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Lst>
  <p:notesMasterIdLst>
    <p:notesMasterId r:id="rId20"/>
  </p:notesMasterIdLst>
  <p:handoutMasterIdLst>
    <p:handoutMasterId r:id="rId21"/>
  </p:handoutMasterIdLst>
  <p:sldIdLst>
    <p:sldId id="1379020284" r:id="rId5"/>
    <p:sldId id="1785" r:id="rId6"/>
    <p:sldId id="1379020285" r:id="rId7"/>
    <p:sldId id="1745" r:id="rId8"/>
    <p:sldId id="1784" r:id="rId9"/>
    <p:sldId id="1379020274" r:id="rId10"/>
    <p:sldId id="3625" r:id="rId11"/>
    <p:sldId id="3598" r:id="rId12"/>
    <p:sldId id="1749" r:id="rId13"/>
    <p:sldId id="1737" r:id="rId14"/>
    <p:sldId id="1782" r:id="rId15"/>
    <p:sldId id="1740" r:id="rId16"/>
    <p:sldId id="1750" r:id="rId17"/>
    <p:sldId id="1379020286" r:id="rId18"/>
    <p:sldId id="1715" r:id="rId19"/>
  </p:sldIdLst>
  <p:sldSz cx="17340263" cy="9753600"/>
  <p:notesSz cx="7099300" cy="9385300"/>
  <p:defaultText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63D67A7-B3B2-4291-8C24-D77A08D37319}">
          <p14:sldIdLst/>
        </p14:section>
        <p14:section name="Default Section" id="{B29ADDF7-A835-4FEC-89F4-7D325E5E0117}">
          <p14:sldIdLst>
            <p14:sldId id="1379020284"/>
            <p14:sldId id="1785"/>
            <p14:sldId id="1379020285"/>
            <p14:sldId id="1745"/>
            <p14:sldId id="1784"/>
            <p14:sldId id="1379020274"/>
            <p14:sldId id="3625"/>
            <p14:sldId id="3598"/>
            <p14:sldId id="1749"/>
            <p14:sldId id="1737"/>
            <p14:sldId id="1782"/>
            <p14:sldId id="1740"/>
            <p14:sldId id="1750"/>
            <p14:sldId id="1379020286"/>
            <p14:sldId id="1715"/>
          </p14:sldIdLst>
        </p14:section>
      </p14:sectionLst>
    </p:ext>
    <p:ext uri="{EFAFB233-063F-42B5-8137-9DF3F51BA10A}">
      <p15:sldGuideLst xmlns:p15="http://schemas.microsoft.com/office/powerpoint/2012/main">
        <p15:guide id="1" orient="horz" pos="3072" userDrawn="1">
          <p15:clr>
            <a:srgbClr val="A4A3A4"/>
          </p15:clr>
        </p15:guide>
        <p15:guide id="2" pos="101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4EC344-ECB9-164D-BEBA-67187680F128}" name="Deanna Hoover" initials="DH" userId="S::Deanna.Hoover@spectralogic.com::8205431c-e5b1-4cac-9a18-d2686f5501b3" providerId="AD"/>
  <p188:author id="{96CDB87C-CB57-C835-18B1-F741FDD99089}" name="Mitch Seigle" initials="MS" userId="S::mitch.seigle@spectralogic.com::29bddad4-f75e-40da-b659-d0c15635bb8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AFAFA"/>
    <a:srgbClr val="B5121B"/>
    <a:srgbClr val="1F497D"/>
    <a:srgbClr val="1BD5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79" autoAdjust="0"/>
    <p:restoredTop sz="81540" autoAdjust="0"/>
  </p:normalViewPr>
  <p:slideViewPr>
    <p:cSldViewPr snapToGrid="0">
      <p:cViewPr varScale="1">
        <p:scale>
          <a:sx n="66" d="100"/>
          <a:sy n="66" d="100"/>
        </p:scale>
        <p:origin x="-168" y="176"/>
      </p:cViewPr>
      <p:guideLst>
        <p:guide orient="horz" pos="3072"/>
        <p:guide pos="10138"/>
      </p:guideLst>
    </p:cSldViewPr>
  </p:slideViewPr>
  <p:notesTextViewPr>
    <p:cViewPr>
      <p:scale>
        <a:sx n="1" d="1"/>
        <a:sy n="1" d="1"/>
      </p:scale>
      <p:origin x="0" y="0"/>
    </p:cViewPr>
  </p:notesTextViewPr>
  <p:sorterViewPr>
    <p:cViewPr>
      <p:scale>
        <a:sx n="140" d="100"/>
        <a:sy n="140" d="100"/>
      </p:scale>
      <p:origin x="0" y="0"/>
    </p:cViewPr>
  </p:sorterViewPr>
  <p:notesViewPr>
    <p:cSldViewPr snapToGrid="0">
      <p:cViewPr>
        <p:scale>
          <a:sx n="1" d="2"/>
          <a:sy n="1" d="2"/>
        </p:scale>
        <p:origin x="4632" y="10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dirty="0"/>
          </a:p>
        </p:txBody>
      </p:sp>
      <p:sp>
        <p:nvSpPr>
          <p:cNvPr id="3" name="Date Placeholder 2"/>
          <p:cNvSpPr>
            <a:spLocks noGrp="1"/>
          </p:cNvSpPr>
          <p:nvPr>
            <p:ph type="dt" sz="quarter" idx="1"/>
          </p:nvPr>
        </p:nvSpPr>
        <p:spPr>
          <a:xfrm>
            <a:off x="4021294" y="0"/>
            <a:ext cx="3076363" cy="470895"/>
          </a:xfrm>
          <a:prstGeom prst="rect">
            <a:avLst/>
          </a:prstGeom>
        </p:spPr>
        <p:txBody>
          <a:bodyPr vert="horz" lIns="94192" tIns="47096" rIns="94192" bIns="47096" rtlCol="0"/>
          <a:lstStyle>
            <a:lvl1pPr algn="r">
              <a:defRPr sz="1200"/>
            </a:lvl1pPr>
          </a:lstStyle>
          <a:p>
            <a:fld id="{45392CFD-1097-49D7-BEE6-D8FB52B43076}" type="datetimeFigureOut">
              <a:rPr lang="en-US" smtClean="0"/>
              <a:t>12/8/25</a:t>
            </a:fld>
            <a:endParaRPr lang="en-US" dirty="0"/>
          </a:p>
        </p:txBody>
      </p:sp>
      <p:sp>
        <p:nvSpPr>
          <p:cNvPr id="4" name="Footer Placeholder 3"/>
          <p:cNvSpPr>
            <a:spLocks noGrp="1"/>
          </p:cNvSpPr>
          <p:nvPr>
            <p:ph type="ftr" sz="quarter" idx="2"/>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1294" y="8914407"/>
            <a:ext cx="3076363" cy="470894"/>
          </a:xfrm>
          <a:prstGeom prst="rect">
            <a:avLst/>
          </a:prstGeom>
        </p:spPr>
        <p:txBody>
          <a:bodyPr vert="horz" lIns="94192" tIns="47096" rIns="94192" bIns="47096" rtlCol="0" anchor="b"/>
          <a:lstStyle>
            <a:lvl1pPr algn="r">
              <a:defRPr sz="1200"/>
            </a:lvl1pPr>
          </a:lstStyle>
          <a:p>
            <a:fld id="{DE658451-E09C-4ECA-80B7-D83798DAA230}" type="slidenum">
              <a:rPr lang="en-US" smtClean="0"/>
              <a:t>‹#›</a:t>
            </a:fld>
            <a:endParaRPr lang="en-US" dirty="0"/>
          </a:p>
        </p:txBody>
      </p:sp>
    </p:spTree>
    <p:extLst>
      <p:ext uri="{BB962C8B-B14F-4D97-AF65-F5344CB8AC3E}">
        <p14:creationId xmlns:p14="http://schemas.microsoft.com/office/powerpoint/2010/main" val="2295602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dirty="0"/>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406BDA43-DBD8-4212-82E1-4B408E390C9F}" type="datetimeFigureOut">
              <a:rPr lang="en-US" smtClean="0"/>
              <a:t>12/8/25</a:t>
            </a:fld>
            <a:endParaRPr lang="en-US" dirty="0"/>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n-US" dirty="0"/>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AC728E8F-E6EE-4C0E-AEC9-798C55B6D5CC}" type="slidenum">
              <a:rPr lang="en-US" smtClean="0"/>
              <a:t>‹#›</a:t>
            </a:fld>
            <a:endParaRPr lang="en-US" dirty="0"/>
          </a:p>
        </p:txBody>
      </p:sp>
    </p:spTree>
    <p:extLst>
      <p:ext uri="{BB962C8B-B14F-4D97-AF65-F5344CB8AC3E}">
        <p14:creationId xmlns:p14="http://schemas.microsoft.com/office/powerpoint/2010/main" val="2142353865"/>
      </p:ext>
    </p:extLst>
  </p:cSld>
  <p:clrMap bg1="lt1" tx1="dk1" bg2="lt2" tx2="dk2" accent1="accent1" accent2="accent2" accent3="accent3" accent4="accent4" accent5="accent5" accent6="accent6" hlink="hlink" folHlink="folHlink"/>
  <p:notesStyle>
    <a:lvl1pPr marL="0" algn="l" defTabSz="1300460" rtl="0" eaLnBrk="1" latinLnBrk="0" hangingPunct="1">
      <a:defRPr sz="1707" kern="1200">
        <a:solidFill>
          <a:schemeClr val="tx1"/>
        </a:solidFill>
        <a:latin typeface="+mn-lt"/>
        <a:ea typeface="+mn-ea"/>
        <a:cs typeface="+mn-cs"/>
      </a:defRPr>
    </a:lvl1pPr>
    <a:lvl2pPr marL="650230" algn="l" defTabSz="1300460" rtl="0" eaLnBrk="1" latinLnBrk="0" hangingPunct="1">
      <a:defRPr sz="1707" kern="1200">
        <a:solidFill>
          <a:schemeClr val="tx1"/>
        </a:solidFill>
        <a:latin typeface="+mn-lt"/>
        <a:ea typeface="+mn-ea"/>
        <a:cs typeface="+mn-cs"/>
      </a:defRPr>
    </a:lvl2pPr>
    <a:lvl3pPr marL="1300460" algn="l" defTabSz="1300460" rtl="0" eaLnBrk="1" latinLnBrk="0" hangingPunct="1">
      <a:defRPr sz="1707" kern="1200">
        <a:solidFill>
          <a:schemeClr val="tx1"/>
        </a:solidFill>
        <a:latin typeface="+mn-lt"/>
        <a:ea typeface="+mn-ea"/>
        <a:cs typeface="+mn-cs"/>
      </a:defRPr>
    </a:lvl3pPr>
    <a:lvl4pPr marL="1950690" algn="l" defTabSz="1300460" rtl="0" eaLnBrk="1" latinLnBrk="0" hangingPunct="1">
      <a:defRPr sz="1707" kern="1200">
        <a:solidFill>
          <a:schemeClr val="tx1"/>
        </a:solidFill>
        <a:latin typeface="+mn-lt"/>
        <a:ea typeface="+mn-ea"/>
        <a:cs typeface="+mn-cs"/>
      </a:defRPr>
    </a:lvl4pPr>
    <a:lvl5pPr marL="2600919" algn="l" defTabSz="1300460" rtl="0" eaLnBrk="1" latinLnBrk="0" hangingPunct="1">
      <a:defRPr sz="1707" kern="1200">
        <a:solidFill>
          <a:schemeClr val="tx1"/>
        </a:solidFill>
        <a:latin typeface="+mn-lt"/>
        <a:ea typeface="+mn-ea"/>
        <a:cs typeface="+mn-cs"/>
      </a:defRPr>
    </a:lvl5pPr>
    <a:lvl6pPr marL="3251149" algn="l" defTabSz="1300460" rtl="0" eaLnBrk="1" latinLnBrk="0" hangingPunct="1">
      <a:defRPr sz="1707" kern="1200">
        <a:solidFill>
          <a:schemeClr val="tx1"/>
        </a:solidFill>
        <a:latin typeface="+mn-lt"/>
        <a:ea typeface="+mn-ea"/>
        <a:cs typeface="+mn-cs"/>
      </a:defRPr>
    </a:lvl6pPr>
    <a:lvl7pPr marL="3901379" algn="l" defTabSz="1300460" rtl="0" eaLnBrk="1" latinLnBrk="0" hangingPunct="1">
      <a:defRPr sz="1707" kern="1200">
        <a:solidFill>
          <a:schemeClr val="tx1"/>
        </a:solidFill>
        <a:latin typeface="+mn-lt"/>
        <a:ea typeface="+mn-ea"/>
        <a:cs typeface="+mn-cs"/>
      </a:defRPr>
    </a:lvl7pPr>
    <a:lvl8pPr marL="4551609" algn="l" defTabSz="1300460" rtl="0" eaLnBrk="1" latinLnBrk="0" hangingPunct="1">
      <a:defRPr sz="1707" kern="1200">
        <a:solidFill>
          <a:schemeClr val="tx1"/>
        </a:solidFill>
        <a:latin typeface="+mn-lt"/>
        <a:ea typeface="+mn-ea"/>
        <a:cs typeface="+mn-cs"/>
      </a:defRPr>
    </a:lvl8pPr>
    <a:lvl9pPr marL="5201839" algn="l" defTabSz="1300460" rtl="0" eaLnBrk="1" latinLnBrk="0" hangingPunct="1">
      <a:defRPr sz="170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pectralogic.com/solutions/backup/"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spectralogic.com/solutions/archiv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04DB2-6DBA-F508-3039-F0E5D3FCAB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E2693A-81BC-9ACF-3495-EB69A54FC0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DE5598-EF5B-5020-8323-25DD29DB9ECF}"/>
              </a:ext>
            </a:extLst>
          </p:cNvPr>
          <p:cNvSpPr>
            <a:spLocks noGrp="1"/>
          </p:cNvSpPr>
          <p:nvPr>
            <p:ph type="body" idx="1"/>
          </p:nvPr>
        </p:nvSpPr>
        <p:spPr/>
        <p:txBody>
          <a:bodyPr/>
          <a:lstStyle/>
          <a:p>
            <a:r>
              <a:rPr lang="en-US" sz="1900" kern="100" dirty="0">
                <a:latin typeface="Calibri" panose="020F0502020204030204" pitchFamily="34" charset="0"/>
                <a:ea typeface="Calibri" panose="020F0502020204030204" pitchFamily="34" charset="0"/>
                <a:cs typeface="Times New Roman" panose="02020603050405020304" pitchFamily="18" charset="0"/>
              </a:rPr>
              <a:t>For over 45 years, Spectra Logic has pioneered data storage technology, evolving from a modest startup into a global powerhouse with solutions in over 10,000 installations across 80 countries. </a:t>
            </a:r>
          </a:p>
          <a:p>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r>
              <a:rPr lang="en-US" sz="1900" kern="100" dirty="0">
                <a:latin typeface="Calibri" panose="020F0502020204030204" pitchFamily="34" charset="0"/>
                <a:ea typeface="Calibri" panose="020F0502020204030204" pitchFamily="34" charset="0"/>
                <a:cs typeface="Times New Roman" panose="02020603050405020304" pitchFamily="18" charset="0"/>
              </a:rPr>
              <a:t>As a privately-held, employee-owned entity, our close-knit culture prioritizes unparalleled service and innovation, a commitment demonstrated by our 142 data management and storage patents. </a:t>
            </a:r>
          </a:p>
          <a:p>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r>
              <a:rPr lang="en-US" sz="1900" kern="100" dirty="0">
                <a:latin typeface="Calibri" panose="020F0502020204030204" pitchFamily="34" charset="0"/>
                <a:ea typeface="Calibri" panose="020F0502020204030204" pitchFamily="34" charset="0"/>
                <a:cs typeface="Times New Roman" panose="02020603050405020304" pitchFamily="18" charset="0"/>
              </a:rPr>
              <a:t>Trusted by some of the world's most data-sensitive organizations, we recognize data as more than mere information; it is society's genome, reflecting our shared past, present, and future. </a:t>
            </a:r>
          </a:p>
          <a:p>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r>
              <a:rPr lang="en-US" sz="1900" kern="100" dirty="0">
                <a:latin typeface="Calibri" panose="020F0502020204030204" pitchFamily="34" charset="0"/>
                <a:ea typeface="Calibri" panose="020F0502020204030204" pitchFamily="34" charset="0"/>
                <a:cs typeface="Times New Roman" panose="02020603050405020304" pitchFamily="18" charset="0"/>
              </a:rPr>
              <a:t>Our dedication to sustainability and innovation ensures we handle this crucial resource carefully. </a:t>
            </a:r>
          </a:p>
          <a:p>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r>
              <a:rPr lang="en-US" sz="1900" kern="100" dirty="0">
                <a:latin typeface="Calibri" panose="020F0502020204030204" pitchFamily="34" charset="0"/>
                <a:ea typeface="Calibri" panose="020F0502020204030204" pitchFamily="34" charset="0"/>
                <a:cs typeface="Times New Roman" panose="02020603050405020304" pitchFamily="18" charset="0"/>
              </a:rPr>
              <a:t>Now—Beyond the global reach of our solutions, what truly stands out is the positive impact on our customers. Today, we're excited to introduce a new wave of data management solutions tailored for the multi- and hybrid cloud-centric era.</a:t>
            </a:r>
            <a:endParaRPr lang="en-US" dirty="0"/>
          </a:p>
        </p:txBody>
      </p:sp>
      <p:sp>
        <p:nvSpPr>
          <p:cNvPr id="4" name="Slide Number Placeholder 3">
            <a:extLst>
              <a:ext uri="{FF2B5EF4-FFF2-40B4-BE49-F238E27FC236}">
                <a16:creationId xmlns:a16="http://schemas.microsoft.com/office/drawing/2014/main" id="{126EE339-F8BA-70F8-1F20-8C50AA9D0BB7}"/>
              </a:ext>
            </a:extLst>
          </p:cNvPr>
          <p:cNvSpPr>
            <a:spLocks noGrp="1"/>
          </p:cNvSpPr>
          <p:nvPr>
            <p:ph type="sldNum" sz="quarter" idx="5"/>
          </p:nvPr>
        </p:nvSpPr>
        <p:spPr/>
        <p:txBody>
          <a:bodyPr/>
          <a:lstStyle/>
          <a:p>
            <a:pPr defTabSz="941923">
              <a:defRPr/>
            </a:pPr>
            <a:fld id="{AC728E8F-E6EE-4C0E-AEC9-798C55B6D5CC}" type="slidenum">
              <a:rPr lang="en-US">
                <a:solidFill>
                  <a:prstClr val="black"/>
                </a:solidFill>
                <a:latin typeface="Arial" panose="020B0604020202020204" pitchFamily="34" charset="0"/>
              </a:rPr>
              <a:pPr defTabSz="941923">
                <a:defRPr/>
              </a:pPr>
              <a:t>2</a:t>
            </a:fld>
            <a:endParaRPr 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19579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0046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Spectra Logic TFinity tape libraries stand out with their unique tri-media support, offering the flexibility to integrate and manage LTO, IBM TS11XX, and Oracle T10000 tape technologies within a single system. This capability is especially valuable for organizations dealing with large-scale archives and facing challenges with the cost and complexity of supporting older tape technologies. By supporting multiple tape types, TFinity libraries allow seamless data migration and offer a safeguard for legacy media, including Oracle T10000. This ensures users can continue accessing and transferring their data across generations and drive technologies while minimizing disruption and preserving their hardware investment.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C728E8F-E6EE-4C0E-AEC9-798C55B6D5CC}" type="slidenum">
              <a:rPr lang="en-US" smtClean="0"/>
              <a:t>13</a:t>
            </a:fld>
            <a:endParaRPr lang="en-US" dirty="0"/>
          </a:p>
        </p:txBody>
      </p:sp>
    </p:spTree>
    <p:extLst>
      <p:ext uri="{BB962C8B-B14F-4D97-AF65-F5344CB8AC3E}">
        <p14:creationId xmlns:p14="http://schemas.microsoft.com/office/powerpoint/2010/main" val="2472776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2000" b="0" i="0" dirty="0">
                <a:effectLst/>
                <a:latin typeface="Inter Tight"/>
              </a:rPr>
              <a:t>Tape technology has proven to be the cost leader in backup and archiving for years, and that is not changing anytime soon. With significant capacity advancements with every new tape generation, the cost per gigabyte of tape storage continues to decrease with each new technology upgrade, meaning even rapidly growing environments where data growth often outpaces budgets can harness the advantages of tape for</a:t>
            </a:r>
            <a:r>
              <a:rPr lang="en-US" sz="2000" b="0" i="0" u="sng" strike="noStrike" dirty="0">
                <a:solidFill>
                  <a:schemeClr val="tx1"/>
                </a:solidFill>
                <a:effectLst/>
                <a:latin typeface="Inter Tight"/>
                <a:hlinkClick r:id="rId3">
                  <a:extLst>
                    <a:ext uri="{A12FA001-AC4F-418D-AE19-62706E023703}">
                      <ahyp:hlinkClr xmlns:ahyp="http://schemas.microsoft.com/office/drawing/2018/hyperlinkcolor" val="tx"/>
                    </a:ext>
                  </a:extLst>
                </a:hlinkClick>
              </a:rPr>
              <a:t> backup</a:t>
            </a:r>
            <a:r>
              <a:rPr lang="en-US" sz="2000" b="0" i="0" u="sng" dirty="0">
                <a:solidFill>
                  <a:schemeClr val="tx1"/>
                </a:solidFill>
                <a:effectLst/>
                <a:latin typeface="Inter Tight"/>
              </a:rPr>
              <a:t> </a:t>
            </a:r>
            <a:r>
              <a:rPr lang="en-US" sz="2000" b="0" i="0" dirty="0">
                <a:effectLst/>
                <a:latin typeface="Inter Tight"/>
              </a:rPr>
              <a:t>and </a:t>
            </a:r>
            <a:r>
              <a:rPr lang="en-US" sz="2000" b="0" i="0" u="sng" strike="noStrike" dirty="0">
                <a:solidFill>
                  <a:schemeClr val="tx1"/>
                </a:solidFill>
                <a:effectLst/>
                <a:latin typeface="Inter Tight"/>
                <a:hlinkClick r:id="rId4">
                  <a:extLst>
                    <a:ext uri="{A12FA001-AC4F-418D-AE19-62706E023703}">
                      <ahyp:hlinkClr xmlns:ahyp="http://schemas.microsoft.com/office/drawing/2018/hyperlinkcolor" val="tx"/>
                    </a:ext>
                  </a:extLst>
                </a:hlinkClick>
              </a:rPr>
              <a:t>archive</a:t>
            </a:r>
            <a:r>
              <a:rPr lang="en-US" sz="2000" b="0" i="0" dirty="0">
                <a:effectLst/>
                <a:latin typeface="Inter Tight"/>
              </a:rPr>
              <a:t>. Here are some significant reasons why you should consider implementing tape technology in your data storage environment for backup and archive:</a:t>
            </a:r>
            <a:endParaRPr lang="en-US" sz="1800" dirty="0"/>
          </a:p>
          <a:p>
            <a:pPr marL="285750" indent="-285750">
              <a:buFont typeface="Arial" panose="020B0604020202020204" pitchFamily="34" charset="0"/>
              <a:buChar char="•"/>
            </a:pPr>
            <a:r>
              <a:rPr lang="en-US" sz="1800" dirty="0"/>
              <a:t>Extended longevity: preserve and protect data for multiple decades</a:t>
            </a:r>
          </a:p>
          <a:p>
            <a:pPr marL="935980" lvl="1" indent="-285750">
              <a:buFont typeface="Arial" panose="020B0604020202020204" pitchFamily="34" charset="0"/>
              <a:buChar char="•"/>
            </a:pPr>
            <a:r>
              <a:rPr lang="en-US" sz="1800" dirty="0"/>
              <a:t>Tape is a long-term media by design. Disk and flash are not permanent and typically only last 3 – 5 years before they must be replaced.</a:t>
            </a:r>
          </a:p>
          <a:p>
            <a:pPr marL="935980" marR="0" lvl="1"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 The nature of tape is to preserve information indefinitely, 20 to 30 years. Libraries need to live as long as you expect your tapes to live</a:t>
            </a:r>
          </a:p>
          <a:p>
            <a:pPr marL="285750" lvl="0" indent="-285750">
              <a:buFont typeface="Arial" panose="020B0604020202020204" pitchFamily="34" charset="0"/>
              <a:buChar char="•"/>
            </a:pPr>
            <a:r>
              <a:rPr lang="en-US" sz="1800" dirty="0"/>
              <a:t>Lowest TCO: most cost-effective storage option for data at scale</a:t>
            </a:r>
          </a:p>
          <a:p>
            <a:pPr marL="285750" indent="-285750">
              <a:buFont typeface="Arial" panose="020B0604020202020204" pitchFamily="34" charset="0"/>
              <a:buChar char="•"/>
            </a:pPr>
            <a:r>
              <a:rPr lang="en-US" sz="1800" dirty="0"/>
              <a:t>Extreme scalability: enjoy high capacity, high performance or both</a:t>
            </a:r>
          </a:p>
          <a:p>
            <a:pPr marL="935980" marR="0" lvl="1"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TeraPacks – highly efficient for loading tapes</a:t>
            </a:r>
          </a:p>
          <a:p>
            <a:pPr marL="285750" indent="-285750">
              <a:buFont typeface="Arial" panose="020B0604020202020204" pitchFamily="34" charset="0"/>
              <a:buChar char="•"/>
            </a:pPr>
            <a:r>
              <a:rPr lang="en-US" sz="1800" dirty="0"/>
              <a:t>Flexible &amp; extensible: easy upgrades for investment protection</a:t>
            </a:r>
          </a:p>
          <a:p>
            <a:pPr marL="285750" marR="0" lvl="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dirty="0"/>
              <a:t>Ensures data sovereignty: </a:t>
            </a:r>
            <a:r>
              <a:rPr lang="en-US" sz="2800" dirty="0"/>
              <a:t>data location is known and under your management </a:t>
            </a:r>
          </a:p>
          <a:p>
            <a:pPr marL="285750" indent="-285750">
              <a:buFont typeface="Arial" panose="020B0604020202020204" pitchFamily="34" charset="0"/>
              <a:buChar char="•"/>
            </a:pPr>
            <a:r>
              <a:rPr lang="en-US" sz="1800" dirty="0"/>
              <a:t>Ransomware resilient: air-gapped protection against cyber threats</a:t>
            </a:r>
          </a:p>
          <a:p>
            <a:endParaRPr lang="en-US" dirty="0"/>
          </a:p>
        </p:txBody>
      </p:sp>
      <p:sp>
        <p:nvSpPr>
          <p:cNvPr id="4" name="Slide Number Placeholder 3"/>
          <p:cNvSpPr>
            <a:spLocks noGrp="1"/>
          </p:cNvSpPr>
          <p:nvPr>
            <p:ph type="sldNum" sz="quarter" idx="5"/>
          </p:nvPr>
        </p:nvSpPr>
        <p:spPr/>
        <p:txBody>
          <a:bodyPr/>
          <a:lstStyle/>
          <a:p>
            <a:fld id="{AC728E8F-E6EE-4C0E-AEC9-798C55B6D5CC}" type="slidenum">
              <a:rPr lang="en-US" smtClean="0"/>
              <a:t>4</a:t>
            </a:fld>
            <a:endParaRPr lang="en-US" dirty="0"/>
          </a:p>
        </p:txBody>
      </p:sp>
    </p:spTree>
    <p:extLst>
      <p:ext uri="{BB962C8B-B14F-4D97-AF65-F5344CB8AC3E}">
        <p14:creationId xmlns:p14="http://schemas.microsoft.com/office/powerpoint/2010/main" val="3632270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8FA51-7EFE-CAB4-729B-23F7F8EF37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BA3684-DE20-F486-8D2B-E2D46E43E4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3E48B4-C923-0E1B-4CF5-16DC1E3DCF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67BB7B-7201-11DA-A661-7BE8B4244184}"/>
              </a:ext>
            </a:extLst>
          </p:cNvPr>
          <p:cNvSpPr>
            <a:spLocks noGrp="1"/>
          </p:cNvSpPr>
          <p:nvPr>
            <p:ph type="sldNum" sz="quarter" idx="5"/>
          </p:nvPr>
        </p:nvSpPr>
        <p:spPr/>
        <p:txBody>
          <a:bodyPr/>
          <a:lstStyle/>
          <a:p>
            <a:fld id="{AC728E8F-E6EE-4C0E-AEC9-798C55B6D5CC}" type="slidenum">
              <a:rPr lang="en-US" smtClean="0"/>
              <a:t>5</a:t>
            </a:fld>
            <a:endParaRPr lang="en-US" dirty="0"/>
          </a:p>
        </p:txBody>
      </p:sp>
    </p:spTree>
    <p:extLst>
      <p:ext uri="{BB962C8B-B14F-4D97-AF65-F5344CB8AC3E}">
        <p14:creationId xmlns:p14="http://schemas.microsoft.com/office/powerpoint/2010/main" val="466381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FA4BF-4EA6-9E29-6464-E7DD09BFC8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815F63-FFB8-3F0E-4408-5E831959AA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B18975-0D36-8764-374E-1AAC291180E6}"/>
              </a:ext>
            </a:extLst>
          </p:cNvPr>
          <p:cNvSpPr>
            <a:spLocks noGrp="1"/>
          </p:cNvSpPr>
          <p:nvPr>
            <p:ph type="body" idx="1"/>
          </p:nvPr>
        </p:nvSpPr>
        <p:spPr/>
        <p:txBody>
          <a:bodyPr/>
          <a:lstStyle/>
          <a:p>
            <a:r>
              <a:rPr lang="en-US" dirty="0">
                <a:highlight>
                  <a:srgbClr val="FFFF00"/>
                </a:highlight>
              </a:rPr>
              <a:t>While public cloud storage offers perceived conveniences, it's important to consider the potential drawbacks, particularly when it comes to cost, performance, and security </a:t>
            </a:r>
            <a:endParaRPr lang="en-US" b="0" dirty="0">
              <a:highlight>
                <a:srgbClr val="FFFF00"/>
              </a:highlight>
            </a:endParaRPr>
          </a:p>
          <a:p>
            <a:pPr>
              <a:buFont typeface="Arial" panose="020B0604020202020204" pitchFamily="34" charset="0"/>
              <a:buChar char="•"/>
            </a:pPr>
            <a:endParaRPr lang="en-US" dirty="0"/>
          </a:p>
          <a:p>
            <a:pPr indent="-204052"/>
            <a:r>
              <a:rPr lang="en-US" b="1" dirty="0"/>
              <a:t>S3 Glacier Instant Retrieval:</a:t>
            </a:r>
            <a:r>
              <a:rPr lang="en-US" dirty="0"/>
              <a:t> Experience near-instantaneous data recovery, often within milliseconds, at a fraction of the cost of AWS S3.</a:t>
            </a:r>
          </a:p>
          <a:p>
            <a:pPr indent="-204052"/>
            <a:r>
              <a:rPr lang="en-US" b="1" dirty="0"/>
              <a:t>Flexible Retrieval:</a:t>
            </a:r>
            <a:r>
              <a:rPr lang="en-US" dirty="0"/>
              <a:t> Retrieve your data in minutes, significantly faster than the minutes-to-hours recovery time offered by AWS.</a:t>
            </a:r>
          </a:p>
          <a:p>
            <a:pPr indent="-204052"/>
            <a:r>
              <a:rPr lang="en-US" b="1" dirty="0"/>
              <a:t>Deep Archive:</a:t>
            </a:r>
            <a:r>
              <a:rPr lang="en-US" dirty="0"/>
              <a:t> Access your data in minutes to hours, outperforming AWS's hours-long retrieval times.</a:t>
            </a:r>
          </a:p>
          <a:p>
            <a:r>
              <a:rPr lang="en-US" dirty="0"/>
              <a:t>By choosing on-premise S3 and S3 Glacier storage, you can achieve optimal performance, cost-effectiveness, and security for your long-term data needs.</a:t>
            </a:r>
          </a:p>
          <a:p>
            <a:pPr indent="-204052"/>
            <a:endParaRPr lang="en-US" sz="1800" dirty="0"/>
          </a:p>
          <a:p>
            <a:endParaRPr lang="en-US" dirty="0"/>
          </a:p>
        </p:txBody>
      </p:sp>
      <p:sp>
        <p:nvSpPr>
          <p:cNvPr id="4" name="Slide Number Placeholder 3">
            <a:extLst>
              <a:ext uri="{FF2B5EF4-FFF2-40B4-BE49-F238E27FC236}">
                <a16:creationId xmlns:a16="http://schemas.microsoft.com/office/drawing/2014/main" id="{553E50CC-1C45-B6AC-F93B-5030AE55AA09}"/>
              </a:ext>
            </a:extLst>
          </p:cNvPr>
          <p:cNvSpPr>
            <a:spLocks noGrp="1"/>
          </p:cNvSpPr>
          <p:nvPr>
            <p:ph type="sldNum" sz="quarter" idx="5"/>
          </p:nvPr>
        </p:nvSpPr>
        <p:spPr/>
        <p:txBody>
          <a:bodyPr/>
          <a:lstStyle/>
          <a:p>
            <a:fld id="{AC728E8F-E6EE-4C0E-AEC9-798C55B6D5CC}" type="slidenum">
              <a:rPr lang="en-US" smtClean="0"/>
              <a:t>7</a:t>
            </a:fld>
            <a:endParaRPr lang="en-US" dirty="0"/>
          </a:p>
        </p:txBody>
      </p:sp>
    </p:spTree>
    <p:extLst>
      <p:ext uri="{BB962C8B-B14F-4D97-AF65-F5344CB8AC3E}">
        <p14:creationId xmlns:p14="http://schemas.microsoft.com/office/powerpoint/2010/main" val="222932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Marketing material – all datasheets and web are updated, webinar is available, marketing nurture campaign is underway</a:t>
            </a:r>
          </a:p>
          <a:p>
            <a:endParaRPr lang="en-US" dirty="0"/>
          </a:p>
        </p:txBody>
      </p:sp>
      <p:sp>
        <p:nvSpPr>
          <p:cNvPr id="4" name="Slide Number Placeholder 3"/>
          <p:cNvSpPr>
            <a:spLocks noGrp="1"/>
          </p:cNvSpPr>
          <p:nvPr>
            <p:ph type="sldNum" sz="quarter" idx="5"/>
          </p:nvPr>
        </p:nvSpPr>
        <p:spPr/>
        <p:txBody>
          <a:bodyPr/>
          <a:lstStyle/>
          <a:p>
            <a:fld id="{AC728E8F-E6EE-4C0E-AEC9-798C55B6D5CC}" type="slidenum">
              <a:rPr lang="en-US" smtClean="0"/>
              <a:t>8</a:t>
            </a:fld>
            <a:endParaRPr lang="en-US"/>
          </a:p>
        </p:txBody>
      </p:sp>
    </p:spTree>
    <p:extLst>
      <p:ext uri="{BB962C8B-B14F-4D97-AF65-F5344CB8AC3E}">
        <p14:creationId xmlns:p14="http://schemas.microsoft.com/office/powerpoint/2010/main" val="4226924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00460" rtl="0" eaLnBrk="1" fontAlgn="auto" latinLnBrk="0" hangingPunct="1">
              <a:lnSpc>
                <a:spcPct val="100000"/>
              </a:lnSpc>
              <a:spcBef>
                <a:spcPts val="0"/>
              </a:spcBef>
              <a:spcAft>
                <a:spcPts val="0"/>
              </a:spcAft>
              <a:buClrTx/>
              <a:buSzTx/>
              <a:buFontTx/>
              <a:buNone/>
              <a:tabLst/>
              <a:defRPr/>
            </a:pPr>
            <a:r>
              <a:rPr lang="en-US" sz="1600" b="0" i="0" dirty="0">
                <a:solidFill>
                  <a:srgbClr val="29261B"/>
                </a:solidFill>
                <a:effectLst/>
                <a:latin typeface="__tiempos_b6f14e"/>
              </a:rPr>
              <a:t>Spectra tape libraries are designed to streamline operations with features like the TeraPack Architecture that allows efficient tape media handling and front-panel TeraPack Access Port (TAP) for non-disruptive import/export of tapes. </a:t>
            </a:r>
            <a:endParaRPr lang="en-US" sz="1400" b="1" dirty="0">
              <a:ea typeface="Calibri"/>
              <a:cs typeface="Calibri"/>
            </a:endParaRPr>
          </a:p>
          <a:p>
            <a:pPr algn="l"/>
            <a:endParaRPr lang="en-US" sz="1600" b="1" dirty="0">
              <a:ea typeface="Calibri"/>
              <a:cs typeface="Calibri"/>
            </a:endParaRPr>
          </a:p>
          <a:p>
            <a:pPr algn="l"/>
            <a:r>
              <a:rPr lang="en-US" sz="1600" b="1" dirty="0">
                <a:ea typeface="Calibri"/>
                <a:cs typeface="Calibri"/>
              </a:rPr>
              <a:t>TeraPack Architecture: </a:t>
            </a:r>
            <a:r>
              <a:rPr lang="en-US" sz="1600" dirty="0">
                <a:ea typeface="Calibri"/>
                <a:cs typeface="Calibri"/>
              </a:rPr>
              <a:t> </a:t>
            </a:r>
            <a:r>
              <a:rPr lang="en-US" sz="1600" dirty="0"/>
              <a:t>Spectra uses innovative “shelves” and TeraPack® magazines instead of traditional tape slots to store tape cartridges. This approach gives Spectra libraries the industry-best storage density, allowing you to store 10 LTO slots or 9 TS11XX in a TeraPack magazine. When paired with the high-performance transporter, the TeraPack magazine is not just a storage container but a vehicle for transporting multiple cartridges to drives, storage shelves, import, and export in a single robotic movement, reducing the time required to handle media by 90 percent. </a:t>
            </a:r>
          </a:p>
          <a:p>
            <a:endParaRPr lang="en-US" dirty="0"/>
          </a:p>
          <a:p>
            <a:pPr marL="0" indent="0">
              <a:buNone/>
            </a:pPr>
            <a:r>
              <a:rPr lang="en-US" b="1" dirty="0"/>
              <a:t>Optimal tape handling design</a:t>
            </a:r>
          </a:p>
          <a:p>
            <a:pPr marL="285750" indent="-285750">
              <a:buFont typeface="Arial" panose="020B0604020202020204" pitchFamily="34" charset="0"/>
              <a:buChar char="•"/>
            </a:pPr>
            <a:r>
              <a:rPr lang="en-US" sz="1800" dirty="0"/>
              <a:t>Minimize floor space with optimal data density with TeraPack® magazines</a:t>
            </a:r>
          </a:p>
          <a:p>
            <a:pPr marL="285750" indent="-285750">
              <a:buFont typeface="Arial" panose="020B0604020202020204" pitchFamily="34" charset="0"/>
              <a:buChar char="•"/>
            </a:pPr>
            <a:r>
              <a:rPr lang="en-US" sz="1800" dirty="0"/>
              <a:t>Increases overall robotic performance for faster operations</a:t>
            </a:r>
          </a:p>
          <a:p>
            <a:pPr marL="285750" indent="-285750">
              <a:buFont typeface="Arial" panose="020B0604020202020204" pitchFamily="34" charset="0"/>
              <a:buChar char="•"/>
            </a:pPr>
            <a:r>
              <a:rPr lang="en-US" sz="1800" dirty="0"/>
              <a:t>Efficient robotic operations improve reliability and maximize the life of the robotics system</a:t>
            </a:r>
          </a:p>
          <a:p>
            <a:pPr marL="0" indent="0">
              <a:buNone/>
            </a:pPr>
            <a:r>
              <a:rPr lang="en-US" b="1" dirty="0"/>
              <a:t>Efficient tape media handling</a:t>
            </a:r>
          </a:p>
          <a:p>
            <a:pPr marL="285750" indent="-285750">
              <a:buFont typeface="Arial" panose="020B0604020202020204" pitchFamily="34" charset="0"/>
              <a:buChar char="•"/>
            </a:pPr>
            <a:r>
              <a:rPr lang="en-US" sz="1800" dirty="0"/>
              <a:t>Expedite tape media installation, management and offsite storage </a:t>
            </a:r>
          </a:p>
          <a:p>
            <a:pPr marL="285750" indent="-285750">
              <a:buFont typeface="Arial" panose="020B0604020202020204" pitchFamily="34" charset="0"/>
              <a:buChar char="•"/>
            </a:pPr>
            <a:r>
              <a:rPr lang="en-US" sz="1800" dirty="0"/>
              <a:t>Easily import &amp; export tapes through the front-panel TeraPack Access Port (TAP) </a:t>
            </a:r>
          </a:p>
          <a:p>
            <a:pPr marL="285750" indent="-285750">
              <a:buFont typeface="Arial" panose="020B0604020202020204" pitchFamily="34" charset="0"/>
              <a:buChar char="•"/>
            </a:pPr>
            <a:r>
              <a:rPr lang="en-US" sz="1800" dirty="0"/>
              <a:t>Non-disruptive tape handling as the library remains online</a:t>
            </a:r>
          </a:p>
          <a:p>
            <a:endParaRPr lang="en-US" dirty="0"/>
          </a:p>
        </p:txBody>
      </p:sp>
      <p:sp>
        <p:nvSpPr>
          <p:cNvPr id="4" name="Slide Number Placeholder 3"/>
          <p:cNvSpPr>
            <a:spLocks noGrp="1"/>
          </p:cNvSpPr>
          <p:nvPr>
            <p:ph type="sldNum" sz="quarter" idx="5"/>
          </p:nvPr>
        </p:nvSpPr>
        <p:spPr/>
        <p:txBody>
          <a:bodyPr/>
          <a:lstStyle/>
          <a:p>
            <a:fld id="{AC728E8F-E6EE-4C0E-AEC9-798C55B6D5CC}" type="slidenum">
              <a:rPr lang="en-US" smtClean="0"/>
              <a:t>9</a:t>
            </a:fld>
            <a:endParaRPr lang="en-US" dirty="0"/>
          </a:p>
        </p:txBody>
      </p:sp>
    </p:spTree>
    <p:extLst>
      <p:ext uri="{BB962C8B-B14F-4D97-AF65-F5344CB8AC3E}">
        <p14:creationId xmlns:p14="http://schemas.microsoft.com/office/powerpoint/2010/main" val="820986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FF"/>
                </a:solidFill>
                <a:latin typeface="Calibri" panose="020F0502020204030204" pitchFamily="34" charset="0"/>
              </a:rPr>
              <a:t>LumOS library management software </a:t>
            </a:r>
            <a:r>
              <a:rPr lang="en-US" sz="1800" b="0" i="0" u="none" strike="noStrike" baseline="0" dirty="0">
                <a:solidFill>
                  <a:srgbClr val="000000"/>
                </a:solidFill>
                <a:latin typeface="Calibri" panose="020F0502020204030204" pitchFamily="34" charset="0"/>
              </a:rPr>
              <a:t>is the advanced next-generation operating system for managing, monitoring, and controlling Spectra tape libraries. Based on a modern, extensible architecture that delivers greater functionality, reliability and as much as 20X the performance of the previous generation of library management software, LumOS software is a foundational platform designed to enable Spectra to continuously extend the functionality and longevity of TFinity Plus, T950, T680, T380, T200, and Spectra Cube libraries through future technology generations, into the next decade and beyond. </a:t>
            </a:r>
            <a:endParaRPr lang="en-US" dirty="0"/>
          </a:p>
        </p:txBody>
      </p:sp>
      <p:sp>
        <p:nvSpPr>
          <p:cNvPr id="4" name="Slide Number Placeholder 3"/>
          <p:cNvSpPr>
            <a:spLocks noGrp="1"/>
          </p:cNvSpPr>
          <p:nvPr>
            <p:ph type="sldNum" sz="quarter" idx="5"/>
          </p:nvPr>
        </p:nvSpPr>
        <p:spPr/>
        <p:txBody>
          <a:bodyPr/>
          <a:lstStyle/>
          <a:p>
            <a:fld id="{AC728E8F-E6EE-4C0E-AEC9-798C55B6D5CC}" type="slidenum">
              <a:rPr lang="en-US" smtClean="0"/>
              <a:t>10</a:t>
            </a:fld>
            <a:endParaRPr lang="en-US" dirty="0"/>
          </a:p>
        </p:txBody>
      </p:sp>
    </p:spTree>
    <p:extLst>
      <p:ext uri="{BB962C8B-B14F-4D97-AF65-F5344CB8AC3E}">
        <p14:creationId xmlns:p14="http://schemas.microsoft.com/office/powerpoint/2010/main" val="1675096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00460" rtl="0" eaLnBrk="1" fontAlgn="auto" latinLnBrk="0" hangingPunct="1">
              <a:lnSpc>
                <a:spcPct val="100000"/>
              </a:lnSpc>
              <a:spcBef>
                <a:spcPts val="0"/>
              </a:spcBef>
              <a:spcAft>
                <a:spcPts val="0"/>
              </a:spcAft>
              <a:buClrTx/>
              <a:buSzTx/>
              <a:buFontTx/>
              <a:buNone/>
              <a:tabLst/>
              <a:defRPr/>
            </a:pPr>
            <a:r>
              <a:rPr lang="en-US" dirty="0"/>
              <a:t>Spectra</a:t>
            </a:r>
            <a:r>
              <a:rPr lang="en-US" baseline="30000" dirty="0"/>
              <a:t>®</a:t>
            </a:r>
            <a:r>
              <a:rPr lang="en-US" dirty="0"/>
              <a:t> OSW-2400 Optical SAS Switch is the industry’s first 24G SAS-4 switch utilizing active optical cables that extend connection distances up to 100 meters. </a:t>
            </a:r>
          </a:p>
          <a:p>
            <a:pPr marL="0" marR="0" lvl="0" indent="0" algn="l" defTabSz="1300460" rtl="0" eaLnBrk="1" fontAlgn="auto" latinLnBrk="0" hangingPunct="1">
              <a:lnSpc>
                <a:spcPct val="100000"/>
              </a:lnSpc>
              <a:spcBef>
                <a:spcPts val="0"/>
              </a:spcBef>
              <a:spcAft>
                <a:spcPts val="0"/>
              </a:spcAft>
              <a:buClrTx/>
              <a:buSzTx/>
              <a:buFontTx/>
              <a:buNone/>
              <a:tabLst/>
              <a:defRPr/>
            </a:pPr>
            <a:endParaRPr lang="en-US" dirty="0"/>
          </a:p>
          <a:p>
            <a:pPr marL="0" marR="0" lvl="0" indent="0" algn="l" defTabSz="1300460" rtl="0" eaLnBrk="1" fontAlgn="auto" latinLnBrk="0" hangingPunct="1">
              <a:lnSpc>
                <a:spcPct val="100000"/>
              </a:lnSpc>
              <a:spcBef>
                <a:spcPts val="0"/>
              </a:spcBef>
              <a:spcAft>
                <a:spcPts val="0"/>
              </a:spcAft>
              <a:buClrTx/>
              <a:buSzTx/>
              <a:buFontTx/>
              <a:buNone/>
              <a:tabLst/>
              <a:defRPr/>
            </a:pPr>
            <a:r>
              <a:rPr lang="en-US" dirty="0"/>
              <a:t>This innovative solution reduces or eliminates the need for Fibre Channel HBAs, switches, and cables while enabling switched topologies within data center environments—all without requiring specialized storage networking skills. The OSW-2400 switch lowers per-port costs to 1/3 of Fibre Channel while maintaining performance, scalability, and security. This allows organizations to streamline tape connectivity, enhance operational flexibility, and minimize infrastructure costs.</a:t>
            </a:r>
          </a:p>
          <a:p>
            <a:endParaRPr lang="en-US" dirty="0"/>
          </a:p>
        </p:txBody>
      </p:sp>
      <p:sp>
        <p:nvSpPr>
          <p:cNvPr id="4" name="Slide Number Placeholder 3"/>
          <p:cNvSpPr>
            <a:spLocks noGrp="1"/>
          </p:cNvSpPr>
          <p:nvPr>
            <p:ph type="sldNum" sz="quarter" idx="5"/>
          </p:nvPr>
        </p:nvSpPr>
        <p:spPr/>
        <p:txBody>
          <a:bodyPr/>
          <a:lstStyle/>
          <a:p>
            <a:fld id="{AC728E8F-E6EE-4C0E-AEC9-798C55B6D5CC}" type="slidenum">
              <a:rPr lang="en-US" smtClean="0"/>
              <a:t>11</a:t>
            </a:fld>
            <a:endParaRPr lang="en-US"/>
          </a:p>
        </p:txBody>
      </p:sp>
    </p:spTree>
    <p:extLst>
      <p:ext uri="{BB962C8B-B14F-4D97-AF65-F5344CB8AC3E}">
        <p14:creationId xmlns:p14="http://schemas.microsoft.com/office/powerpoint/2010/main" val="2445269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effectLst/>
                <a:latin typeface="Inter Tight"/>
              </a:rPr>
              <a:t>Modern object-based tape storage is particularly well-suited to complement backup solutions. By combining the flexibility of object storage with the security of tape technology, object-based tape solutions offer several advanced data protection capabilities, including:</a:t>
            </a:r>
          </a:p>
          <a:p>
            <a:pPr marL="0" marR="0" lvl="0" indent="0" algn="l" defTabSz="1300460" rtl="0" eaLnBrk="1" fontAlgn="base" latinLnBrk="0" hangingPunct="1">
              <a:lnSpc>
                <a:spcPct val="100000"/>
              </a:lnSpc>
              <a:spcBef>
                <a:spcPts val="0"/>
              </a:spcBef>
              <a:spcAft>
                <a:spcPts val="0"/>
              </a:spcAft>
              <a:buClrTx/>
              <a:buSzTx/>
              <a:buFontTx/>
              <a:buNone/>
              <a:tabLst/>
              <a:defRPr/>
            </a:pPr>
            <a:r>
              <a:rPr lang="en-US" b="1" i="0" dirty="0">
                <a:effectLst/>
                <a:latin typeface="inherit"/>
              </a:rPr>
              <a:t>Air-Gapped Storage:</a:t>
            </a:r>
            <a:r>
              <a:rPr lang="en-US" b="0" i="0" dirty="0">
                <a:effectLst/>
                <a:latin typeface="Inter Tight"/>
              </a:rPr>
              <a:t> Because tape cartridges are online only when the tape cartridge is mounted on the drive, tape technology’s inherent offline nature creates a “tape air gap,” an electronically disconnected or isolated copy of data that prevents threat actors from hacking, encrypting, or deleting data. An air gap is critical because it separates the golden copy of data and potentially corrupted data in primary storage or another system within the backup infrastructure.</a:t>
            </a:r>
          </a:p>
          <a:p>
            <a:pPr algn="l" fontAlgn="base"/>
            <a:r>
              <a:rPr lang="en-US" b="1" i="0" dirty="0">
                <a:effectLst/>
                <a:latin typeface="inherit"/>
              </a:rPr>
              <a:t>Immutable Snapshots and Object Lock:</a:t>
            </a:r>
            <a:r>
              <a:rPr lang="en-US" b="0" i="0" dirty="0">
                <a:effectLst/>
                <a:latin typeface="Inter Tight"/>
              </a:rPr>
              <a:t> Object storage solutions with immutable snapshots and object lock capabilities provide additional protection against ransomware. Immutable snapshots ensure that previous versions of data remain intact and can be restored in the event of an attack. In addition, object lock ensures that data cannot be rewritten or modified.</a:t>
            </a:r>
          </a:p>
          <a:p>
            <a:pPr algn="l" fontAlgn="base"/>
            <a:r>
              <a:rPr lang="en-US" b="1" i="0" dirty="0">
                <a:effectLst/>
                <a:latin typeface="inherit"/>
              </a:rPr>
              <a:t>Off-Site Copy:</a:t>
            </a:r>
            <a:r>
              <a:rPr lang="en-US" b="0" i="0" dirty="0">
                <a:effectLst/>
                <a:latin typeface="Inter Tight"/>
              </a:rPr>
              <a:t> The protection offered by air-gapped tape storage can be extended with an off-site copy of data. A second copy of data on tape that can be ejected and stored at a different location is a truly unbreachable way to meet best practices for data protection. </a:t>
            </a:r>
          </a:p>
          <a:p>
            <a:r>
              <a:rPr lang="en-US" b="1" dirty="0"/>
              <a:t>Standard encryption: </a:t>
            </a:r>
            <a:r>
              <a:rPr lang="en-US" dirty="0"/>
              <a:t>Built-in AES 256-bit encryption</a:t>
            </a:r>
          </a:p>
          <a:p>
            <a:r>
              <a:rPr lang="en-US" b="1" dirty="0"/>
              <a:t>Security Key Lifecycle Manager (SKLM): </a:t>
            </a:r>
            <a:r>
              <a:rPr lang="en-US" dirty="0"/>
              <a:t>Additional layer for the highest standard of encryption security</a:t>
            </a:r>
            <a:r>
              <a:rPr lang="en-US" baseline="30000" dirty="0"/>
              <a:t>1</a:t>
            </a:r>
          </a:p>
          <a:p>
            <a:endParaRPr lang="en-US" dirty="0"/>
          </a:p>
        </p:txBody>
      </p:sp>
      <p:sp>
        <p:nvSpPr>
          <p:cNvPr id="4" name="Slide Number Placeholder 3"/>
          <p:cNvSpPr>
            <a:spLocks noGrp="1"/>
          </p:cNvSpPr>
          <p:nvPr>
            <p:ph type="sldNum" sz="quarter" idx="5"/>
          </p:nvPr>
        </p:nvSpPr>
        <p:spPr/>
        <p:txBody>
          <a:bodyPr/>
          <a:lstStyle/>
          <a:p>
            <a:fld id="{AC728E8F-E6EE-4C0E-AEC9-798C55B6D5CC}" type="slidenum">
              <a:rPr lang="en-US" smtClean="0"/>
              <a:t>12</a:t>
            </a:fld>
            <a:endParaRPr lang="en-US" dirty="0"/>
          </a:p>
        </p:txBody>
      </p:sp>
    </p:spTree>
    <p:extLst>
      <p:ext uri="{BB962C8B-B14F-4D97-AF65-F5344CB8AC3E}">
        <p14:creationId xmlns:p14="http://schemas.microsoft.com/office/powerpoint/2010/main" val="39441049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pixabay.com/de/colorado-teich-wasser-reflexionen-1677109/" TargetMode="External"/><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 Cover Slide 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910364" y="2271463"/>
            <a:ext cx="9103638" cy="2605336"/>
          </a:xfrm>
        </p:spPr>
        <p:txBody>
          <a:bodyPr anchor="t">
            <a:noAutofit/>
          </a:bodyPr>
          <a:lstStyle>
            <a:lvl1pPr algn="l">
              <a:lnSpc>
                <a:spcPct val="100000"/>
              </a:lnSpc>
              <a:defRPr sz="4800" b="1">
                <a:solidFill>
                  <a:schemeClr val="bg1"/>
                </a:solidFill>
                <a:effectLst>
                  <a:outerShdw blurRad="38100" dist="38100" dir="2700000" algn="tl">
                    <a:srgbClr val="000000">
                      <a:alpha val="43137"/>
                    </a:srgbClr>
                  </a:outerShdw>
                </a:effectLst>
                <a:latin typeface="+mn-lt"/>
                <a:cs typeface="Arial" panose="020B0604020202020204" pitchFamily="34" charset="0"/>
              </a:defRPr>
            </a:lvl1pPr>
          </a:lstStyle>
          <a:p>
            <a:r>
              <a:rPr lang="en-US"/>
              <a:t>Title</a:t>
            </a:r>
          </a:p>
        </p:txBody>
      </p:sp>
      <p:sp>
        <p:nvSpPr>
          <p:cNvPr id="10" name="Subtitle 2"/>
          <p:cNvSpPr>
            <a:spLocks noGrp="1"/>
          </p:cNvSpPr>
          <p:nvPr>
            <p:ph type="subTitle" idx="1" hasCustomPrompt="1"/>
          </p:nvPr>
        </p:nvSpPr>
        <p:spPr>
          <a:xfrm>
            <a:off x="910364" y="6177281"/>
            <a:ext cx="9103638" cy="1284419"/>
          </a:xfrm>
        </p:spPr>
        <p:txBody>
          <a:bodyPr>
            <a:noAutofit/>
          </a:bodyPr>
          <a:lstStyle>
            <a:lvl1pPr marL="0" indent="0" algn="l">
              <a:lnSpc>
                <a:spcPct val="100000"/>
              </a:lnSpc>
              <a:buNone/>
              <a:defRPr sz="3200">
                <a:solidFill>
                  <a:schemeClr val="bg1"/>
                </a:solidFill>
                <a:latin typeface="+mn-lt"/>
                <a:cs typeface="Arial" panose="020B0604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a:t>
            </a:r>
          </a:p>
        </p:txBody>
      </p:sp>
      <p:pic>
        <p:nvPicPr>
          <p:cNvPr id="4" name="Graphic 3">
            <a:extLst>
              <a:ext uri="{FF2B5EF4-FFF2-40B4-BE49-F238E27FC236}">
                <a16:creationId xmlns:a16="http://schemas.microsoft.com/office/drawing/2014/main" id="{10875970-E41D-72B3-3769-FC94F597C69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991234" y="8223748"/>
            <a:ext cx="3357793" cy="1076868"/>
          </a:xfrm>
          <a:prstGeom prst="rect">
            <a:avLst/>
          </a:prstGeom>
        </p:spPr>
      </p:pic>
      <p:sp>
        <p:nvSpPr>
          <p:cNvPr id="6" name="Text Placeholder 5">
            <a:extLst>
              <a:ext uri="{FF2B5EF4-FFF2-40B4-BE49-F238E27FC236}">
                <a16:creationId xmlns:a16="http://schemas.microsoft.com/office/drawing/2014/main" id="{AB5D2BC0-6581-E434-666A-652A7E57E31D}"/>
              </a:ext>
            </a:extLst>
          </p:cNvPr>
          <p:cNvSpPr>
            <a:spLocks noGrp="1"/>
          </p:cNvSpPr>
          <p:nvPr>
            <p:ph type="body" sz="quarter" idx="10" hasCustomPrompt="1"/>
          </p:nvPr>
        </p:nvSpPr>
        <p:spPr>
          <a:xfrm>
            <a:off x="909638" y="7607808"/>
            <a:ext cx="5737225" cy="768350"/>
          </a:xfrm>
        </p:spPr>
        <p:txBody>
          <a:bodyPr/>
          <a:lstStyle>
            <a:lvl1pPr marL="0" indent="0">
              <a:buNone/>
              <a:defRPr sz="1800">
                <a:solidFill>
                  <a:schemeClr val="bg1"/>
                </a:solidFill>
                <a:effectLst>
                  <a:outerShdw blurRad="38100" dist="38100" dir="2700000" algn="tl">
                    <a:srgbClr val="000000">
                      <a:alpha val="43137"/>
                    </a:srgbClr>
                  </a:outerShdw>
                </a:effectLst>
              </a:defRPr>
            </a:lvl1pPr>
          </a:lstStyle>
          <a:p>
            <a:pPr lvl="0"/>
            <a:r>
              <a:rPr lang="en-US"/>
              <a:t>Date</a:t>
            </a:r>
            <a:endParaRPr lang="en-IE"/>
          </a:p>
        </p:txBody>
      </p:sp>
    </p:spTree>
    <p:extLst>
      <p:ext uri="{BB962C8B-B14F-4D97-AF65-F5344CB8AC3E}">
        <p14:creationId xmlns:p14="http://schemas.microsoft.com/office/powerpoint/2010/main" val="1646015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One Column">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910364" y="780288"/>
            <a:ext cx="15606237" cy="1040384"/>
          </a:xfrm>
        </p:spPr>
        <p:txBody>
          <a:bodyPr>
            <a:noAutofit/>
          </a:bodyPr>
          <a:lstStyle>
            <a:lvl1pPr>
              <a:lnSpc>
                <a:spcPct val="100000"/>
              </a:lnSpc>
              <a:defRPr sz="3600" b="1">
                <a:latin typeface="+mj-lt"/>
                <a:cs typeface="Arial" panose="020B0604020202020204" pitchFamily="34" charset="0"/>
              </a:defRPr>
            </a:lvl1pPr>
          </a:lstStyle>
          <a:p>
            <a:r>
              <a:rPr lang="en-US"/>
              <a:t>Title</a:t>
            </a:r>
          </a:p>
        </p:txBody>
      </p:sp>
      <p:sp>
        <p:nvSpPr>
          <p:cNvPr id="8" name="Content Placeholder 2"/>
          <p:cNvSpPr>
            <a:spLocks noGrp="1"/>
          </p:cNvSpPr>
          <p:nvPr>
            <p:ph idx="1" hasCustomPrompt="1"/>
          </p:nvPr>
        </p:nvSpPr>
        <p:spPr>
          <a:xfrm>
            <a:off x="910364" y="2275839"/>
            <a:ext cx="15606237" cy="5967009"/>
          </a:xfrm>
        </p:spPr>
        <p:txBody>
          <a:bodyPr>
            <a:noAutofit/>
          </a:bodyPr>
          <a:lstStyle>
            <a:lvl1pPr>
              <a:lnSpc>
                <a:spcPct val="100000"/>
              </a:lnSpc>
              <a:defRPr lang="en-US">
                <a:solidFill>
                  <a:schemeClr val="tx1"/>
                </a:solidFill>
              </a:defRPr>
            </a:lvl1pPr>
            <a:lvl2pPr>
              <a:lnSpc>
                <a:spcPct val="100000"/>
              </a:lnSpc>
              <a:defRPr lang="en-US">
                <a:solidFill>
                  <a:schemeClr val="tx1"/>
                </a:solidFill>
              </a:defRPr>
            </a:lvl2pPr>
            <a:lvl3pPr>
              <a:lnSpc>
                <a:spcPct val="100000"/>
              </a:lnSpc>
              <a:defRPr lang="en-US" sz="1800">
                <a:solidFill>
                  <a:schemeClr val="tx1"/>
                </a:solidFill>
              </a:defRPr>
            </a:lvl3pPr>
            <a:lvl4pPr>
              <a:lnSpc>
                <a:spcPct val="100000"/>
              </a:lnSpc>
              <a:defRPr lang="en-US"/>
            </a:lvl4pPr>
            <a:lvl5pPr>
              <a:lnSpc>
                <a:spcPct val="100000"/>
              </a:lnSpc>
              <a:defRPr lang="en-US"/>
            </a:lvl5pPr>
          </a:lstStyle>
          <a:p>
            <a:pPr lvl="0"/>
            <a:r>
              <a:rPr lang="en-US"/>
              <a:t>Text</a:t>
            </a:r>
          </a:p>
          <a:p>
            <a:pPr lvl="1"/>
            <a:r>
              <a:rPr lang="en-US"/>
              <a:t>Second Level</a:t>
            </a:r>
          </a:p>
          <a:p>
            <a:pPr lvl="2"/>
            <a:r>
              <a:rPr lang="en-US"/>
              <a:t>Third Level</a:t>
            </a:r>
          </a:p>
        </p:txBody>
      </p:sp>
    </p:spTree>
    <p:extLst>
      <p:ext uri="{BB962C8B-B14F-4D97-AF65-F5344CB8AC3E}">
        <p14:creationId xmlns:p14="http://schemas.microsoft.com/office/powerpoint/2010/main" val="19363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 Small List - Thin Photo">
    <p:bg>
      <p:bgPr>
        <a:solidFill>
          <a:schemeClr val="bg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FCCA1A1-8C58-CD70-142F-CD798AE5ED2E}"/>
              </a:ext>
            </a:extLst>
          </p:cNvPr>
          <p:cNvSpPr>
            <a:spLocks noGrp="1"/>
          </p:cNvSpPr>
          <p:nvPr>
            <p:ph type="body" sz="quarter" idx="10" hasCustomPrompt="1"/>
          </p:nvPr>
        </p:nvSpPr>
        <p:spPr>
          <a:xfrm>
            <a:off x="898525" y="5418138"/>
            <a:ext cx="7815263" cy="3360737"/>
          </a:xfrm>
        </p:spPr>
        <p:txBody>
          <a:bodyPr/>
          <a:lstStyle>
            <a:lvl1pPr marL="342900" indent="-342900" algn="l">
              <a:buFont typeface="Arial" panose="020B0604020202020204" pitchFamily="34" charset="0"/>
              <a:buChar char="•"/>
              <a:defRPr/>
            </a:lvl1pPr>
            <a:lvl2pPr algn="l">
              <a:defRPr/>
            </a:lvl2pPr>
            <a:lvl3pPr algn="l">
              <a:defRPr/>
            </a:lvl3pPr>
          </a:lstStyle>
          <a:p>
            <a:pPr lvl="0"/>
            <a:r>
              <a:rPr lang="en-US"/>
              <a:t>Text</a:t>
            </a:r>
          </a:p>
          <a:p>
            <a:pPr lvl="1"/>
            <a:r>
              <a:rPr lang="en-US"/>
              <a:t>Second level</a:t>
            </a:r>
          </a:p>
          <a:p>
            <a:pPr lvl="2"/>
            <a:r>
              <a:rPr lang="en-US"/>
              <a:t>Third level</a:t>
            </a:r>
          </a:p>
        </p:txBody>
      </p:sp>
      <p:sp>
        <p:nvSpPr>
          <p:cNvPr id="10" name="Title 1"/>
          <p:cNvSpPr>
            <a:spLocks noGrp="1"/>
          </p:cNvSpPr>
          <p:nvPr>
            <p:ph type="title" hasCustomPrompt="1"/>
          </p:nvPr>
        </p:nvSpPr>
        <p:spPr>
          <a:xfrm>
            <a:off x="910365" y="3594384"/>
            <a:ext cx="7803118" cy="1553350"/>
          </a:xfrm>
        </p:spPr>
        <p:txBody>
          <a:bodyPr>
            <a:normAutofit/>
          </a:bodyPr>
          <a:lstStyle>
            <a:lvl1pPr>
              <a:lnSpc>
                <a:spcPct val="100000"/>
              </a:lnSpc>
              <a:defRPr sz="3600" b="1">
                <a:latin typeface="+mj-lt"/>
                <a:cs typeface="Arial" panose="020B0604020202020204" pitchFamily="34" charset="0"/>
              </a:defRPr>
            </a:lvl1pPr>
          </a:lstStyle>
          <a:p>
            <a:r>
              <a:rPr lang="en-US"/>
              <a:t>Title – Two Lines Max</a:t>
            </a:r>
          </a:p>
        </p:txBody>
      </p:sp>
      <p:sp>
        <p:nvSpPr>
          <p:cNvPr id="2" name="TextBox 1">
            <a:extLst>
              <a:ext uri="{FF2B5EF4-FFF2-40B4-BE49-F238E27FC236}">
                <a16:creationId xmlns:a16="http://schemas.microsoft.com/office/drawing/2014/main" id="{2B909295-ADBE-2DD3-1B70-6D0820A65FF7}"/>
              </a:ext>
            </a:extLst>
          </p:cNvPr>
          <p:cNvSpPr txBox="1"/>
          <p:nvPr userDrawn="1"/>
        </p:nvSpPr>
        <p:spPr>
          <a:xfrm>
            <a:off x="910365" y="3231090"/>
            <a:ext cx="4250152" cy="369332"/>
          </a:xfrm>
          <a:prstGeom prst="rect">
            <a:avLst/>
          </a:prstGeom>
          <a:noFill/>
        </p:spPr>
        <p:txBody>
          <a:bodyPr wrap="square" rtlCol="0">
            <a:spAutoFit/>
          </a:bodyPr>
          <a:lstStyle/>
          <a:p>
            <a:r>
              <a:rPr lang="en-US" sz="1800" dirty="0">
                <a:solidFill>
                  <a:schemeClr val="accent1"/>
                </a:solidFill>
              </a:rPr>
              <a:t>Spectra Logic </a:t>
            </a:r>
          </a:p>
        </p:txBody>
      </p:sp>
      <p:sp>
        <p:nvSpPr>
          <p:cNvPr id="4" name="Rectangle 3">
            <a:extLst>
              <a:ext uri="{FF2B5EF4-FFF2-40B4-BE49-F238E27FC236}">
                <a16:creationId xmlns:a16="http://schemas.microsoft.com/office/drawing/2014/main" id="{F452FF9E-E53D-E408-8561-64A8193482D3}"/>
              </a:ext>
            </a:extLst>
          </p:cNvPr>
          <p:cNvSpPr/>
          <p:nvPr userDrawn="1"/>
        </p:nvSpPr>
        <p:spPr>
          <a:xfrm>
            <a:off x="16429899" y="8843264"/>
            <a:ext cx="910364" cy="9103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41" dirty="0"/>
          </a:p>
        </p:txBody>
      </p:sp>
      <p:sp>
        <p:nvSpPr>
          <p:cNvPr id="5" name="Rectangle: Top Corners Rounded 4">
            <a:extLst>
              <a:ext uri="{FF2B5EF4-FFF2-40B4-BE49-F238E27FC236}">
                <a16:creationId xmlns:a16="http://schemas.microsoft.com/office/drawing/2014/main" id="{659F6AB8-81AD-6C08-00CD-C60134913393}"/>
              </a:ext>
            </a:extLst>
          </p:cNvPr>
          <p:cNvSpPr/>
          <p:nvPr userDrawn="1"/>
        </p:nvSpPr>
        <p:spPr>
          <a:xfrm>
            <a:off x="9987992" y="1233714"/>
            <a:ext cx="6441906" cy="8519886"/>
          </a:xfrm>
          <a:prstGeom prst="round2SameRect">
            <a:avLst/>
          </a:prstGeom>
          <a:blipFill dpi="0" rotWithShape="0">
            <a:blip r:embed="rId2" cstate="screen">
              <a:extLst>
                <a:ext uri="{28A0092B-C50C-407E-A947-70E740481C1C}">
                  <a14:useLocalDpi xmlns:a14="http://schemas.microsoft.com/office/drawing/2010/main"/>
                </a:ext>
              </a:extLst>
            </a:blip>
            <a:srcRect/>
            <a:stretch>
              <a:fillRect/>
            </a:stretch>
          </a:blip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7" name="Graphic 6">
            <a:extLst>
              <a:ext uri="{FF2B5EF4-FFF2-40B4-BE49-F238E27FC236}">
                <a16:creationId xmlns:a16="http://schemas.microsoft.com/office/drawing/2014/main" id="{5E93542A-C40E-3007-67DB-94ACB2FE0DF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93793" y="8689058"/>
            <a:ext cx="2452009" cy="786352"/>
          </a:xfrm>
          <a:prstGeom prst="rect">
            <a:avLst/>
          </a:prstGeom>
        </p:spPr>
      </p:pic>
    </p:spTree>
    <p:extLst>
      <p:ext uri="{BB962C8B-B14F-4D97-AF65-F5344CB8AC3E}">
        <p14:creationId xmlns:p14="http://schemas.microsoft.com/office/powerpoint/2010/main" val="25325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 Small List - Thin Photo">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3431FC2-A9A9-7FC9-9071-7658178B9139}"/>
              </a:ext>
            </a:extLst>
          </p:cNvPr>
          <p:cNvSpPr>
            <a:spLocks noGrp="1"/>
          </p:cNvSpPr>
          <p:nvPr>
            <p:ph type="body" sz="quarter" idx="11" hasCustomPrompt="1"/>
          </p:nvPr>
        </p:nvSpPr>
        <p:spPr>
          <a:xfrm>
            <a:off x="898525" y="5418138"/>
            <a:ext cx="7815263" cy="3360737"/>
          </a:xfrm>
        </p:spPr>
        <p:txBody>
          <a:bodyPr/>
          <a:lstStyle>
            <a:lvl1pPr marL="342900" indent="-342900">
              <a:buFont typeface="Arial" panose="020B0604020202020204" pitchFamily="34" charset="0"/>
              <a:buChar char="•"/>
              <a:defRPr/>
            </a:lvl1pPr>
          </a:lstStyle>
          <a:p>
            <a:pPr lvl="0"/>
            <a:r>
              <a:rPr lang="en-US"/>
              <a:t>Text</a:t>
            </a:r>
          </a:p>
          <a:p>
            <a:pPr lvl="1"/>
            <a:r>
              <a:rPr lang="en-US"/>
              <a:t>Second level</a:t>
            </a:r>
          </a:p>
          <a:p>
            <a:pPr lvl="2"/>
            <a:r>
              <a:rPr lang="en-US"/>
              <a:t>Third level</a:t>
            </a:r>
          </a:p>
        </p:txBody>
      </p:sp>
      <p:sp>
        <p:nvSpPr>
          <p:cNvPr id="6" name="Picture Placeholder 5">
            <a:extLst>
              <a:ext uri="{FF2B5EF4-FFF2-40B4-BE49-F238E27FC236}">
                <a16:creationId xmlns:a16="http://schemas.microsoft.com/office/drawing/2014/main" id="{FADB2CA8-83CC-DA15-224B-00253B121D5A}"/>
              </a:ext>
            </a:extLst>
          </p:cNvPr>
          <p:cNvSpPr>
            <a:spLocks noGrp="1"/>
          </p:cNvSpPr>
          <p:nvPr>
            <p:ph type="pic" sz="quarter" idx="10" hasCustomPrompt="1"/>
          </p:nvPr>
        </p:nvSpPr>
        <p:spPr>
          <a:xfrm>
            <a:off x="9987823" y="1233714"/>
            <a:ext cx="6442075" cy="8520112"/>
          </a:xfrm>
          <a:prstGeom prst="round2SameRect">
            <a:avLst/>
          </a:prstGeom>
          <a:effectLst>
            <a:outerShdw blurRad="50800" dist="38100" dir="8100000" algn="tr" rotWithShape="0">
              <a:prstClr val="black">
                <a:alpha val="40000"/>
              </a:prstClr>
            </a:outerShdw>
          </a:effectLst>
        </p:spPr>
        <p:txBody>
          <a:bodyPr tIns="1737360"/>
          <a:lstStyle>
            <a:lvl1pPr marL="0" indent="0" algn="ctr">
              <a:buNone/>
              <a:defRPr/>
            </a:lvl1pPr>
          </a:lstStyle>
          <a:p>
            <a:r>
              <a:rPr lang="en-US" dirty="0"/>
              <a:t>To Insert Photo, Click Icon Below</a:t>
            </a:r>
          </a:p>
        </p:txBody>
      </p:sp>
      <p:sp>
        <p:nvSpPr>
          <p:cNvPr id="10" name="Title 1"/>
          <p:cNvSpPr>
            <a:spLocks noGrp="1"/>
          </p:cNvSpPr>
          <p:nvPr>
            <p:ph type="title" hasCustomPrompt="1"/>
          </p:nvPr>
        </p:nvSpPr>
        <p:spPr>
          <a:xfrm>
            <a:off x="910365" y="3594384"/>
            <a:ext cx="7803118" cy="1553350"/>
          </a:xfrm>
        </p:spPr>
        <p:txBody>
          <a:bodyPr>
            <a:normAutofit/>
          </a:bodyPr>
          <a:lstStyle>
            <a:lvl1pPr>
              <a:lnSpc>
                <a:spcPct val="100000"/>
              </a:lnSpc>
              <a:defRPr sz="3600" b="1">
                <a:latin typeface="+mj-lt"/>
                <a:cs typeface="Arial" panose="020B0604020202020204" pitchFamily="34" charset="0"/>
              </a:defRPr>
            </a:lvl1pPr>
          </a:lstStyle>
          <a:p>
            <a:r>
              <a:rPr lang="en-US"/>
              <a:t>Title – Two Lines Max</a:t>
            </a:r>
          </a:p>
        </p:txBody>
      </p:sp>
      <p:sp>
        <p:nvSpPr>
          <p:cNvPr id="2" name="TextBox 1">
            <a:extLst>
              <a:ext uri="{FF2B5EF4-FFF2-40B4-BE49-F238E27FC236}">
                <a16:creationId xmlns:a16="http://schemas.microsoft.com/office/drawing/2014/main" id="{2B909295-ADBE-2DD3-1B70-6D0820A65FF7}"/>
              </a:ext>
            </a:extLst>
          </p:cNvPr>
          <p:cNvSpPr txBox="1"/>
          <p:nvPr userDrawn="1"/>
        </p:nvSpPr>
        <p:spPr>
          <a:xfrm>
            <a:off x="910365" y="3231090"/>
            <a:ext cx="4250152" cy="369332"/>
          </a:xfrm>
          <a:prstGeom prst="rect">
            <a:avLst/>
          </a:prstGeom>
          <a:noFill/>
        </p:spPr>
        <p:txBody>
          <a:bodyPr wrap="square" rtlCol="0">
            <a:spAutoFit/>
          </a:bodyPr>
          <a:lstStyle/>
          <a:p>
            <a:r>
              <a:rPr lang="en-US" sz="1800" dirty="0">
                <a:solidFill>
                  <a:schemeClr val="accent1"/>
                </a:solidFill>
              </a:rPr>
              <a:t>Spectra Logic </a:t>
            </a:r>
          </a:p>
        </p:txBody>
      </p:sp>
      <p:sp>
        <p:nvSpPr>
          <p:cNvPr id="4" name="Rectangle 3">
            <a:extLst>
              <a:ext uri="{FF2B5EF4-FFF2-40B4-BE49-F238E27FC236}">
                <a16:creationId xmlns:a16="http://schemas.microsoft.com/office/drawing/2014/main" id="{F452FF9E-E53D-E408-8561-64A8193482D3}"/>
              </a:ext>
            </a:extLst>
          </p:cNvPr>
          <p:cNvSpPr/>
          <p:nvPr userDrawn="1"/>
        </p:nvSpPr>
        <p:spPr>
          <a:xfrm>
            <a:off x="16429899" y="8843264"/>
            <a:ext cx="910364" cy="9103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41" dirty="0"/>
          </a:p>
        </p:txBody>
      </p:sp>
      <p:pic>
        <p:nvPicPr>
          <p:cNvPr id="7" name="Graphic 6">
            <a:extLst>
              <a:ext uri="{FF2B5EF4-FFF2-40B4-BE49-F238E27FC236}">
                <a16:creationId xmlns:a16="http://schemas.microsoft.com/office/drawing/2014/main" id="{5E93542A-C40E-3007-67DB-94ACB2FE0DF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93793" y="8689058"/>
            <a:ext cx="2452009" cy="786352"/>
          </a:xfrm>
          <a:prstGeom prst="rect">
            <a:avLst/>
          </a:prstGeom>
        </p:spPr>
      </p:pic>
    </p:spTree>
    <p:extLst>
      <p:ext uri="{BB962C8B-B14F-4D97-AF65-F5344CB8AC3E}">
        <p14:creationId xmlns:p14="http://schemas.microsoft.com/office/powerpoint/2010/main" val="4062632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Small List - Thin Photo Left">
    <p:bg>
      <p:bgPr>
        <a:solidFill>
          <a:schemeClr val="bg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4DEEE6-1860-353D-2BC9-15EA5C0101EF}"/>
              </a:ext>
            </a:extLst>
          </p:cNvPr>
          <p:cNvSpPr>
            <a:spLocks noGrp="1"/>
          </p:cNvSpPr>
          <p:nvPr>
            <p:ph type="body" sz="quarter" idx="10" hasCustomPrompt="1"/>
          </p:nvPr>
        </p:nvSpPr>
        <p:spPr>
          <a:xfrm>
            <a:off x="8669338" y="5418138"/>
            <a:ext cx="7804150" cy="3360737"/>
          </a:xfrm>
        </p:spPr>
        <p:txBody>
          <a:bodyPr/>
          <a:lstStyle>
            <a:lvl1pPr marL="342900" indent="-342900">
              <a:buFont typeface="Arial" panose="020B0604020202020204" pitchFamily="34" charset="0"/>
              <a:buChar char="•"/>
              <a:defRPr/>
            </a:lvl1pPr>
          </a:lstStyle>
          <a:p>
            <a:pPr lvl="0"/>
            <a:r>
              <a:rPr lang="en-US"/>
              <a:t>Text </a:t>
            </a:r>
          </a:p>
          <a:p>
            <a:pPr lvl="1"/>
            <a:r>
              <a:rPr lang="en-US"/>
              <a:t>Second level</a:t>
            </a:r>
          </a:p>
          <a:p>
            <a:pPr lvl="2"/>
            <a:r>
              <a:rPr lang="en-US"/>
              <a:t>Third level</a:t>
            </a:r>
          </a:p>
          <a:p>
            <a:pPr lvl="3"/>
            <a:r>
              <a:rPr lang="en-US"/>
              <a:t>Fourth level</a:t>
            </a:r>
          </a:p>
          <a:p>
            <a:pPr lvl="4"/>
            <a:r>
              <a:rPr lang="en-US"/>
              <a:t>Fifth level</a:t>
            </a:r>
            <a:endParaRPr lang="en-IE"/>
          </a:p>
        </p:txBody>
      </p:sp>
      <p:sp>
        <p:nvSpPr>
          <p:cNvPr id="10" name="Title 1"/>
          <p:cNvSpPr>
            <a:spLocks noGrp="1"/>
          </p:cNvSpPr>
          <p:nvPr>
            <p:ph type="title" hasCustomPrompt="1"/>
          </p:nvPr>
        </p:nvSpPr>
        <p:spPr>
          <a:xfrm>
            <a:off x="8670926" y="3594384"/>
            <a:ext cx="7803118" cy="1553350"/>
          </a:xfrm>
        </p:spPr>
        <p:txBody>
          <a:bodyPr>
            <a:normAutofit/>
          </a:bodyPr>
          <a:lstStyle>
            <a:lvl1pPr>
              <a:lnSpc>
                <a:spcPct val="100000"/>
              </a:lnSpc>
              <a:defRPr sz="3600" b="1">
                <a:latin typeface="+mj-lt"/>
                <a:cs typeface="Arial" panose="020B0604020202020204" pitchFamily="34" charset="0"/>
              </a:defRPr>
            </a:lvl1pPr>
          </a:lstStyle>
          <a:p>
            <a:r>
              <a:rPr lang="en-US"/>
              <a:t>Title – Two Lines Max</a:t>
            </a:r>
          </a:p>
        </p:txBody>
      </p:sp>
      <p:sp>
        <p:nvSpPr>
          <p:cNvPr id="2" name="TextBox 1">
            <a:extLst>
              <a:ext uri="{FF2B5EF4-FFF2-40B4-BE49-F238E27FC236}">
                <a16:creationId xmlns:a16="http://schemas.microsoft.com/office/drawing/2014/main" id="{2B909295-ADBE-2DD3-1B70-6D0820A65FF7}"/>
              </a:ext>
            </a:extLst>
          </p:cNvPr>
          <p:cNvSpPr txBox="1"/>
          <p:nvPr userDrawn="1"/>
        </p:nvSpPr>
        <p:spPr>
          <a:xfrm>
            <a:off x="8670926" y="3231090"/>
            <a:ext cx="4250152" cy="369332"/>
          </a:xfrm>
          <a:prstGeom prst="rect">
            <a:avLst/>
          </a:prstGeom>
          <a:noFill/>
        </p:spPr>
        <p:txBody>
          <a:bodyPr wrap="square" rtlCol="0">
            <a:spAutoFit/>
          </a:bodyPr>
          <a:lstStyle/>
          <a:p>
            <a:r>
              <a:rPr lang="en-US" sz="1800" dirty="0">
                <a:solidFill>
                  <a:schemeClr val="tx2"/>
                </a:solidFill>
              </a:rPr>
              <a:t>Spectra Logic </a:t>
            </a:r>
          </a:p>
        </p:txBody>
      </p:sp>
      <p:sp>
        <p:nvSpPr>
          <p:cNvPr id="4" name="Rectangle 3">
            <a:extLst>
              <a:ext uri="{FF2B5EF4-FFF2-40B4-BE49-F238E27FC236}">
                <a16:creationId xmlns:a16="http://schemas.microsoft.com/office/drawing/2014/main" id="{F452FF9E-E53D-E408-8561-64A8193482D3}"/>
              </a:ext>
            </a:extLst>
          </p:cNvPr>
          <p:cNvSpPr/>
          <p:nvPr userDrawn="1"/>
        </p:nvSpPr>
        <p:spPr>
          <a:xfrm>
            <a:off x="0" y="8843264"/>
            <a:ext cx="910364" cy="9103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41" dirty="0"/>
          </a:p>
        </p:txBody>
      </p:sp>
      <p:sp>
        <p:nvSpPr>
          <p:cNvPr id="5" name="Rectangle: Top Corners Rounded 4">
            <a:extLst>
              <a:ext uri="{FF2B5EF4-FFF2-40B4-BE49-F238E27FC236}">
                <a16:creationId xmlns:a16="http://schemas.microsoft.com/office/drawing/2014/main" id="{AE10C8F4-01D4-E049-20F0-5E10EED22FD8}"/>
              </a:ext>
            </a:extLst>
          </p:cNvPr>
          <p:cNvSpPr/>
          <p:nvPr userDrawn="1"/>
        </p:nvSpPr>
        <p:spPr>
          <a:xfrm>
            <a:off x="910364" y="1233714"/>
            <a:ext cx="6441906" cy="8519886"/>
          </a:xfrm>
          <a:prstGeom prst="round2SameRect">
            <a:avLst/>
          </a:prstGeom>
          <a:blipFill dpi="0" rotWithShape="0">
            <a:blip r:embed="rId2" cstate="hqprint">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Tree>
    <p:extLst>
      <p:ext uri="{BB962C8B-B14F-4D97-AF65-F5344CB8AC3E}">
        <p14:creationId xmlns:p14="http://schemas.microsoft.com/office/powerpoint/2010/main" val="28404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 Small List - Thin Photo Left Insert">
    <p:bg>
      <p:bgPr>
        <a:solidFill>
          <a:schemeClr val="bg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CF5C78B-EF3C-7622-59CC-7040C4A38B0F}"/>
              </a:ext>
            </a:extLst>
          </p:cNvPr>
          <p:cNvSpPr>
            <a:spLocks noGrp="1"/>
          </p:cNvSpPr>
          <p:nvPr>
            <p:ph type="body" sz="quarter" idx="11" hasCustomPrompt="1"/>
          </p:nvPr>
        </p:nvSpPr>
        <p:spPr>
          <a:xfrm>
            <a:off x="8669338" y="5418138"/>
            <a:ext cx="7804150" cy="3360737"/>
          </a:xfrm>
        </p:spPr>
        <p:txBody>
          <a:bodyPr/>
          <a:lstStyle>
            <a:lvl1pPr marL="342900" indent="-342900">
              <a:buFont typeface="Arial" panose="020B0604020202020204" pitchFamily="34" charset="0"/>
              <a:buChar char="•"/>
              <a:defRPr/>
            </a:lvl1pPr>
          </a:lstStyle>
          <a:p>
            <a:pPr lvl="0"/>
            <a:r>
              <a:rPr lang="en-US"/>
              <a:t>Text</a:t>
            </a:r>
          </a:p>
          <a:p>
            <a:pPr lvl="1"/>
            <a:r>
              <a:rPr lang="en-US"/>
              <a:t>Second level</a:t>
            </a:r>
          </a:p>
          <a:p>
            <a:pPr lvl="2"/>
            <a:r>
              <a:rPr lang="en-US"/>
              <a:t>Third level</a:t>
            </a:r>
          </a:p>
          <a:p>
            <a:pPr lvl="3"/>
            <a:r>
              <a:rPr lang="en-US"/>
              <a:t>Fourth level</a:t>
            </a:r>
          </a:p>
          <a:p>
            <a:pPr lvl="4"/>
            <a:r>
              <a:rPr lang="en-US"/>
              <a:t>Fifth level</a:t>
            </a:r>
            <a:endParaRPr lang="en-IE"/>
          </a:p>
        </p:txBody>
      </p:sp>
      <p:sp>
        <p:nvSpPr>
          <p:cNvPr id="10" name="Title 1"/>
          <p:cNvSpPr>
            <a:spLocks noGrp="1"/>
          </p:cNvSpPr>
          <p:nvPr>
            <p:ph type="title" hasCustomPrompt="1"/>
          </p:nvPr>
        </p:nvSpPr>
        <p:spPr>
          <a:xfrm>
            <a:off x="8670926" y="3594384"/>
            <a:ext cx="7803118" cy="1553350"/>
          </a:xfrm>
        </p:spPr>
        <p:txBody>
          <a:bodyPr>
            <a:normAutofit/>
          </a:bodyPr>
          <a:lstStyle>
            <a:lvl1pPr>
              <a:lnSpc>
                <a:spcPct val="100000"/>
              </a:lnSpc>
              <a:defRPr sz="3600" b="1">
                <a:latin typeface="+mj-lt"/>
                <a:cs typeface="Arial" panose="020B0604020202020204" pitchFamily="34" charset="0"/>
              </a:defRPr>
            </a:lvl1pPr>
          </a:lstStyle>
          <a:p>
            <a:r>
              <a:rPr lang="en-US"/>
              <a:t>Title – Two Lines Max</a:t>
            </a:r>
          </a:p>
        </p:txBody>
      </p:sp>
      <p:sp>
        <p:nvSpPr>
          <p:cNvPr id="3" name="Picture Placeholder 2">
            <a:extLst>
              <a:ext uri="{FF2B5EF4-FFF2-40B4-BE49-F238E27FC236}">
                <a16:creationId xmlns:a16="http://schemas.microsoft.com/office/drawing/2014/main" id="{718EC1BD-C619-857F-4D5F-F131DA1E9107}"/>
              </a:ext>
            </a:extLst>
          </p:cNvPr>
          <p:cNvSpPr>
            <a:spLocks noGrp="1"/>
          </p:cNvSpPr>
          <p:nvPr>
            <p:ph type="pic" sz="quarter" idx="10" hasCustomPrompt="1"/>
          </p:nvPr>
        </p:nvSpPr>
        <p:spPr>
          <a:xfrm>
            <a:off x="910364" y="1233714"/>
            <a:ext cx="6422154" cy="8519886"/>
          </a:xfrm>
          <a:prstGeom prst="round2SameRect">
            <a:avLst>
              <a:gd name="adj1" fmla="val 15737"/>
              <a:gd name="adj2" fmla="val 0"/>
            </a:avLst>
          </a:prstGeom>
          <a:effectLst>
            <a:outerShdw blurRad="50800" dist="38100" dir="2700000" algn="tl" rotWithShape="0">
              <a:prstClr val="black">
                <a:alpha val="40000"/>
              </a:prstClr>
            </a:outerShdw>
          </a:effectLst>
        </p:spPr>
        <p:txBody>
          <a:bodyPr tIns="822960" anchor="t"/>
          <a:lstStyle>
            <a:lvl1pPr marL="0" indent="0" algn="ctr">
              <a:buNone/>
              <a:defRPr/>
            </a:lvl1pPr>
          </a:lstStyle>
          <a:p>
            <a:r>
              <a:rPr lang="en-US" dirty="0"/>
              <a:t>To Insert Photo Click Icon Below</a:t>
            </a:r>
          </a:p>
        </p:txBody>
      </p:sp>
      <p:sp>
        <p:nvSpPr>
          <p:cNvPr id="2" name="TextBox 1">
            <a:extLst>
              <a:ext uri="{FF2B5EF4-FFF2-40B4-BE49-F238E27FC236}">
                <a16:creationId xmlns:a16="http://schemas.microsoft.com/office/drawing/2014/main" id="{2B909295-ADBE-2DD3-1B70-6D0820A65FF7}"/>
              </a:ext>
            </a:extLst>
          </p:cNvPr>
          <p:cNvSpPr txBox="1"/>
          <p:nvPr userDrawn="1"/>
        </p:nvSpPr>
        <p:spPr>
          <a:xfrm>
            <a:off x="8670926" y="3231090"/>
            <a:ext cx="4250152" cy="369332"/>
          </a:xfrm>
          <a:prstGeom prst="rect">
            <a:avLst/>
          </a:prstGeom>
          <a:noFill/>
        </p:spPr>
        <p:txBody>
          <a:bodyPr wrap="square" rtlCol="0">
            <a:spAutoFit/>
          </a:bodyPr>
          <a:lstStyle/>
          <a:p>
            <a:r>
              <a:rPr lang="en-US" sz="1800" dirty="0">
                <a:solidFill>
                  <a:schemeClr val="tx2"/>
                </a:solidFill>
              </a:rPr>
              <a:t>Spectra Logic </a:t>
            </a:r>
          </a:p>
        </p:txBody>
      </p:sp>
      <p:sp>
        <p:nvSpPr>
          <p:cNvPr id="4" name="Rectangle 3">
            <a:extLst>
              <a:ext uri="{FF2B5EF4-FFF2-40B4-BE49-F238E27FC236}">
                <a16:creationId xmlns:a16="http://schemas.microsoft.com/office/drawing/2014/main" id="{F452FF9E-E53D-E408-8561-64A8193482D3}"/>
              </a:ext>
            </a:extLst>
          </p:cNvPr>
          <p:cNvSpPr/>
          <p:nvPr userDrawn="1"/>
        </p:nvSpPr>
        <p:spPr>
          <a:xfrm>
            <a:off x="0" y="8843264"/>
            <a:ext cx="910364" cy="9103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41" dirty="0"/>
          </a:p>
        </p:txBody>
      </p:sp>
      <p:pic>
        <p:nvPicPr>
          <p:cNvPr id="5" name="Graphic 4">
            <a:extLst>
              <a:ext uri="{FF2B5EF4-FFF2-40B4-BE49-F238E27FC236}">
                <a16:creationId xmlns:a16="http://schemas.microsoft.com/office/drawing/2014/main" id="{47392DA6-F208-16A8-E18A-8F1ECD73A8F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094461" y="8689058"/>
            <a:ext cx="2452009" cy="786352"/>
          </a:xfrm>
          <a:prstGeom prst="rect">
            <a:avLst/>
          </a:prstGeom>
        </p:spPr>
      </p:pic>
    </p:spTree>
    <p:extLst>
      <p:ext uri="{BB962C8B-B14F-4D97-AF65-F5344CB8AC3E}">
        <p14:creationId xmlns:p14="http://schemas.microsoft.com/office/powerpoint/2010/main" val="416968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Single Box Left - Full Image Right">
    <p:bg>
      <p:bgPr>
        <a:solidFill>
          <a:schemeClr val="bg1"/>
        </a:solidFill>
        <a:effectLst/>
      </p:bgPr>
    </p:bg>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80887143-2938-D193-62BC-16F56FF61FE0}"/>
              </a:ext>
            </a:extLst>
          </p:cNvPr>
          <p:cNvSpPr/>
          <p:nvPr userDrawn="1"/>
        </p:nvSpPr>
        <p:spPr>
          <a:xfrm>
            <a:off x="9344970" y="0"/>
            <a:ext cx="7995293" cy="9753600"/>
          </a:xfrm>
          <a:prstGeom prst="round2DiagRect">
            <a:avLst>
              <a:gd name="adj1" fmla="val 0"/>
              <a:gd name="adj2" fmla="val 20695"/>
            </a:avLst>
          </a:prstGeom>
          <a:blipFill>
            <a:blip r:embed="rId2">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0" name="Title 1"/>
          <p:cNvSpPr>
            <a:spLocks noGrp="1"/>
          </p:cNvSpPr>
          <p:nvPr>
            <p:ph type="title" hasCustomPrompt="1"/>
          </p:nvPr>
        </p:nvSpPr>
        <p:spPr>
          <a:xfrm>
            <a:off x="910365" y="780288"/>
            <a:ext cx="7758974" cy="1040384"/>
          </a:xfrm>
        </p:spPr>
        <p:txBody>
          <a:bodyPr>
            <a:normAutofit/>
          </a:bodyPr>
          <a:lstStyle>
            <a:lvl1pPr>
              <a:lnSpc>
                <a:spcPct val="100000"/>
              </a:lnSpc>
              <a:defRPr sz="3600" b="1">
                <a:latin typeface="+mj-lt"/>
                <a:cs typeface="Arial" panose="020B0604020202020204" pitchFamily="34" charset="0"/>
              </a:defRPr>
            </a:lvl1pPr>
          </a:lstStyle>
          <a:p>
            <a:r>
              <a:rPr lang="en-US"/>
              <a:t>Title</a:t>
            </a:r>
          </a:p>
        </p:txBody>
      </p:sp>
      <p:sp>
        <p:nvSpPr>
          <p:cNvPr id="11" name="Content Placeholder 2"/>
          <p:cNvSpPr>
            <a:spLocks noGrp="1"/>
          </p:cNvSpPr>
          <p:nvPr>
            <p:ph idx="1" hasCustomPrompt="1"/>
          </p:nvPr>
        </p:nvSpPr>
        <p:spPr>
          <a:xfrm>
            <a:off x="910364" y="2275840"/>
            <a:ext cx="7758974" cy="6502401"/>
          </a:xfrm>
        </p:spPr>
        <p:txBody>
          <a:bodyPr>
            <a:normAutofit/>
          </a:bodyPr>
          <a:lstStyle>
            <a:lvl1pPr marL="342900" indent="-342900">
              <a:lnSpc>
                <a:spcPct val="100000"/>
              </a:lnSpc>
              <a:buFont typeface="Arial" panose="020B0604020202020204" pitchFamily="34" charset="0"/>
              <a:buChar char="•"/>
              <a:defRPr sz="2400" baseline="0">
                <a:latin typeface="+mn-lt"/>
                <a:cs typeface="Arial" panose="020B0604020202020204" pitchFamily="34" charset="0"/>
              </a:defRPr>
            </a:lvl1pPr>
            <a:lvl2pPr marL="795338" indent="-323850">
              <a:lnSpc>
                <a:spcPct val="100000"/>
              </a:lnSpc>
              <a:defRPr sz="2000">
                <a:latin typeface="+mn-lt"/>
                <a:cs typeface="Arial" panose="020B0604020202020204" pitchFamily="34" charset="0"/>
              </a:defRPr>
            </a:lvl2pPr>
            <a:lvl3pPr marL="1377950" indent="-323850">
              <a:defRPr sz="1600">
                <a:latin typeface="+mn-lt"/>
                <a:cs typeface="Arial" panose="020B0604020202020204" pitchFamily="34" charset="0"/>
              </a:defRPr>
            </a:lvl3pPr>
            <a:lvl4pPr>
              <a:defRPr sz="1991">
                <a:latin typeface="+mn-lt"/>
                <a:cs typeface="Arial" panose="020B0604020202020204" pitchFamily="34" charset="0"/>
              </a:defRPr>
            </a:lvl4pPr>
            <a:lvl5pPr>
              <a:defRPr sz="1707">
                <a:latin typeface="+mn-lt"/>
                <a:cs typeface="Arial" panose="020B0604020202020204" pitchFamily="34" charset="0"/>
              </a:defRPr>
            </a:lvl5pPr>
          </a:lstStyle>
          <a:p>
            <a:pPr lvl="0"/>
            <a:r>
              <a:rPr lang="en-US"/>
              <a:t>Text</a:t>
            </a:r>
          </a:p>
          <a:p>
            <a:pPr lvl="1"/>
            <a:r>
              <a:rPr lang="en-US"/>
              <a:t>Second Level</a:t>
            </a:r>
          </a:p>
          <a:p>
            <a:pPr lvl="2"/>
            <a:r>
              <a:rPr lang="en-US"/>
              <a:t>Third Level</a:t>
            </a:r>
          </a:p>
        </p:txBody>
      </p:sp>
      <p:pic>
        <p:nvPicPr>
          <p:cNvPr id="3" name="Graphic 2">
            <a:extLst>
              <a:ext uri="{FF2B5EF4-FFF2-40B4-BE49-F238E27FC236}">
                <a16:creationId xmlns:a16="http://schemas.microsoft.com/office/drawing/2014/main" id="{AAA11A27-DEF1-8785-2BA4-D80AFE6717E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93793" y="8689058"/>
            <a:ext cx="2452009" cy="786352"/>
          </a:xfrm>
          <a:prstGeom prst="rect">
            <a:avLst/>
          </a:prstGeom>
        </p:spPr>
      </p:pic>
    </p:spTree>
    <p:extLst>
      <p:ext uri="{BB962C8B-B14F-4D97-AF65-F5344CB8AC3E}">
        <p14:creationId xmlns:p14="http://schemas.microsoft.com/office/powerpoint/2010/main" val="264964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 Single Box Left - Full Image Right">
    <p:bg>
      <p:bgPr>
        <a:solidFill>
          <a:schemeClr val="bg1"/>
        </a:solidFill>
        <a:effectLst/>
      </p:bgPr>
    </p:bg>
    <p:spTree>
      <p:nvGrpSpPr>
        <p:cNvPr id="1" name=""/>
        <p:cNvGrpSpPr/>
        <p:nvPr/>
      </p:nvGrpSpPr>
      <p:grpSpPr>
        <a:xfrm>
          <a:off x="0" y="0"/>
          <a:ext cx="0" cy="0"/>
          <a:chOff x="0" y="0"/>
          <a:chExt cx="0" cy="0"/>
        </a:xfrm>
      </p:grpSpPr>
      <p:sp>
        <p:nvSpPr>
          <p:cNvPr id="7" name="Rectangle: Diagonal Corners Rounded 6">
            <a:extLst>
              <a:ext uri="{FF2B5EF4-FFF2-40B4-BE49-F238E27FC236}">
                <a16:creationId xmlns:a16="http://schemas.microsoft.com/office/drawing/2014/main" id="{ADD9B207-AE83-4F29-A15F-476F878A5BED}"/>
              </a:ext>
            </a:extLst>
          </p:cNvPr>
          <p:cNvSpPr/>
          <p:nvPr userDrawn="1"/>
        </p:nvSpPr>
        <p:spPr>
          <a:xfrm flipH="1">
            <a:off x="10399594" y="0"/>
            <a:ext cx="6940668" cy="9753600"/>
          </a:xfrm>
          <a:prstGeom prst="round2Diag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a:spLocks noGrp="1"/>
          </p:cNvSpPr>
          <p:nvPr>
            <p:ph type="title" hasCustomPrompt="1"/>
          </p:nvPr>
        </p:nvSpPr>
        <p:spPr>
          <a:xfrm>
            <a:off x="10890913" y="780288"/>
            <a:ext cx="5453988" cy="1040384"/>
          </a:xfrm>
        </p:spPr>
        <p:txBody>
          <a:bodyPr>
            <a:normAutofit/>
          </a:bodyPr>
          <a:lstStyle>
            <a:lvl1pPr>
              <a:lnSpc>
                <a:spcPct val="100000"/>
              </a:lnSpc>
              <a:defRPr sz="3600" b="1">
                <a:solidFill>
                  <a:schemeClr val="bg1"/>
                </a:solidFill>
                <a:latin typeface="+mj-lt"/>
                <a:cs typeface="Arial" panose="020B0604020202020204" pitchFamily="34" charset="0"/>
              </a:defRPr>
            </a:lvl1pPr>
          </a:lstStyle>
          <a:p>
            <a:r>
              <a:rPr lang="en-US" dirty="0"/>
              <a:t>Title</a:t>
            </a:r>
          </a:p>
        </p:txBody>
      </p:sp>
      <p:sp>
        <p:nvSpPr>
          <p:cNvPr id="11" name="Content Placeholder 2"/>
          <p:cNvSpPr>
            <a:spLocks noGrp="1"/>
          </p:cNvSpPr>
          <p:nvPr>
            <p:ph idx="1" hasCustomPrompt="1"/>
          </p:nvPr>
        </p:nvSpPr>
        <p:spPr>
          <a:xfrm>
            <a:off x="10890912" y="2275840"/>
            <a:ext cx="5453988" cy="6502401"/>
          </a:xfrm>
        </p:spPr>
        <p:txBody>
          <a:bodyPr>
            <a:normAutofit/>
          </a:bodyPr>
          <a:lstStyle>
            <a:lvl1pPr marL="342900" indent="-342900">
              <a:lnSpc>
                <a:spcPct val="100000"/>
              </a:lnSpc>
              <a:buFont typeface="Arial" panose="020B0604020202020204" pitchFamily="34" charset="0"/>
              <a:buChar char="•"/>
              <a:defRPr sz="2400" baseline="0">
                <a:solidFill>
                  <a:schemeClr val="bg1"/>
                </a:solidFill>
                <a:latin typeface="+mn-lt"/>
                <a:cs typeface="Arial" panose="020B0604020202020204" pitchFamily="34" charset="0"/>
              </a:defRPr>
            </a:lvl1pPr>
            <a:lvl2pPr marL="795338" indent="-323850">
              <a:lnSpc>
                <a:spcPct val="100000"/>
              </a:lnSpc>
              <a:defRPr sz="2000">
                <a:solidFill>
                  <a:schemeClr val="bg1"/>
                </a:solidFill>
                <a:latin typeface="+mn-lt"/>
                <a:cs typeface="Arial" panose="020B0604020202020204" pitchFamily="34" charset="0"/>
              </a:defRPr>
            </a:lvl2pPr>
            <a:lvl3pPr marL="1377950" indent="-323850">
              <a:defRPr sz="1600">
                <a:solidFill>
                  <a:schemeClr val="bg1"/>
                </a:solidFill>
                <a:latin typeface="+mn-lt"/>
                <a:cs typeface="Arial" panose="020B0604020202020204" pitchFamily="34" charset="0"/>
              </a:defRPr>
            </a:lvl3pPr>
            <a:lvl4pPr>
              <a:defRPr sz="1991">
                <a:latin typeface="+mn-lt"/>
                <a:cs typeface="Arial" panose="020B0604020202020204" pitchFamily="34" charset="0"/>
              </a:defRPr>
            </a:lvl4pPr>
            <a:lvl5pPr>
              <a:defRPr sz="1707">
                <a:latin typeface="+mn-lt"/>
                <a:cs typeface="Arial" panose="020B0604020202020204" pitchFamily="34" charset="0"/>
              </a:defRPr>
            </a:lvl5pPr>
          </a:lstStyle>
          <a:p>
            <a:pPr lvl="0"/>
            <a:r>
              <a:rPr lang="en-US" dirty="0"/>
              <a:t>Text</a:t>
            </a:r>
          </a:p>
          <a:p>
            <a:pPr lvl="1"/>
            <a:r>
              <a:rPr lang="en-US" dirty="0"/>
              <a:t>Second Level</a:t>
            </a:r>
          </a:p>
          <a:p>
            <a:pPr lvl="2"/>
            <a:r>
              <a:rPr lang="en-US" dirty="0"/>
              <a:t>Third Level</a:t>
            </a:r>
          </a:p>
        </p:txBody>
      </p:sp>
      <p:pic>
        <p:nvPicPr>
          <p:cNvPr id="8" name="Graphic 7">
            <a:extLst>
              <a:ext uri="{FF2B5EF4-FFF2-40B4-BE49-F238E27FC236}">
                <a16:creationId xmlns:a16="http://schemas.microsoft.com/office/drawing/2014/main" id="{66B55AC9-F49E-4068-B35D-EADB6C06D5F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067493" y="8689026"/>
            <a:ext cx="2452032" cy="786384"/>
          </a:xfrm>
          <a:prstGeom prst="rect">
            <a:avLst/>
          </a:prstGeom>
        </p:spPr>
      </p:pic>
    </p:spTree>
    <p:extLst>
      <p:ext uri="{BB962C8B-B14F-4D97-AF65-F5344CB8AC3E}">
        <p14:creationId xmlns:p14="http://schemas.microsoft.com/office/powerpoint/2010/main" val="320928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 Single Box Left - Full Image Right - Insert">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F50E45E-9705-298A-833B-529116083B2C}"/>
              </a:ext>
            </a:extLst>
          </p:cNvPr>
          <p:cNvSpPr>
            <a:spLocks noGrp="1"/>
          </p:cNvSpPr>
          <p:nvPr>
            <p:ph type="body" sz="quarter" idx="11" hasCustomPrompt="1"/>
          </p:nvPr>
        </p:nvSpPr>
        <p:spPr>
          <a:xfrm>
            <a:off x="909638" y="2276475"/>
            <a:ext cx="7759700" cy="6502400"/>
          </a:xfrm>
        </p:spPr>
        <p:txBody>
          <a:bodyPr/>
          <a:lstStyle>
            <a:lvl1pPr marL="342900" indent="-342900">
              <a:buFont typeface="Arial" panose="020B0604020202020204" pitchFamily="34" charset="0"/>
              <a:buChar char="•"/>
              <a:defRPr/>
            </a:lvl1pPr>
          </a:lstStyle>
          <a:p>
            <a:pPr lvl="0"/>
            <a:r>
              <a:rPr lang="en-US"/>
              <a:t>Text</a:t>
            </a:r>
          </a:p>
          <a:p>
            <a:pPr lvl="1"/>
            <a:r>
              <a:rPr lang="en-US"/>
              <a:t>Second level</a:t>
            </a:r>
          </a:p>
          <a:p>
            <a:pPr lvl="2"/>
            <a:r>
              <a:rPr lang="en-US"/>
              <a:t>Third level</a:t>
            </a:r>
          </a:p>
          <a:p>
            <a:pPr lvl="3"/>
            <a:r>
              <a:rPr lang="en-US"/>
              <a:t>Fourth level</a:t>
            </a:r>
          </a:p>
          <a:p>
            <a:pPr lvl="4"/>
            <a:r>
              <a:rPr lang="en-US"/>
              <a:t>Fifth level</a:t>
            </a:r>
            <a:endParaRPr lang="en-IE"/>
          </a:p>
        </p:txBody>
      </p:sp>
      <p:sp>
        <p:nvSpPr>
          <p:cNvPr id="10" name="Title 1"/>
          <p:cNvSpPr>
            <a:spLocks noGrp="1"/>
          </p:cNvSpPr>
          <p:nvPr>
            <p:ph type="title" hasCustomPrompt="1"/>
          </p:nvPr>
        </p:nvSpPr>
        <p:spPr>
          <a:xfrm>
            <a:off x="910365" y="780288"/>
            <a:ext cx="7760560" cy="1040384"/>
          </a:xfrm>
        </p:spPr>
        <p:txBody>
          <a:bodyPr>
            <a:normAutofit/>
          </a:bodyPr>
          <a:lstStyle>
            <a:lvl1pPr>
              <a:lnSpc>
                <a:spcPct val="100000"/>
              </a:lnSpc>
              <a:defRPr sz="3600" b="1">
                <a:latin typeface="+mj-lt"/>
                <a:cs typeface="Arial" panose="020B0604020202020204" pitchFamily="34" charset="0"/>
              </a:defRPr>
            </a:lvl1pPr>
          </a:lstStyle>
          <a:p>
            <a:r>
              <a:rPr lang="en-US"/>
              <a:t>Title</a:t>
            </a:r>
          </a:p>
        </p:txBody>
      </p:sp>
      <p:sp>
        <p:nvSpPr>
          <p:cNvPr id="3" name="Picture Placeholder 2">
            <a:extLst>
              <a:ext uri="{FF2B5EF4-FFF2-40B4-BE49-F238E27FC236}">
                <a16:creationId xmlns:a16="http://schemas.microsoft.com/office/drawing/2014/main" id="{718EC1BD-C619-857F-4D5F-F131DA1E9107}"/>
              </a:ext>
            </a:extLst>
          </p:cNvPr>
          <p:cNvSpPr>
            <a:spLocks noGrp="1"/>
          </p:cNvSpPr>
          <p:nvPr>
            <p:ph type="pic" sz="quarter" idx="10" hasCustomPrompt="1"/>
          </p:nvPr>
        </p:nvSpPr>
        <p:spPr>
          <a:xfrm>
            <a:off x="9363742" y="0"/>
            <a:ext cx="7983746" cy="9753600"/>
          </a:xfrm>
          <a:prstGeom prst="round1Rect">
            <a:avLst/>
          </a:prstGeom>
          <a:effectLst>
            <a:outerShdw blurRad="50800" dist="38100" dir="10800000" algn="r" rotWithShape="0">
              <a:prstClr val="black">
                <a:alpha val="40000"/>
              </a:prstClr>
            </a:outerShdw>
          </a:effectLst>
        </p:spPr>
        <p:txBody>
          <a:bodyPr tIns="2103120" anchor="t"/>
          <a:lstStyle>
            <a:lvl1pPr marL="0" indent="0" algn="ctr">
              <a:buNone/>
              <a:defRPr sz="2800"/>
            </a:lvl1pPr>
          </a:lstStyle>
          <a:p>
            <a:r>
              <a:rPr lang="en-US" dirty="0"/>
              <a:t>Click on the icon to insert a photo</a:t>
            </a:r>
          </a:p>
        </p:txBody>
      </p:sp>
      <p:pic>
        <p:nvPicPr>
          <p:cNvPr id="2" name="Graphic 1">
            <a:extLst>
              <a:ext uri="{FF2B5EF4-FFF2-40B4-BE49-F238E27FC236}">
                <a16:creationId xmlns:a16="http://schemas.microsoft.com/office/drawing/2014/main" id="{BBD03139-A807-C4AC-5279-B25E3C27227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93793" y="8689058"/>
            <a:ext cx="2452009" cy="786352"/>
          </a:xfrm>
          <a:prstGeom prst="rect">
            <a:avLst/>
          </a:prstGeom>
        </p:spPr>
      </p:pic>
    </p:spTree>
    <p:extLst>
      <p:ext uri="{BB962C8B-B14F-4D97-AF65-F5344CB8AC3E}">
        <p14:creationId xmlns:p14="http://schemas.microsoft.com/office/powerpoint/2010/main" val="66488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 Single Box Left - Full Image Right Inser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9A080B6-8E0E-4567-B4FC-A65414911718}"/>
              </a:ext>
            </a:extLst>
          </p:cNvPr>
          <p:cNvSpPr>
            <a:spLocks noGrp="1"/>
          </p:cNvSpPr>
          <p:nvPr>
            <p:ph type="body" sz="quarter" idx="11" hasCustomPrompt="1"/>
          </p:nvPr>
        </p:nvSpPr>
        <p:spPr>
          <a:xfrm>
            <a:off x="8669338" y="2276475"/>
            <a:ext cx="7821612" cy="5965825"/>
          </a:xfrm>
        </p:spPr>
        <p:txBody>
          <a:bodyPr/>
          <a:lstStyle>
            <a:lvl1pPr marL="342900" indent="-342900">
              <a:buFont typeface="Arial" panose="020B0604020202020204" pitchFamily="34" charset="0"/>
              <a:buChar char="•"/>
              <a:defRPr/>
            </a:lvl1pPr>
          </a:lstStyle>
          <a:p>
            <a:pPr lvl="0"/>
            <a:r>
              <a:rPr lang="en-US"/>
              <a:t>Text</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itle 1"/>
          <p:cNvSpPr>
            <a:spLocks noGrp="1"/>
          </p:cNvSpPr>
          <p:nvPr>
            <p:ph type="title" hasCustomPrompt="1"/>
          </p:nvPr>
        </p:nvSpPr>
        <p:spPr>
          <a:xfrm>
            <a:off x="8670133" y="780288"/>
            <a:ext cx="7759768" cy="1040384"/>
          </a:xfrm>
        </p:spPr>
        <p:txBody>
          <a:bodyPr>
            <a:noAutofit/>
          </a:bodyPr>
          <a:lstStyle>
            <a:lvl1pPr>
              <a:lnSpc>
                <a:spcPct val="100000"/>
              </a:lnSpc>
              <a:defRPr sz="3600" b="1">
                <a:latin typeface="+mj-lt"/>
                <a:cs typeface="Arial" panose="020B0604020202020204" pitchFamily="34" charset="0"/>
              </a:defRPr>
            </a:lvl1pPr>
          </a:lstStyle>
          <a:p>
            <a:r>
              <a:rPr lang="en-US"/>
              <a:t>Title</a:t>
            </a:r>
          </a:p>
        </p:txBody>
      </p:sp>
      <p:sp>
        <p:nvSpPr>
          <p:cNvPr id="2" name="Picture Placeholder 2">
            <a:extLst>
              <a:ext uri="{FF2B5EF4-FFF2-40B4-BE49-F238E27FC236}">
                <a16:creationId xmlns:a16="http://schemas.microsoft.com/office/drawing/2014/main" id="{1ACBC43C-7B5E-F7DB-1A47-006255ABAC4A}"/>
              </a:ext>
            </a:extLst>
          </p:cNvPr>
          <p:cNvSpPr>
            <a:spLocks noGrp="1"/>
          </p:cNvSpPr>
          <p:nvPr>
            <p:ph type="pic" sz="quarter" idx="10" hasCustomPrompt="1"/>
          </p:nvPr>
        </p:nvSpPr>
        <p:spPr>
          <a:xfrm>
            <a:off x="0" y="0"/>
            <a:ext cx="7983746" cy="9753600"/>
          </a:xfrm>
          <a:prstGeom prst="round2DiagRect">
            <a:avLst/>
          </a:prstGeom>
        </p:spPr>
        <p:txBody>
          <a:bodyPr tIns="1645920" bIns="365760" anchor="t"/>
          <a:lstStyle>
            <a:lvl1pPr marL="0" indent="0" algn="ctr">
              <a:buNone/>
              <a:defRPr sz="2800"/>
            </a:lvl1pPr>
          </a:lstStyle>
          <a:p>
            <a:r>
              <a:rPr lang="en-US" dirty="0"/>
              <a:t>To Insert Photo Click Icon Below</a:t>
            </a:r>
          </a:p>
        </p:txBody>
      </p:sp>
      <p:pic>
        <p:nvPicPr>
          <p:cNvPr id="3" name="Graphic 2">
            <a:extLst>
              <a:ext uri="{FF2B5EF4-FFF2-40B4-BE49-F238E27FC236}">
                <a16:creationId xmlns:a16="http://schemas.microsoft.com/office/drawing/2014/main" id="{52017185-2FAA-DF38-956A-354490F9F6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094461" y="8689058"/>
            <a:ext cx="2452009" cy="786352"/>
          </a:xfrm>
          <a:prstGeom prst="rect">
            <a:avLst/>
          </a:prstGeom>
        </p:spPr>
      </p:pic>
    </p:spTree>
    <p:extLst>
      <p:ext uri="{BB962C8B-B14F-4D97-AF65-F5344CB8AC3E}">
        <p14:creationId xmlns:p14="http://schemas.microsoft.com/office/powerpoint/2010/main" val="107584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 Single Box Left - Blue Box Right Insert">
    <p:bg>
      <p:bgPr>
        <a:solidFill>
          <a:schemeClr val="bg1"/>
        </a:solidFill>
        <a:effectLst/>
      </p:bgPr>
    </p:bg>
    <p:spTree>
      <p:nvGrpSpPr>
        <p:cNvPr id="1" name=""/>
        <p:cNvGrpSpPr/>
        <p:nvPr/>
      </p:nvGrpSpPr>
      <p:grpSpPr>
        <a:xfrm>
          <a:off x="0" y="0"/>
          <a:ext cx="0" cy="0"/>
          <a:chOff x="0" y="0"/>
          <a:chExt cx="0" cy="0"/>
        </a:xfrm>
      </p:grpSpPr>
      <p:sp>
        <p:nvSpPr>
          <p:cNvPr id="7" name="Rectangle: Diagonal Corners Rounded 6">
            <a:extLst>
              <a:ext uri="{FF2B5EF4-FFF2-40B4-BE49-F238E27FC236}">
                <a16:creationId xmlns:a16="http://schemas.microsoft.com/office/drawing/2014/main" id="{51C63DB1-05C0-DC1F-7E5D-0DCBFFE3DA9E}"/>
              </a:ext>
            </a:extLst>
          </p:cNvPr>
          <p:cNvSpPr/>
          <p:nvPr userDrawn="1"/>
        </p:nvSpPr>
        <p:spPr>
          <a:xfrm>
            <a:off x="0" y="0"/>
            <a:ext cx="7997588" cy="9753600"/>
          </a:xfrm>
          <a:prstGeom prst="round2Diag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C9A080B6-8E0E-4567-B4FC-A65414911718}"/>
              </a:ext>
            </a:extLst>
          </p:cNvPr>
          <p:cNvSpPr>
            <a:spLocks noGrp="1"/>
          </p:cNvSpPr>
          <p:nvPr>
            <p:ph type="body" sz="quarter" idx="11" hasCustomPrompt="1"/>
          </p:nvPr>
        </p:nvSpPr>
        <p:spPr>
          <a:xfrm>
            <a:off x="8669338" y="2276475"/>
            <a:ext cx="7821612" cy="5965825"/>
          </a:xfrm>
        </p:spPr>
        <p:txBody>
          <a:bodyPr/>
          <a:lstStyle>
            <a:lvl1pPr marL="342900" indent="-342900">
              <a:buFont typeface="Arial" panose="020B0604020202020204" pitchFamily="34" charset="0"/>
              <a:buChar char="•"/>
              <a:defRPr/>
            </a:lvl1pPr>
          </a:lstStyle>
          <a:p>
            <a:pPr lvl="0"/>
            <a:r>
              <a:rPr lang="en-US" dirty="0"/>
              <a:t>Text</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Title 1"/>
          <p:cNvSpPr>
            <a:spLocks noGrp="1"/>
          </p:cNvSpPr>
          <p:nvPr>
            <p:ph type="title" hasCustomPrompt="1"/>
          </p:nvPr>
        </p:nvSpPr>
        <p:spPr>
          <a:xfrm>
            <a:off x="8670133" y="780288"/>
            <a:ext cx="7759768" cy="1040384"/>
          </a:xfrm>
        </p:spPr>
        <p:txBody>
          <a:bodyPr>
            <a:noAutofit/>
          </a:bodyPr>
          <a:lstStyle>
            <a:lvl1pPr>
              <a:lnSpc>
                <a:spcPct val="100000"/>
              </a:lnSpc>
              <a:defRPr sz="3600" b="1">
                <a:latin typeface="+mj-lt"/>
                <a:cs typeface="Arial" panose="020B0604020202020204" pitchFamily="34" charset="0"/>
              </a:defRPr>
            </a:lvl1pPr>
          </a:lstStyle>
          <a:p>
            <a:r>
              <a:rPr lang="en-US"/>
              <a:t>Title</a:t>
            </a:r>
          </a:p>
        </p:txBody>
      </p:sp>
      <p:sp>
        <p:nvSpPr>
          <p:cNvPr id="6" name="Text Placeholder 5">
            <a:extLst>
              <a:ext uri="{FF2B5EF4-FFF2-40B4-BE49-F238E27FC236}">
                <a16:creationId xmlns:a16="http://schemas.microsoft.com/office/drawing/2014/main" id="{8E9F6921-EB7B-E9FA-E272-F8DDF327C0E5}"/>
              </a:ext>
            </a:extLst>
          </p:cNvPr>
          <p:cNvSpPr>
            <a:spLocks noGrp="1"/>
          </p:cNvSpPr>
          <p:nvPr>
            <p:ph type="body" sz="quarter" idx="12"/>
          </p:nvPr>
        </p:nvSpPr>
        <p:spPr>
          <a:xfrm>
            <a:off x="928049" y="2292066"/>
            <a:ext cx="6400800" cy="71389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2" name="Graphic 1">
            <a:extLst>
              <a:ext uri="{FF2B5EF4-FFF2-40B4-BE49-F238E27FC236}">
                <a16:creationId xmlns:a16="http://schemas.microsoft.com/office/drawing/2014/main" id="{B2C2775D-D991-B710-9C1B-06D0867968C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094461" y="8689058"/>
            <a:ext cx="2452009" cy="786352"/>
          </a:xfrm>
          <a:prstGeom prst="rect">
            <a:avLst/>
          </a:prstGeom>
        </p:spPr>
      </p:pic>
    </p:spTree>
    <p:extLst>
      <p:ext uri="{BB962C8B-B14F-4D97-AF65-F5344CB8AC3E}">
        <p14:creationId xmlns:p14="http://schemas.microsoft.com/office/powerpoint/2010/main" val="275905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 Cover Slide 3">
    <p:bg>
      <p:bgPr>
        <a:blipFill dpi="0" rotWithShape="1">
          <a:blip r:embed="rId2" cstate="screen">
            <a:lum/>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D1CC0B-A2AE-E134-D0A0-40EF5F35B78E}"/>
              </a:ext>
            </a:extLst>
          </p:cNvPr>
          <p:cNvSpPr/>
          <p:nvPr userDrawn="1"/>
        </p:nvSpPr>
        <p:spPr>
          <a:xfrm rot="5400000">
            <a:off x="3793331" y="-3793331"/>
            <a:ext cx="9753602" cy="17340264"/>
          </a:xfrm>
          <a:prstGeom prst="rect">
            <a:avLst/>
          </a:prstGeom>
          <a:gradFill>
            <a:gsLst>
              <a:gs pos="40000">
                <a:schemeClr val="tx1">
                  <a:alpha val="20000"/>
                </a:schemeClr>
              </a:gs>
              <a:gs pos="60000">
                <a:schemeClr val="tx1">
                  <a:alpha val="30000"/>
                </a:schemeClr>
              </a:gs>
              <a:gs pos="80000">
                <a:schemeClr val="tx1">
                  <a:alpha val="40000"/>
                </a:schemeClr>
              </a:gs>
              <a:gs pos="100000">
                <a:schemeClr val="tx1">
                  <a:alpha val="50000"/>
                </a:schemeClr>
              </a:gs>
            </a:gsLst>
            <a:lin ang="5400000" scaled="1"/>
          </a:gra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ctrTitle" hasCustomPrompt="1"/>
          </p:nvPr>
        </p:nvSpPr>
        <p:spPr>
          <a:xfrm>
            <a:off x="910364" y="2271463"/>
            <a:ext cx="9103638" cy="2605336"/>
          </a:xfrm>
        </p:spPr>
        <p:txBody>
          <a:bodyPr anchor="t">
            <a:noAutofit/>
          </a:bodyPr>
          <a:lstStyle>
            <a:lvl1pPr algn="l">
              <a:lnSpc>
                <a:spcPct val="100000"/>
              </a:lnSpc>
              <a:defRPr sz="4800" b="1">
                <a:solidFill>
                  <a:schemeClr val="bg1"/>
                </a:solidFill>
                <a:effectLst>
                  <a:outerShdw blurRad="38100" dist="38100" dir="2700000" algn="tl">
                    <a:srgbClr val="000000">
                      <a:alpha val="43137"/>
                    </a:srgbClr>
                  </a:outerShdw>
                </a:effectLst>
                <a:latin typeface="+mn-lt"/>
                <a:cs typeface="Arial" panose="020B0604020202020204" pitchFamily="34" charset="0"/>
              </a:defRPr>
            </a:lvl1pPr>
          </a:lstStyle>
          <a:p>
            <a:r>
              <a:rPr lang="en-US"/>
              <a:t>Title</a:t>
            </a:r>
          </a:p>
        </p:txBody>
      </p:sp>
      <p:sp>
        <p:nvSpPr>
          <p:cNvPr id="10" name="Subtitle 2"/>
          <p:cNvSpPr>
            <a:spLocks noGrp="1"/>
          </p:cNvSpPr>
          <p:nvPr>
            <p:ph type="subTitle" idx="1" hasCustomPrompt="1"/>
          </p:nvPr>
        </p:nvSpPr>
        <p:spPr>
          <a:xfrm>
            <a:off x="910364" y="6177281"/>
            <a:ext cx="9103638" cy="1284419"/>
          </a:xfrm>
        </p:spPr>
        <p:txBody>
          <a:bodyPr>
            <a:noAutofit/>
          </a:bodyPr>
          <a:lstStyle>
            <a:lvl1pPr marL="0" indent="0" algn="l">
              <a:lnSpc>
                <a:spcPct val="100000"/>
              </a:lnSpc>
              <a:buNone/>
              <a:defRPr sz="3200">
                <a:solidFill>
                  <a:schemeClr val="bg1"/>
                </a:solidFill>
                <a:latin typeface="+mn-lt"/>
                <a:cs typeface="Arial" panose="020B0604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a:t>
            </a:r>
          </a:p>
        </p:txBody>
      </p:sp>
      <p:pic>
        <p:nvPicPr>
          <p:cNvPr id="4" name="Graphic 3">
            <a:extLst>
              <a:ext uri="{FF2B5EF4-FFF2-40B4-BE49-F238E27FC236}">
                <a16:creationId xmlns:a16="http://schemas.microsoft.com/office/drawing/2014/main" id="{10875970-E41D-72B3-3769-FC94F597C690}"/>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6991234" y="8223748"/>
            <a:ext cx="3357793" cy="1076868"/>
          </a:xfrm>
          <a:prstGeom prst="rect">
            <a:avLst/>
          </a:prstGeom>
        </p:spPr>
      </p:pic>
      <p:sp>
        <p:nvSpPr>
          <p:cNvPr id="6" name="Text Placeholder 5">
            <a:extLst>
              <a:ext uri="{FF2B5EF4-FFF2-40B4-BE49-F238E27FC236}">
                <a16:creationId xmlns:a16="http://schemas.microsoft.com/office/drawing/2014/main" id="{AB5D2BC0-6581-E434-666A-652A7E57E31D}"/>
              </a:ext>
            </a:extLst>
          </p:cNvPr>
          <p:cNvSpPr>
            <a:spLocks noGrp="1"/>
          </p:cNvSpPr>
          <p:nvPr>
            <p:ph type="body" sz="quarter" idx="10" hasCustomPrompt="1"/>
          </p:nvPr>
        </p:nvSpPr>
        <p:spPr>
          <a:xfrm>
            <a:off x="909638" y="7607808"/>
            <a:ext cx="5737225" cy="768350"/>
          </a:xfrm>
        </p:spPr>
        <p:txBody>
          <a:bodyPr/>
          <a:lstStyle>
            <a:lvl1pPr marL="0" indent="0">
              <a:buNone/>
              <a:defRPr sz="1800">
                <a:solidFill>
                  <a:schemeClr val="bg1"/>
                </a:solidFill>
                <a:effectLst>
                  <a:outerShdw blurRad="38100" dist="38100" dir="2700000" algn="tl">
                    <a:srgbClr val="000000">
                      <a:alpha val="43137"/>
                    </a:srgbClr>
                  </a:outerShdw>
                </a:effectLst>
              </a:defRPr>
            </a:lvl1pPr>
          </a:lstStyle>
          <a:p>
            <a:pPr lvl="0"/>
            <a:r>
              <a:rPr lang="en-US"/>
              <a:t>Date</a:t>
            </a:r>
            <a:endParaRPr lang="en-IE"/>
          </a:p>
        </p:txBody>
      </p:sp>
      <p:sp>
        <p:nvSpPr>
          <p:cNvPr id="11" name="Rectangle 10">
            <a:extLst>
              <a:ext uri="{FF2B5EF4-FFF2-40B4-BE49-F238E27FC236}">
                <a16:creationId xmlns:a16="http://schemas.microsoft.com/office/drawing/2014/main" id="{CD98E77F-A8E6-E2C4-7D03-1AC5C8DE851A}"/>
              </a:ext>
            </a:extLst>
          </p:cNvPr>
          <p:cNvSpPr/>
          <p:nvPr userDrawn="1"/>
        </p:nvSpPr>
        <p:spPr>
          <a:xfrm>
            <a:off x="0" y="0"/>
            <a:ext cx="17340264" cy="457200"/>
          </a:xfrm>
          <a:prstGeom prst="rect">
            <a:avLst/>
          </a:prstGeom>
          <a:gradFill flip="none" rotWithShape="1">
            <a:gsLst>
              <a:gs pos="33000">
                <a:schemeClr val="bg1">
                  <a:alpha val="27000"/>
                </a:schemeClr>
              </a:gs>
              <a:gs pos="66000">
                <a:schemeClr val="accent5">
                  <a:alpha val="30000"/>
                </a:schemeClr>
              </a:gs>
              <a:gs pos="100000">
                <a:schemeClr val="accent5">
                  <a:alpha val="50000"/>
                </a:schemeClr>
              </a:gs>
            </a:gsLst>
            <a:lin ang="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038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Title - Single Box Left - Blue Box Right Insert">
    <p:bg>
      <p:bgPr>
        <a:solidFill>
          <a:schemeClr val="bg1"/>
        </a:solidFill>
        <a:effectLst/>
      </p:bgPr>
    </p:bg>
    <p:spTree>
      <p:nvGrpSpPr>
        <p:cNvPr id="1" name=""/>
        <p:cNvGrpSpPr/>
        <p:nvPr/>
      </p:nvGrpSpPr>
      <p:grpSpPr>
        <a:xfrm>
          <a:off x="0" y="0"/>
          <a:ext cx="0" cy="0"/>
          <a:chOff x="0" y="0"/>
          <a:chExt cx="0" cy="0"/>
        </a:xfrm>
      </p:grpSpPr>
      <p:sp>
        <p:nvSpPr>
          <p:cNvPr id="7" name="Rectangle: Diagonal Corners Rounded 6">
            <a:extLst>
              <a:ext uri="{FF2B5EF4-FFF2-40B4-BE49-F238E27FC236}">
                <a16:creationId xmlns:a16="http://schemas.microsoft.com/office/drawing/2014/main" id="{51C63DB1-05C0-DC1F-7E5D-0DCBFFE3DA9E}"/>
              </a:ext>
            </a:extLst>
          </p:cNvPr>
          <p:cNvSpPr/>
          <p:nvPr userDrawn="1"/>
        </p:nvSpPr>
        <p:spPr>
          <a:xfrm>
            <a:off x="0" y="0"/>
            <a:ext cx="7997588" cy="9753600"/>
          </a:xfrm>
          <a:prstGeom prst="round2Diag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C9A080B6-8E0E-4567-B4FC-A65414911718}"/>
              </a:ext>
            </a:extLst>
          </p:cNvPr>
          <p:cNvSpPr>
            <a:spLocks noGrp="1"/>
          </p:cNvSpPr>
          <p:nvPr>
            <p:ph type="body" sz="quarter" idx="11" hasCustomPrompt="1"/>
          </p:nvPr>
        </p:nvSpPr>
        <p:spPr>
          <a:xfrm>
            <a:off x="8669338" y="2276475"/>
            <a:ext cx="7821612" cy="5965825"/>
          </a:xfrm>
        </p:spPr>
        <p:txBody>
          <a:bodyPr/>
          <a:lstStyle>
            <a:lvl1pPr marL="342900" indent="-342900">
              <a:buFont typeface="Arial" panose="020B0604020202020204" pitchFamily="34" charset="0"/>
              <a:buChar char="•"/>
              <a:defRPr/>
            </a:lvl1pPr>
          </a:lstStyle>
          <a:p>
            <a:pPr lvl="0"/>
            <a:r>
              <a:rPr lang="en-US" dirty="0"/>
              <a:t>Text</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Title 1"/>
          <p:cNvSpPr>
            <a:spLocks noGrp="1"/>
          </p:cNvSpPr>
          <p:nvPr>
            <p:ph type="title" hasCustomPrompt="1"/>
          </p:nvPr>
        </p:nvSpPr>
        <p:spPr>
          <a:xfrm>
            <a:off x="8670133" y="780288"/>
            <a:ext cx="7759768" cy="1040384"/>
          </a:xfrm>
        </p:spPr>
        <p:txBody>
          <a:bodyPr>
            <a:noAutofit/>
          </a:bodyPr>
          <a:lstStyle>
            <a:lvl1pPr>
              <a:lnSpc>
                <a:spcPct val="100000"/>
              </a:lnSpc>
              <a:defRPr sz="3600" b="1">
                <a:latin typeface="+mj-lt"/>
                <a:cs typeface="Arial" panose="020B0604020202020204" pitchFamily="34" charset="0"/>
              </a:defRPr>
            </a:lvl1pPr>
          </a:lstStyle>
          <a:p>
            <a:r>
              <a:rPr lang="en-US"/>
              <a:t>Title</a:t>
            </a:r>
          </a:p>
        </p:txBody>
      </p:sp>
      <p:sp>
        <p:nvSpPr>
          <p:cNvPr id="6" name="Text Placeholder 5">
            <a:extLst>
              <a:ext uri="{FF2B5EF4-FFF2-40B4-BE49-F238E27FC236}">
                <a16:creationId xmlns:a16="http://schemas.microsoft.com/office/drawing/2014/main" id="{8E9F6921-EB7B-E9FA-E272-F8DDF327C0E5}"/>
              </a:ext>
            </a:extLst>
          </p:cNvPr>
          <p:cNvSpPr>
            <a:spLocks noGrp="1"/>
          </p:cNvSpPr>
          <p:nvPr>
            <p:ph type="body" sz="quarter" idx="12"/>
          </p:nvPr>
        </p:nvSpPr>
        <p:spPr>
          <a:xfrm>
            <a:off x="928049" y="2292066"/>
            <a:ext cx="6387152" cy="71389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2" name="Graphic 1">
            <a:extLst>
              <a:ext uri="{FF2B5EF4-FFF2-40B4-BE49-F238E27FC236}">
                <a16:creationId xmlns:a16="http://schemas.microsoft.com/office/drawing/2014/main" id="{8F387EB6-7089-C6D7-10FF-12D5BE51EDD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094461" y="8689058"/>
            <a:ext cx="2452009" cy="786352"/>
          </a:xfrm>
          <a:prstGeom prst="rect">
            <a:avLst/>
          </a:prstGeom>
        </p:spPr>
      </p:pic>
    </p:spTree>
    <p:extLst>
      <p:ext uri="{BB962C8B-B14F-4D97-AF65-F5344CB8AC3E}">
        <p14:creationId xmlns:p14="http://schemas.microsoft.com/office/powerpoint/2010/main" val="360180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Color Top - Two Box Body">
    <p:bg>
      <p:bgPr>
        <a:solidFill>
          <a:schemeClr val="bg1"/>
        </a:solidFill>
        <a:effectLst/>
      </p:bgPr>
    </p:bg>
    <p:spTree>
      <p:nvGrpSpPr>
        <p:cNvPr id="1" name=""/>
        <p:cNvGrpSpPr/>
        <p:nvPr/>
      </p:nvGrpSpPr>
      <p:grpSpPr>
        <a:xfrm>
          <a:off x="0" y="0"/>
          <a:ext cx="0" cy="0"/>
          <a:chOff x="0" y="0"/>
          <a:chExt cx="0" cy="0"/>
        </a:xfrm>
      </p:grpSpPr>
      <p:sp>
        <p:nvSpPr>
          <p:cNvPr id="2" name="Rectangle: Top Corners Rounded 1">
            <a:extLst>
              <a:ext uri="{FF2B5EF4-FFF2-40B4-BE49-F238E27FC236}">
                <a16:creationId xmlns:a16="http://schemas.microsoft.com/office/drawing/2014/main" id="{DC1EB652-D2E3-3EBB-1B3F-DC596A26B969}"/>
              </a:ext>
            </a:extLst>
          </p:cNvPr>
          <p:cNvSpPr/>
          <p:nvPr userDrawn="1"/>
        </p:nvSpPr>
        <p:spPr>
          <a:xfrm rot="10800000">
            <a:off x="-3" y="-1"/>
            <a:ext cx="17340263" cy="2070848"/>
          </a:xfrm>
          <a:prstGeom prst="round2SameRect">
            <a:avLst/>
          </a:prstGeom>
          <a:solidFill>
            <a:schemeClr val="accent5"/>
          </a:solidFill>
          <a:ln>
            <a:noFill/>
          </a:ln>
          <a:effectLst>
            <a:outerShdw blurRad="1054100" dist="1270000" dir="5400000" algn="ctr" rotWithShape="0">
              <a:schemeClr val="accent2">
                <a:alpha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Title 1"/>
          <p:cNvSpPr>
            <a:spLocks noGrp="1"/>
          </p:cNvSpPr>
          <p:nvPr>
            <p:ph type="title" hasCustomPrompt="1"/>
          </p:nvPr>
        </p:nvSpPr>
        <p:spPr>
          <a:xfrm>
            <a:off x="2264229" y="577156"/>
            <a:ext cx="12816113" cy="1027527"/>
          </a:xfrm>
        </p:spPr>
        <p:txBody>
          <a:bodyPr anchor="ctr">
            <a:noAutofit/>
          </a:bodyPr>
          <a:lstStyle>
            <a:lvl1pPr algn="ctr">
              <a:lnSpc>
                <a:spcPct val="100000"/>
              </a:lnSpc>
              <a:defRPr sz="3600" b="1">
                <a:solidFill>
                  <a:schemeClr val="bg1"/>
                </a:solidFill>
                <a:latin typeface="+mj-lt"/>
                <a:cs typeface="Arial" panose="020B0604020202020204" pitchFamily="34" charset="0"/>
              </a:defRPr>
            </a:lvl1pPr>
          </a:lstStyle>
          <a:p>
            <a:r>
              <a:rPr lang="en-US" dirty="0"/>
              <a:t>Title</a:t>
            </a:r>
          </a:p>
        </p:txBody>
      </p:sp>
      <p:sp>
        <p:nvSpPr>
          <p:cNvPr id="8" name="Text Placeholder 7">
            <a:extLst>
              <a:ext uri="{FF2B5EF4-FFF2-40B4-BE49-F238E27FC236}">
                <a16:creationId xmlns:a16="http://schemas.microsoft.com/office/drawing/2014/main" id="{D875332F-7CF1-49C5-5577-808E9B07C522}"/>
              </a:ext>
            </a:extLst>
          </p:cNvPr>
          <p:cNvSpPr>
            <a:spLocks noGrp="1"/>
          </p:cNvSpPr>
          <p:nvPr>
            <p:ph type="body" sz="quarter" idx="12" hasCustomPrompt="1"/>
          </p:nvPr>
        </p:nvSpPr>
        <p:spPr>
          <a:xfrm>
            <a:off x="1279525" y="2648007"/>
            <a:ext cx="6478588" cy="5900682"/>
          </a:xfrm>
        </p:spPr>
        <p:txBody>
          <a:bodyPr/>
          <a:lstStyle>
            <a:lvl1pPr marL="342900" indent="-342900">
              <a:buFont typeface="Arial" panose="020B0604020202020204" pitchFamily="34" charset="0"/>
              <a:buChar char="•"/>
              <a:defRPr/>
            </a:lvl1pPr>
            <a:lvl2pPr marL="798513" indent="-323850">
              <a:defRPr/>
            </a:lvl2pPr>
            <a:lvl3pPr marL="1379538" indent="-323850">
              <a:defRPr/>
            </a:lvl3pPr>
          </a:lstStyle>
          <a:p>
            <a:pPr lvl="0"/>
            <a:r>
              <a:rPr lang="en-US"/>
              <a:t>Text</a:t>
            </a:r>
          </a:p>
          <a:p>
            <a:pPr lvl="1"/>
            <a:r>
              <a:rPr lang="en-US"/>
              <a:t>Second Level</a:t>
            </a:r>
          </a:p>
          <a:p>
            <a:pPr lvl="2"/>
            <a:r>
              <a:rPr lang="en-US"/>
              <a:t>Third Level</a:t>
            </a:r>
          </a:p>
        </p:txBody>
      </p:sp>
      <p:sp>
        <p:nvSpPr>
          <p:cNvPr id="10" name="Text Placeholder 9">
            <a:extLst>
              <a:ext uri="{FF2B5EF4-FFF2-40B4-BE49-F238E27FC236}">
                <a16:creationId xmlns:a16="http://schemas.microsoft.com/office/drawing/2014/main" id="{72B58CFF-AA79-7409-7D6F-CB9D749EA4FA}"/>
              </a:ext>
            </a:extLst>
          </p:cNvPr>
          <p:cNvSpPr>
            <a:spLocks noGrp="1"/>
          </p:cNvSpPr>
          <p:nvPr>
            <p:ph type="body" sz="quarter" idx="13" hasCustomPrompt="1"/>
          </p:nvPr>
        </p:nvSpPr>
        <p:spPr>
          <a:xfrm>
            <a:off x="9582150" y="2648007"/>
            <a:ext cx="6456363" cy="5900682"/>
          </a:xfrm>
        </p:spPr>
        <p:txBody>
          <a:bodyPr/>
          <a:lstStyle>
            <a:lvl1pPr marL="342900" indent="-342900">
              <a:buFont typeface="Arial" panose="020B0604020202020204" pitchFamily="34" charset="0"/>
              <a:buChar char="•"/>
              <a:defRPr/>
            </a:lvl1pPr>
            <a:lvl2pPr marL="798513" indent="-323850">
              <a:defRPr/>
            </a:lvl2pPr>
            <a:lvl3pPr marL="1379538" indent="-323850">
              <a:defRPr/>
            </a:lvl3pPr>
          </a:lstStyle>
          <a:p>
            <a:pPr lvl="0"/>
            <a:r>
              <a:rPr lang="en-US"/>
              <a:t>Text</a:t>
            </a:r>
          </a:p>
          <a:p>
            <a:pPr lvl="1"/>
            <a:r>
              <a:rPr lang="en-US"/>
              <a:t>Second Level</a:t>
            </a:r>
          </a:p>
          <a:p>
            <a:pPr lvl="2"/>
            <a:r>
              <a:rPr lang="en-US"/>
              <a:t>Third Level</a:t>
            </a:r>
          </a:p>
        </p:txBody>
      </p:sp>
      <p:pic>
        <p:nvPicPr>
          <p:cNvPr id="11" name="Graphic 10">
            <a:extLst>
              <a:ext uri="{FF2B5EF4-FFF2-40B4-BE49-F238E27FC236}">
                <a16:creationId xmlns:a16="http://schemas.microsoft.com/office/drawing/2014/main" id="{F2BA5FBC-ADD0-4665-6E3B-C584A7793C3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4091" y="8939688"/>
            <a:ext cx="1670493" cy="535722"/>
          </a:xfrm>
          <a:prstGeom prst="rect">
            <a:avLst/>
          </a:prstGeom>
        </p:spPr>
      </p:pic>
      <p:cxnSp>
        <p:nvCxnSpPr>
          <p:cNvPr id="5" name="Straight Connector 4">
            <a:extLst>
              <a:ext uri="{FF2B5EF4-FFF2-40B4-BE49-F238E27FC236}">
                <a16:creationId xmlns:a16="http://schemas.microsoft.com/office/drawing/2014/main" id="{D507EDF2-B502-BAB2-B5B4-950A717D4EB3}"/>
              </a:ext>
            </a:extLst>
          </p:cNvPr>
          <p:cNvCxnSpPr>
            <a:cxnSpLocks/>
          </p:cNvCxnSpPr>
          <p:nvPr userDrawn="1"/>
        </p:nvCxnSpPr>
        <p:spPr>
          <a:xfrm>
            <a:off x="8670131" y="2648007"/>
            <a:ext cx="0" cy="5900681"/>
          </a:xfrm>
          <a:prstGeom prst="line">
            <a:avLst/>
          </a:prstGeom>
          <a:ln w="31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097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5_Color Top - Two Box Body">
    <p:spTree>
      <p:nvGrpSpPr>
        <p:cNvPr id="1" name=""/>
        <p:cNvGrpSpPr/>
        <p:nvPr/>
      </p:nvGrpSpPr>
      <p:grpSpPr>
        <a:xfrm>
          <a:off x="0" y="0"/>
          <a:ext cx="0" cy="0"/>
          <a:chOff x="0" y="0"/>
          <a:chExt cx="0" cy="0"/>
        </a:xfrm>
      </p:grpSpPr>
      <p:sp>
        <p:nvSpPr>
          <p:cNvPr id="2" name="Rectangle: Top Corners Rounded 1">
            <a:extLst>
              <a:ext uri="{FF2B5EF4-FFF2-40B4-BE49-F238E27FC236}">
                <a16:creationId xmlns:a16="http://schemas.microsoft.com/office/drawing/2014/main" id="{DC1EB652-D2E3-3EBB-1B3F-DC596A26B969}"/>
              </a:ext>
            </a:extLst>
          </p:cNvPr>
          <p:cNvSpPr/>
          <p:nvPr userDrawn="1"/>
        </p:nvSpPr>
        <p:spPr>
          <a:xfrm rot="10800000">
            <a:off x="-3" y="-1"/>
            <a:ext cx="17340263" cy="2070848"/>
          </a:xfrm>
          <a:prstGeom prst="round2SameRect">
            <a:avLst/>
          </a:prstGeom>
          <a:solidFill>
            <a:schemeClr val="accent2"/>
          </a:solidFill>
          <a:ln>
            <a:noFill/>
          </a:ln>
          <a:effectLst>
            <a:outerShdw blurRad="1054100" dist="1270000" dir="5400000" algn="ctr" rotWithShape="0">
              <a:schemeClr val="accent2">
                <a:alpha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Title 1"/>
          <p:cNvSpPr>
            <a:spLocks noGrp="1"/>
          </p:cNvSpPr>
          <p:nvPr>
            <p:ph type="title" hasCustomPrompt="1"/>
          </p:nvPr>
        </p:nvSpPr>
        <p:spPr>
          <a:xfrm>
            <a:off x="2264229" y="577156"/>
            <a:ext cx="12816113" cy="1027527"/>
          </a:xfrm>
        </p:spPr>
        <p:txBody>
          <a:bodyPr anchor="ctr">
            <a:noAutofit/>
          </a:bodyPr>
          <a:lstStyle>
            <a:lvl1pPr algn="ctr">
              <a:lnSpc>
                <a:spcPct val="100000"/>
              </a:lnSpc>
              <a:defRPr sz="3600" b="1">
                <a:solidFill>
                  <a:schemeClr val="bg1"/>
                </a:solidFill>
                <a:latin typeface="+mj-lt"/>
                <a:cs typeface="Arial" panose="020B0604020202020204" pitchFamily="34" charset="0"/>
              </a:defRPr>
            </a:lvl1pPr>
          </a:lstStyle>
          <a:p>
            <a:r>
              <a:rPr lang="en-US" dirty="0"/>
              <a:t>Title</a:t>
            </a:r>
          </a:p>
        </p:txBody>
      </p:sp>
      <p:sp>
        <p:nvSpPr>
          <p:cNvPr id="8" name="Text Placeholder 7">
            <a:extLst>
              <a:ext uri="{FF2B5EF4-FFF2-40B4-BE49-F238E27FC236}">
                <a16:creationId xmlns:a16="http://schemas.microsoft.com/office/drawing/2014/main" id="{D875332F-7CF1-49C5-5577-808E9B07C522}"/>
              </a:ext>
            </a:extLst>
          </p:cNvPr>
          <p:cNvSpPr>
            <a:spLocks noGrp="1"/>
          </p:cNvSpPr>
          <p:nvPr>
            <p:ph type="body" sz="quarter" idx="12" hasCustomPrompt="1"/>
          </p:nvPr>
        </p:nvSpPr>
        <p:spPr>
          <a:xfrm>
            <a:off x="1279525" y="2648007"/>
            <a:ext cx="14758988" cy="5900682"/>
          </a:xfrm>
        </p:spPr>
        <p:txBody>
          <a:bodyPr/>
          <a:lstStyle>
            <a:lvl1pPr marL="342900" indent="-342900">
              <a:buFont typeface="Arial" panose="020B0604020202020204" pitchFamily="34" charset="0"/>
              <a:buChar char="•"/>
              <a:defRPr/>
            </a:lvl1pPr>
            <a:lvl2pPr marL="798513" indent="-323850">
              <a:defRPr/>
            </a:lvl2pPr>
            <a:lvl3pPr marL="1379538" indent="-323850">
              <a:defRPr/>
            </a:lvl3pPr>
          </a:lstStyle>
          <a:p>
            <a:pPr lvl="0"/>
            <a:r>
              <a:rPr lang="en-US"/>
              <a:t>Text</a:t>
            </a:r>
          </a:p>
          <a:p>
            <a:pPr lvl="1"/>
            <a:r>
              <a:rPr lang="en-US"/>
              <a:t>Second Level</a:t>
            </a:r>
          </a:p>
          <a:p>
            <a:pPr lvl="2"/>
            <a:r>
              <a:rPr lang="en-US"/>
              <a:t>Third Level</a:t>
            </a:r>
          </a:p>
        </p:txBody>
      </p:sp>
      <p:pic>
        <p:nvPicPr>
          <p:cNvPr id="9" name="Graphic 8">
            <a:extLst>
              <a:ext uri="{FF2B5EF4-FFF2-40B4-BE49-F238E27FC236}">
                <a16:creationId xmlns:a16="http://schemas.microsoft.com/office/drawing/2014/main" id="{6189C1DC-81F6-4974-B4BE-9A53BC5230B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094461" y="8689058"/>
            <a:ext cx="2452009" cy="786352"/>
          </a:xfrm>
          <a:prstGeom prst="rect">
            <a:avLst/>
          </a:prstGeom>
        </p:spPr>
      </p:pic>
    </p:spTree>
    <p:extLst>
      <p:ext uri="{BB962C8B-B14F-4D97-AF65-F5344CB8AC3E}">
        <p14:creationId xmlns:p14="http://schemas.microsoft.com/office/powerpoint/2010/main" val="102069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4_Color Top - Two Box Body">
    <p:bg>
      <p:bgPr>
        <a:solidFill>
          <a:schemeClr val="bg1"/>
        </a:solidFill>
        <a:effectLst/>
      </p:bgPr>
    </p:bg>
    <p:spTree>
      <p:nvGrpSpPr>
        <p:cNvPr id="1" name=""/>
        <p:cNvGrpSpPr/>
        <p:nvPr/>
      </p:nvGrpSpPr>
      <p:grpSpPr>
        <a:xfrm>
          <a:off x="0" y="0"/>
          <a:ext cx="0" cy="0"/>
          <a:chOff x="0" y="0"/>
          <a:chExt cx="0" cy="0"/>
        </a:xfrm>
      </p:grpSpPr>
      <p:sp>
        <p:nvSpPr>
          <p:cNvPr id="2" name="Rectangle: Top Corners Rounded 1">
            <a:extLst>
              <a:ext uri="{FF2B5EF4-FFF2-40B4-BE49-F238E27FC236}">
                <a16:creationId xmlns:a16="http://schemas.microsoft.com/office/drawing/2014/main" id="{DC1EB652-D2E3-3EBB-1B3F-DC596A26B969}"/>
              </a:ext>
            </a:extLst>
          </p:cNvPr>
          <p:cNvSpPr/>
          <p:nvPr userDrawn="1"/>
        </p:nvSpPr>
        <p:spPr>
          <a:xfrm rot="10800000">
            <a:off x="-3" y="-1"/>
            <a:ext cx="17340263" cy="2070848"/>
          </a:xfrm>
          <a:prstGeom prst="round2SameRect">
            <a:avLst/>
          </a:prstGeom>
          <a:solidFill>
            <a:schemeClr val="accent2"/>
          </a:solidFill>
          <a:ln>
            <a:noFill/>
          </a:ln>
          <a:effectLst>
            <a:outerShdw blurRad="1054100" dist="1270000" dir="5400000" algn="ctr" rotWithShape="0">
              <a:schemeClr val="accent2">
                <a:alpha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Title 1"/>
          <p:cNvSpPr>
            <a:spLocks noGrp="1"/>
          </p:cNvSpPr>
          <p:nvPr>
            <p:ph type="title" hasCustomPrompt="1"/>
          </p:nvPr>
        </p:nvSpPr>
        <p:spPr>
          <a:xfrm>
            <a:off x="2264229" y="577156"/>
            <a:ext cx="12816113" cy="1027527"/>
          </a:xfrm>
        </p:spPr>
        <p:txBody>
          <a:bodyPr anchor="ctr">
            <a:noAutofit/>
          </a:bodyPr>
          <a:lstStyle>
            <a:lvl1pPr algn="ctr">
              <a:lnSpc>
                <a:spcPct val="100000"/>
              </a:lnSpc>
              <a:defRPr sz="3600" b="1">
                <a:solidFill>
                  <a:schemeClr val="bg1"/>
                </a:solidFill>
                <a:latin typeface="+mj-lt"/>
                <a:cs typeface="Arial" panose="020B0604020202020204" pitchFamily="34" charset="0"/>
              </a:defRPr>
            </a:lvl1pPr>
          </a:lstStyle>
          <a:p>
            <a:r>
              <a:rPr lang="en-US" dirty="0"/>
              <a:t>Title</a:t>
            </a:r>
          </a:p>
        </p:txBody>
      </p:sp>
      <p:sp>
        <p:nvSpPr>
          <p:cNvPr id="8" name="Text Placeholder 7">
            <a:extLst>
              <a:ext uri="{FF2B5EF4-FFF2-40B4-BE49-F238E27FC236}">
                <a16:creationId xmlns:a16="http://schemas.microsoft.com/office/drawing/2014/main" id="{D875332F-7CF1-49C5-5577-808E9B07C522}"/>
              </a:ext>
            </a:extLst>
          </p:cNvPr>
          <p:cNvSpPr>
            <a:spLocks noGrp="1"/>
          </p:cNvSpPr>
          <p:nvPr>
            <p:ph type="body" sz="quarter" idx="12" hasCustomPrompt="1"/>
          </p:nvPr>
        </p:nvSpPr>
        <p:spPr>
          <a:xfrm>
            <a:off x="1279525" y="2648007"/>
            <a:ext cx="6478588" cy="5900682"/>
          </a:xfrm>
        </p:spPr>
        <p:txBody>
          <a:bodyPr/>
          <a:lstStyle>
            <a:lvl1pPr marL="342900" indent="-342900">
              <a:buFont typeface="Arial" panose="020B0604020202020204" pitchFamily="34" charset="0"/>
              <a:buChar char="•"/>
              <a:defRPr/>
            </a:lvl1pPr>
            <a:lvl2pPr marL="798513" indent="-323850">
              <a:defRPr/>
            </a:lvl2pPr>
            <a:lvl3pPr marL="1379538" indent="-323850">
              <a:defRPr/>
            </a:lvl3pPr>
          </a:lstStyle>
          <a:p>
            <a:pPr lvl="0"/>
            <a:r>
              <a:rPr lang="en-US"/>
              <a:t>Text</a:t>
            </a:r>
          </a:p>
          <a:p>
            <a:pPr lvl="1"/>
            <a:r>
              <a:rPr lang="en-US"/>
              <a:t>Second Level</a:t>
            </a:r>
          </a:p>
          <a:p>
            <a:pPr lvl="2"/>
            <a:r>
              <a:rPr lang="en-US"/>
              <a:t>Third Level</a:t>
            </a:r>
          </a:p>
        </p:txBody>
      </p:sp>
      <p:sp>
        <p:nvSpPr>
          <p:cNvPr id="10" name="Text Placeholder 9">
            <a:extLst>
              <a:ext uri="{FF2B5EF4-FFF2-40B4-BE49-F238E27FC236}">
                <a16:creationId xmlns:a16="http://schemas.microsoft.com/office/drawing/2014/main" id="{72B58CFF-AA79-7409-7D6F-CB9D749EA4FA}"/>
              </a:ext>
            </a:extLst>
          </p:cNvPr>
          <p:cNvSpPr>
            <a:spLocks noGrp="1"/>
          </p:cNvSpPr>
          <p:nvPr>
            <p:ph type="body" sz="quarter" idx="13" hasCustomPrompt="1"/>
          </p:nvPr>
        </p:nvSpPr>
        <p:spPr>
          <a:xfrm>
            <a:off x="9582150" y="2648007"/>
            <a:ext cx="6456363" cy="5900682"/>
          </a:xfrm>
        </p:spPr>
        <p:txBody>
          <a:bodyPr/>
          <a:lstStyle>
            <a:lvl1pPr marL="342900" indent="-342900">
              <a:buFont typeface="Arial" panose="020B0604020202020204" pitchFamily="34" charset="0"/>
              <a:buChar char="•"/>
              <a:defRPr/>
            </a:lvl1pPr>
            <a:lvl2pPr marL="798513" indent="-323850">
              <a:defRPr/>
            </a:lvl2pPr>
            <a:lvl3pPr marL="1379538" indent="-323850">
              <a:defRPr/>
            </a:lvl3pPr>
          </a:lstStyle>
          <a:p>
            <a:pPr lvl="0"/>
            <a:r>
              <a:rPr lang="en-US"/>
              <a:t>Text</a:t>
            </a:r>
          </a:p>
          <a:p>
            <a:pPr lvl="1"/>
            <a:r>
              <a:rPr lang="en-US"/>
              <a:t>Second Level</a:t>
            </a:r>
          </a:p>
          <a:p>
            <a:pPr lvl="2"/>
            <a:r>
              <a:rPr lang="en-US"/>
              <a:t>Third Level</a:t>
            </a:r>
          </a:p>
        </p:txBody>
      </p:sp>
      <p:pic>
        <p:nvPicPr>
          <p:cNvPr id="11" name="Graphic 10">
            <a:extLst>
              <a:ext uri="{FF2B5EF4-FFF2-40B4-BE49-F238E27FC236}">
                <a16:creationId xmlns:a16="http://schemas.microsoft.com/office/drawing/2014/main" id="{F2BA5FBC-ADD0-4665-6E3B-C584A7793C3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4091" y="8939688"/>
            <a:ext cx="1670493" cy="535722"/>
          </a:xfrm>
          <a:prstGeom prst="rect">
            <a:avLst/>
          </a:prstGeom>
        </p:spPr>
      </p:pic>
      <p:cxnSp>
        <p:nvCxnSpPr>
          <p:cNvPr id="5" name="Straight Connector 4">
            <a:extLst>
              <a:ext uri="{FF2B5EF4-FFF2-40B4-BE49-F238E27FC236}">
                <a16:creationId xmlns:a16="http://schemas.microsoft.com/office/drawing/2014/main" id="{D507EDF2-B502-BAB2-B5B4-950A717D4EB3}"/>
              </a:ext>
            </a:extLst>
          </p:cNvPr>
          <p:cNvCxnSpPr>
            <a:cxnSpLocks/>
          </p:cNvCxnSpPr>
          <p:nvPr userDrawn="1"/>
        </p:nvCxnSpPr>
        <p:spPr>
          <a:xfrm>
            <a:off x="8670131" y="2648007"/>
            <a:ext cx="0" cy="5900681"/>
          </a:xfrm>
          <a:prstGeom prst="line">
            <a:avLst/>
          </a:prstGeom>
          <a:ln w="31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6585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5_Color Top - Three Box Body">
    <p:bg>
      <p:bgPr>
        <a:solidFill>
          <a:schemeClr val="bg1"/>
        </a:solidFill>
        <a:effectLst/>
      </p:bgPr>
    </p:bg>
    <p:spTree>
      <p:nvGrpSpPr>
        <p:cNvPr id="1" name=""/>
        <p:cNvGrpSpPr/>
        <p:nvPr/>
      </p:nvGrpSpPr>
      <p:grpSpPr>
        <a:xfrm>
          <a:off x="0" y="0"/>
          <a:ext cx="0" cy="0"/>
          <a:chOff x="0" y="0"/>
          <a:chExt cx="0" cy="0"/>
        </a:xfrm>
      </p:grpSpPr>
      <p:sp>
        <p:nvSpPr>
          <p:cNvPr id="2" name="Rectangle: Top Corners Rounded 1">
            <a:extLst>
              <a:ext uri="{FF2B5EF4-FFF2-40B4-BE49-F238E27FC236}">
                <a16:creationId xmlns:a16="http://schemas.microsoft.com/office/drawing/2014/main" id="{DC1EB652-D2E3-3EBB-1B3F-DC596A26B969}"/>
              </a:ext>
            </a:extLst>
          </p:cNvPr>
          <p:cNvSpPr/>
          <p:nvPr userDrawn="1"/>
        </p:nvSpPr>
        <p:spPr>
          <a:xfrm rot="10800000">
            <a:off x="-3" y="-1"/>
            <a:ext cx="17340263" cy="2070848"/>
          </a:xfrm>
          <a:prstGeom prst="round2SameRect">
            <a:avLst/>
          </a:prstGeom>
          <a:solidFill>
            <a:schemeClr val="accent2"/>
          </a:solidFill>
          <a:ln>
            <a:noFill/>
          </a:ln>
          <a:effectLst>
            <a:outerShdw blurRad="1054100" dist="1270000" dir="5400000" algn="ctr" rotWithShape="0">
              <a:schemeClr val="accent2">
                <a:alpha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Title 1"/>
          <p:cNvSpPr>
            <a:spLocks noGrp="1"/>
          </p:cNvSpPr>
          <p:nvPr>
            <p:ph type="title" hasCustomPrompt="1"/>
          </p:nvPr>
        </p:nvSpPr>
        <p:spPr>
          <a:xfrm>
            <a:off x="2264229" y="577156"/>
            <a:ext cx="12816113" cy="1027527"/>
          </a:xfrm>
        </p:spPr>
        <p:txBody>
          <a:bodyPr anchor="ctr">
            <a:noAutofit/>
          </a:bodyPr>
          <a:lstStyle>
            <a:lvl1pPr algn="ctr">
              <a:lnSpc>
                <a:spcPct val="100000"/>
              </a:lnSpc>
              <a:defRPr sz="3600" b="1">
                <a:solidFill>
                  <a:schemeClr val="bg1"/>
                </a:solidFill>
                <a:latin typeface="+mj-lt"/>
                <a:cs typeface="Arial" panose="020B0604020202020204" pitchFamily="34" charset="0"/>
              </a:defRPr>
            </a:lvl1pPr>
          </a:lstStyle>
          <a:p>
            <a:r>
              <a:rPr lang="en-US" dirty="0"/>
              <a:t>Title</a:t>
            </a:r>
          </a:p>
        </p:txBody>
      </p:sp>
      <p:sp>
        <p:nvSpPr>
          <p:cNvPr id="8" name="Text Placeholder 7">
            <a:extLst>
              <a:ext uri="{FF2B5EF4-FFF2-40B4-BE49-F238E27FC236}">
                <a16:creationId xmlns:a16="http://schemas.microsoft.com/office/drawing/2014/main" id="{D875332F-7CF1-49C5-5577-808E9B07C522}"/>
              </a:ext>
            </a:extLst>
          </p:cNvPr>
          <p:cNvSpPr>
            <a:spLocks noGrp="1"/>
          </p:cNvSpPr>
          <p:nvPr>
            <p:ph type="body" sz="quarter" idx="12" hasCustomPrompt="1"/>
          </p:nvPr>
        </p:nvSpPr>
        <p:spPr>
          <a:xfrm>
            <a:off x="1279524" y="2648007"/>
            <a:ext cx="4553712" cy="5900682"/>
          </a:xfrm>
        </p:spPr>
        <p:txBody>
          <a:bodyPr/>
          <a:lstStyle>
            <a:lvl1pPr marL="342900" indent="-342900">
              <a:buFont typeface="Arial" panose="020B0604020202020204" pitchFamily="34" charset="0"/>
              <a:buChar char="•"/>
              <a:defRPr/>
            </a:lvl1pPr>
            <a:lvl2pPr marL="798513" indent="-323850">
              <a:defRPr/>
            </a:lvl2pPr>
            <a:lvl3pPr marL="1379538" indent="-323850">
              <a:defRPr/>
            </a:lvl3pPr>
          </a:lstStyle>
          <a:p>
            <a:pPr lvl="0"/>
            <a:r>
              <a:rPr lang="en-US" dirty="0"/>
              <a:t>Text</a:t>
            </a:r>
          </a:p>
          <a:p>
            <a:pPr lvl="1"/>
            <a:r>
              <a:rPr lang="en-US" dirty="0"/>
              <a:t>Second Level</a:t>
            </a:r>
          </a:p>
          <a:p>
            <a:pPr lvl="2"/>
            <a:r>
              <a:rPr lang="en-US" dirty="0"/>
              <a:t>Third Level</a:t>
            </a:r>
          </a:p>
        </p:txBody>
      </p:sp>
      <p:sp>
        <p:nvSpPr>
          <p:cNvPr id="10" name="Text Placeholder 9">
            <a:extLst>
              <a:ext uri="{FF2B5EF4-FFF2-40B4-BE49-F238E27FC236}">
                <a16:creationId xmlns:a16="http://schemas.microsoft.com/office/drawing/2014/main" id="{72B58CFF-AA79-7409-7D6F-CB9D749EA4FA}"/>
              </a:ext>
            </a:extLst>
          </p:cNvPr>
          <p:cNvSpPr>
            <a:spLocks noGrp="1"/>
          </p:cNvSpPr>
          <p:nvPr>
            <p:ph type="body" sz="quarter" idx="13" hasCustomPrompt="1"/>
          </p:nvPr>
        </p:nvSpPr>
        <p:spPr>
          <a:xfrm>
            <a:off x="6392481" y="2648007"/>
            <a:ext cx="4553712" cy="5900682"/>
          </a:xfrm>
        </p:spPr>
        <p:txBody>
          <a:bodyPr/>
          <a:lstStyle>
            <a:lvl1pPr marL="342900" indent="-342900">
              <a:buFont typeface="Arial" panose="020B0604020202020204" pitchFamily="34" charset="0"/>
              <a:buChar char="•"/>
              <a:defRPr/>
            </a:lvl1pPr>
            <a:lvl2pPr marL="798513" indent="-323850">
              <a:defRPr/>
            </a:lvl2pPr>
            <a:lvl3pPr marL="1379538" indent="-323850">
              <a:defRPr/>
            </a:lvl3pPr>
          </a:lstStyle>
          <a:p>
            <a:pPr lvl="0"/>
            <a:r>
              <a:rPr lang="en-US"/>
              <a:t>Text</a:t>
            </a:r>
          </a:p>
          <a:p>
            <a:pPr lvl="1"/>
            <a:r>
              <a:rPr lang="en-US"/>
              <a:t>Second Level</a:t>
            </a:r>
          </a:p>
          <a:p>
            <a:pPr lvl="2"/>
            <a:r>
              <a:rPr lang="en-US"/>
              <a:t>Third Level</a:t>
            </a:r>
          </a:p>
        </p:txBody>
      </p:sp>
      <p:pic>
        <p:nvPicPr>
          <p:cNvPr id="11" name="Graphic 10">
            <a:extLst>
              <a:ext uri="{FF2B5EF4-FFF2-40B4-BE49-F238E27FC236}">
                <a16:creationId xmlns:a16="http://schemas.microsoft.com/office/drawing/2014/main" id="{F2BA5FBC-ADD0-4665-6E3B-C584A7793C3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4091" y="8939688"/>
            <a:ext cx="1670493" cy="535722"/>
          </a:xfrm>
          <a:prstGeom prst="rect">
            <a:avLst/>
          </a:prstGeom>
        </p:spPr>
      </p:pic>
      <p:cxnSp>
        <p:nvCxnSpPr>
          <p:cNvPr id="5" name="Straight Connector 4">
            <a:extLst>
              <a:ext uri="{FF2B5EF4-FFF2-40B4-BE49-F238E27FC236}">
                <a16:creationId xmlns:a16="http://schemas.microsoft.com/office/drawing/2014/main" id="{D507EDF2-B502-BAB2-B5B4-950A717D4EB3}"/>
              </a:ext>
            </a:extLst>
          </p:cNvPr>
          <p:cNvCxnSpPr>
            <a:cxnSpLocks/>
          </p:cNvCxnSpPr>
          <p:nvPr userDrawn="1"/>
        </p:nvCxnSpPr>
        <p:spPr>
          <a:xfrm>
            <a:off x="6124154" y="2648007"/>
            <a:ext cx="0" cy="5900681"/>
          </a:xfrm>
          <a:prstGeom prst="line">
            <a:avLst/>
          </a:prstGeom>
          <a:ln w="31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Text Placeholder 9">
            <a:extLst>
              <a:ext uri="{FF2B5EF4-FFF2-40B4-BE49-F238E27FC236}">
                <a16:creationId xmlns:a16="http://schemas.microsoft.com/office/drawing/2014/main" id="{8D412939-3914-285F-0153-319EE689DA33}"/>
              </a:ext>
            </a:extLst>
          </p:cNvPr>
          <p:cNvSpPr>
            <a:spLocks noGrp="1"/>
          </p:cNvSpPr>
          <p:nvPr>
            <p:ph type="body" sz="quarter" idx="14" hasCustomPrompt="1"/>
          </p:nvPr>
        </p:nvSpPr>
        <p:spPr>
          <a:xfrm>
            <a:off x="11505438" y="2648006"/>
            <a:ext cx="4553712" cy="5900682"/>
          </a:xfrm>
        </p:spPr>
        <p:txBody>
          <a:bodyPr/>
          <a:lstStyle>
            <a:lvl1pPr marL="342900" indent="-342900">
              <a:buFont typeface="Arial" panose="020B0604020202020204" pitchFamily="34" charset="0"/>
              <a:buChar char="•"/>
              <a:defRPr/>
            </a:lvl1pPr>
            <a:lvl2pPr marL="798513" indent="-323850">
              <a:defRPr/>
            </a:lvl2pPr>
            <a:lvl3pPr marL="1379538" indent="-323850">
              <a:defRPr/>
            </a:lvl3pPr>
          </a:lstStyle>
          <a:p>
            <a:pPr lvl="0"/>
            <a:r>
              <a:rPr lang="en-US"/>
              <a:t>Text</a:t>
            </a:r>
          </a:p>
          <a:p>
            <a:pPr lvl="1"/>
            <a:r>
              <a:rPr lang="en-US"/>
              <a:t>Second Level</a:t>
            </a:r>
          </a:p>
          <a:p>
            <a:pPr lvl="2"/>
            <a:r>
              <a:rPr lang="en-US"/>
              <a:t>Third Level</a:t>
            </a:r>
          </a:p>
        </p:txBody>
      </p:sp>
      <p:cxnSp>
        <p:nvCxnSpPr>
          <p:cNvPr id="6" name="Straight Connector 5">
            <a:extLst>
              <a:ext uri="{FF2B5EF4-FFF2-40B4-BE49-F238E27FC236}">
                <a16:creationId xmlns:a16="http://schemas.microsoft.com/office/drawing/2014/main" id="{867AD5DB-108C-92B0-C706-E6229BB53849}"/>
              </a:ext>
            </a:extLst>
          </p:cNvPr>
          <p:cNvCxnSpPr>
            <a:cxnSpLocks/>
          </p:cNvCxnSpPr>
          <p:nvPr userDrawn="1"/>
        </p:nvCxnSpPr>
        <p:spPr>
          <a:xfrm>
            <a:off x="11243001" y="2648007"/>
            <a:ext cx="0" cy="5900681"/>
          </a:xfrm>
          <a:prstGeom prst="line">
            <a:avLst/>
          </a:prstGeom>
          <a:ln w="31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327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6_Color Top - Three Box Body">
    <p:bg>
      <p:bgPr>
        <a:solidFill>
          <a:schemeClr val="bg1"/>
        </a:solidFill>
        <a:effectLst/>
      </p:bgPr>
    </p:bg>
    <p:spTree>
      <p:nvGrpSpPr>
        <p:cNvPr id="1" name=""/>
        <p:cNvGrpSpPr/>
        <p:nvPr/>
      </p:nvGrpSpPr>
      <p:grpSpPr>
        <a:xfrm>
          <a:off x="0" y="0"/>
          <a:ext cx="0" cy="0"/>
          <a:chOff x="0" y="0"/>
          <a:chExt cx="0" cy="0"/>
        </a:xfrm>
      </p:grpSpPr>
      <p:sp>
        <p:nvSpPr>
          <p:cNvPr id="2" name="Rectangle: Top Corners Rounded 1">
            <a:extLst>
              <a:ext uri="{FF2B5EF4-FFF2-40B4-BE49-F238E27FC236}">
                <a16:creationId xmlns:a16="http://schemas.microsoft.com/office/drawing/2014/main" id="{DC1EB652-D2E3-3EBB-1B3F-DC596A26B969}"/>
              </a:ext>
            </a:extLst>
          </p:cNvPr>
          <p:cNvSpPr/>
          <p:nvPr userDrawn="1"/>
        </p:nvSpPr>
        <p:spPr>
          <a:xfrm rot="10800000">
            <a:off x="-3" y="-1"/>
            <a:ext cx="17340263" cy="2070848"/>
          </a:xfrm>
          <a:prstGeom prst="round2SameRect">
            <a:avLst/>
          </a:prstGeom>
          <a:solidFill>
            <a:schemeClr val="accent5"/>
          </a:solidFill>
          <a:ln>
            <a:noFill/>
          </a:ln>
          <a:effectLst>
            <a:outerShdw blurRad="1054100" dist="1270000" dir="5400000" algn="ctr" rotWithShape="0">
              <a:schemeClr val="accent2">
                <a:alpha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Title 1"/>
          <p:cNvSpPr>
            <a:spLocks noGrp="1"/>
          </p:cNvSpPr>
          <p:nvPr>
            <p:ph type="title" hasCustomPrompt="1"/>
          </p:nvPr>
        </p:nvSpPr>
        <p:spPr>
          <a:xfrm>
            <a:off x="2264229" y="577156"/>
            <a:ext cx="12816113" cy="1027527"/>
          </a:xfrm>
        </p:spPr>
        <p:txBody>
          <a:bodyPr anchor="ctr">
            <a:noAutofit/>
          </a:bodyPr>
          <a:lstStyle>
            <a:lvl1pPr algn="ctr">
              <a:lnSpc>
                <a:spcPct val="100000"/>
              </a:lnSpc>
              <a:defRPr sz="3600" b="1">
                <a:solidFill>
                  <a:schemeClr val="bg1"/>
                </a:solidFill>
                <a:latin typeface="+mj-lt"/>
                <a:cs typeface="Arial" panose="020B0604020202020204" pitchFamily="34" charset="0"/>
              </a:defRPr>
            </a:lvl1pPr>
          </a:lstStyle>
          <a:p>
            <a:r>
              <a:rPr lang="en-US" dirty="0"/>
              <a:t>Title</a:t>
            </a:r>
          </a:p>
        </p:txBody>
      </p:sp>
      <p:sp>
        <p:nvSpPr>
          <p:cNvPr id="8" name="Text Placeholder 7">
            <a:extLst>
              <a:ext uri="{FF2B5EF4-FFF2-40B4-BE49-F238E27FC236}">
                <a16:creationId xmlns:a16="http://schemas.microsoft.com/office/drawing/2014/main" id="{D875332F-7CF1-49C5-5577-808E9B07C522}"/>
              </a:ext>
            </a:extLst>
          </p:cNvPr>
          <p:cNvSpPr>
            <a:spLocks noGrp="1"/>
          </p:cNvSpPr>
          <p:nvPr>
            <p:ph type="body" sz="quarter" idx="12" hasCustomPrompt="1"/>
          </p:nvPr>
        </p:nvSpPr>
        <p:spPr>
          <a:xfrm>
            <a:off x="1279524" y="2648007"/>
            <a:ext cx="4553712" cy="5900682"/>
          </a:xfrm>
        </p:spPr>
        <p:txBody>
          <a:bodyPr/>
          <a:lstStyle>
            <a:lvl1pPr marL="342900" indent="-342900">
              <a:buFont typeface="Arial" panose="020B0604020202020204" pitchFamily="34" charset="0"/>
              <a:buChar char="•"/>
              <a:defRPr/>
            </a:lvl1pPr>
            <a:lvl2pPr marL="798513" indent="-323850">
              <a:defRPr/>
            </a:lvl2pPr>
            <a:lvl3pPr marL="1379538" indent="-323850">
              <a:defRPr/>
            </a:lvl3pPr>
          </a:lstStyle>
          <a:p>
            <a:pPr lvl="0"/>
            <a:r>
              <a:rPr lang="en-US" dirty="0"/>
              <a:t>Text</a:t>
            </a:r>
          </a:p>
          <a:p>
            <a:pPr lvl="1"/>
            <a:r>
              <a:rPr lang="en-US" dirty="0"/>
              <a:t>Second Level</a:t>
            </a:r>
          </a:p>
          <a:p>
            <a:pPr lvl="2"/>
            <a:r>
              <a:rPr lang="en-US" dirty="0"/>
              <a:t>Third Level</a:t>
            </a:r>
          </a:p>
        </p:txBody>
      </p:sp>
      <p:sp>
        <p:nvSpPr>
          <p:cNvPr id="10" name="Text Placeholder 9">
            <a:extLst>
              <a:ext uri="{FF2B5EF4-FFF2-40B4-BE49-F238E27FC236}">
                <a16:creationId xmlns:a16="http://schemas.microsoft.com/office/drawing/2014/main" id="{72B58CFF-AA79-7409-7D6F-CB9D749EA4FA}"/>
              </a:ext>
            </a:extLst>
          </p:cNvPr>
          <p:cNvSpPr>
            <a:spLocks noGrp="1"/>
          </p:cNvSpPr>
          <p:nvPr>
            <p:ph type="body" sz="quarter" idx="13" hasCustomPrompt="1"/>
          </p:nvPr>
        </p:nvSpPr>
        <p:spPr>
          <a:xfrm>
            <a:off x="6392481" y="2648007"/>
            <a:ext cx="4553712" cy="5900682"/>
          </a:xfrm>
        </p:spPr>
        <p:txBody>
          <a:bodyPr/>
          <a:lstStyle>
            <a:lvl1pPr marL="342900" indent="-342900">
              <a:buFont typeface="Arial" panose="020B0604020202020204" pitchFamily="34" charset="0"/>
              <a:buChar char="•"/>
              <a:defRPr/>
            </a:lvl1pPr>
            <a:lvl2pPr marL="798513" indent="-323850">
              <a:defRPr/>
            </a:lvl2pPr>
            <a:lvl3pPr marL="1379538" indent="-323850">
              <a:defRPr/>
            </a:lvl3pPr>
          </a:lstStyle>
          <a:p>
            <a:pPr lvl="0"/>
            <a:r>
              <a:rPr lang="en-US"/>
              <a:t>Text</a:t>
            </a:r>
          </a:p>
          <a:p>
            <a:pPr lvl="1"/>
            <a:r>
              <a:rPr lang="en-US"/>
              <a:t>Second Level</a:t>
            </a:r>
          </a:p>
          <a:p>
            <a:pPr lvl="2"/>
            <a:r>
              <a:rPr lang="en-US"/>
              <a:t>Third Level</a:t>
            </a:r>
          </a:p>
        </p:txBody>
      </p:sp>
      <p:pic>
        <p:nvPicPr>
          <p:cNvPr id="11" name="Graphic 10">
            <a:extLst>
              <a:ext uri="{FF2B5EF4-FFF2-40B4-BE49-F238E27FC236}">
                <a16:creationId xmlns:a16="http://schemas.microsoft.com/office/drawing/2014/main" id="{F2BA5FBC-ADD0-4665-6E3B-C584A7793C3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4091" y="8939688"/>
            <a:ext cx="1670493" cy="535722"/>
          </a:xfrm>
          <a:prstGeom prst="rect">
            <a:avLst/>
          </a:prstGeom>
        </p:spPr>
      </p:pic>
      <p:cxnSp>
        <p:nvCxnSpPr>
          <p:cNvPr id="5" name="Straight Connector 4">
            <a:extLst>
              <a:ext uri="{FF2B5EF4-FFF2-40B4-BE49-F238E27FC236}">
                <a16:creationId xmlns:a16="http://schemas.microsoft.com/office/drawing/2014/main" id="{D507EDF2-B502-BAB2-B5B4-950A717D4EB3}"/>
              </a:ext>
            </a:extLst>
          </p:cNvPr>
          <p:cNvCxnSpPr>
            <a:cxnSpLocks/>
          </p:cNvCxnSpPr>
          <p:nvPr userDrawn="1"/>
        </p:nvCxnSpPr>
        <p:spPr>
          <a:xfrm>
            <a:off x="6124154" y="2648007"/>
            <a:ext cx="0" cy="5900681"/>
          </a:xfrm>
          <a:prstGeom prst="line">
            <a:avLst/>
          </a:prstGeom>
          <a:ln w="31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Text Placeholder 9">
            <a:extLst>
              <a:ext uri="{FF2B5EF4-FFF2-40B4-BE49-F238E27FC236}">
                <a16:creationId xmlns:a16="http://schemas.microsoft.com/office/drawing/2014/main" id="{8D412939-3914-285F-0153-319EE689DA33}"/>
              </a:ext>
            </a:extLst>
          </p:cNvPr>
          <p:cNvSpPr>
            <a:spLocks noGrp="1"/>
          </p:cNvSpPr>
          <p:nvPr>
            <p:ph type="body" sz="quarter" idx="14" hasCustomPrompt="1"/>
          </p:nvPr>
        </p:nvSpPr>
        <p:spPr>
          <a:xfrm>
            <a:off x="11505438" y="2648006"/>
            <a:ext cx="4553712" cy="5900682"/>
          </a:xfrm>
        </p:spPr>
        <p:txBody>
          <a:bodyPr/>
          <a:lstStyle>
            <a:lvl1pPr marL="342900" indent="-342900">
              <a:buFont typeface="Arial" panose="020B0604020202020204" pitchFamily="34" charset="0"/>
              <a:buChar char="•"/>
              <a:defRPr/>
            </a:lvl1pPr>
            <a:lvl2pPr marL="798513" indent="-323850">
              <a:defRPr/>
            </a:lvl2pPr>
            <a:lvl3pPr marL="1379538" indent="-323850">
              <a:defRPr/>
            </a:lvl3pPr>
          </a:lstStyle>
          <a:p>
            <a:pPr lvl="0"/>
            <a:r>
              <a:rPr lang="en-US"/>
              <a:t>Text</a:t>
            </a:r>
          </a:p>
          <a:p>
            <a:pPr lvl="1"/>
            <a:r>
              <a:rPr lang="en-US"/>
              <a:t>Second Level</a:t>
            </a:r>
          </a:p>
          <a:p>
            <a:pPr lvl="2"/>
            <a:r>
              <a:rPr lang="en-US"/>
              <a:t>Third Level</a:t>
            </a:r>
          </a:p>
        </p:txBody>
      </p:sp>
      <p:cxnSp>
        <p:nvCxnSpPr>
          <p:cNvPr id="6" name="Straight Connector 5">
            <a:extLst>
              <a:ext uri="{FF2B5EF4-FFF2-40B4-BE49-F238E27FC236}">
                <a16:creationId xmlns:a16="http://schemas.microsoft.com/office/drawing/2014/main" id="{867AD5DB-108C-92B0-C706-E6229BB53849}"/>
              </a:ext>
            </a:extLst>
          </p:cNvPr>
          <p:cNvCxnSpPr>
            <a:cxnSpLocks/>
          </p:cNvCxnSpPr>
          <p:nvPr userDrawn="1"/>
        </p:nvCxnSpPr>
        <p:spPr>
          <a:xfrm>
            <a:off x="11243001" y="2648007"/>
            <a:ext cx="0" cy="5900681"/>
          </a:xfrm>
          <a:prstGeom prst="line">
            <a:avLst/>
          </a:prstGeom>
          <a:ln w="31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1272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enter Layout - Two Column">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C1FF1FC-80CA-E2AB-C5B3-6E2950175B8E}"/>
              </a:ext>
            </a:extLst>
          </p:cNvPr>
          <p:cNvSpPr>
            <a:spLocks noGrp="1"/>
          </p:cNvSpPr>
          <p:nvPr>
            <p:ph type="body" sz="quarter" idx="13" hasCustomPrompt="1"/>
          </p:nvPr>
        </p:nvSpPr>
        <p:spPr>
          <a:xfrm>
            <a:off x="1474788" y="3048000"/>
            <a:ext cx="6510337" cy="5500688"/>
          </a:xfrm>
        </p:spPr>
        <p:txBody>
          <a:bodyPr/>
          <a:lstStyle>
            <a:lvl1pPr marL="342900" indent="-342900">
              <a:buFont typeface="Arial" panose="020B0604020202020204" pitchFamily="34" charset="0"/>
              <a:buChar char="•"/>
              <a:defRPr/>
            </a:lvl1pPr>
            <a:lvl2pPr>
              <a:defRPr/>
            </a:lvl2pPr>
            <a:lvl3pPr>
              <a:defRPr/>
            </a:lvl3pPr>
            <a:lvl4pPr>
              <a:defRPr/>
            </a:lvl4pPr>
          </a:lstStyle>
          <a:p>
            <a:pPr lvl="0"/>
            <a:r>
              <a:rPr lang="en-US"/>
              <a:t>Text</a:t>
            </a:r>
          </a:p>
          <a:p>
            <a:pPr lvl="1"/>
            <a:r>
              <a:rPr lang="en-US"/>
              <a:t>Second Level</a:t>
            </a:r>
          </a:p>
          <a:p>
            <a:pPr lvl="2"/>
            <a:r>
              <a:rPr lang="en-US"/>
              <a:t>Third Level</a:t>
            </a:r>
          </a:p>
          <a:p>
            <a:pPr lvl="3"/>
            <a:r>
              <a:rPr lang="en-US"/>
              <a:t>Fourth Level</a:t>
            </a:r>
          </a:p>
        </p:txBody>
      </p:sp>
      <p:sp>
        <p:nvSpPr>
          <p:cNvPr id="8" name="Text Placeholder 4">
            <a:extLst>
              <a:ext uri="{FF2B5EF4-FFF2-40B4-BE49-F238E27FC236}">
                <a16:creationId xmlns:a16="http://schemas.microsoft.com/office/drawing/2014/main" id="{EEAF8D39-D91B-8D2B-7905-61FB7E96CB98}"/>
              </a:ext>
            </a:extLst>
          </p:cNvPr>
          <p:cNvSpPr>
            <a:spLocks noGrp="1"/>
          </p:cNvSpPr>
          <p:nvPr>
            <p:ph type="body" sz="quarter" idx="14" hasCustomPrompt="1"/>
          </p:nvPr>
        </p:nvSpPr>
        <p:spPr>
          <a:xfrm>
            <a:off x="9354311" y="3048000"/>
            <a:ext cx="6510337" cy="5500688"/>
          </a:xfrm>
        </p:spPr>
        <p:txBody>
          <a:bodyPr/>
          <a:lstStyle>
            <a:lvl1pPr marL="342900" indent="-342900">
              <a:buFont typeface="Arial" panose="020B0604020202020204" pitchFamily="34" charset="0"/>
              <a:buChar char="•"/>
              <a:defRPr/>
            </a:lvl1pPr>
            <a:lvl2pPr>
              <a:defRPr/>
            </a:lvl2pPr>
            <a:lvl3pPr>
              <a:defRPr/>
            </a:lvl3pPr>
            <a:lvl4pPr>
              <a:defRPr/>
            </a:lvl4pPr>
            <a:lvl5pPr marL="2600919" indent="0">
              <a:buNone/>
              <a:defRPr/>
            </a:lvl5pPr>
          </a:lstStyle>
          <a:p>
            <a:pPr lvl="0"/>
            <a:r>
              <a:rPr lang="en-US"/>
              <a:t>Text</a:t>
            </a:r>
          </a:p>
          <a:p>
            <a:pPr lvl="1"/>
            <a:r>
              <a:rPr lang="en-US"/>
              <a:t>Second Level</a:t>
            </a:r>
          </a:p>
          <a:p>
            <a:pPr lvl="2"/>
            <a:r>
              <a:rPr lang="en-US"/>
              <a:t>Third Level</a:t>
            </a:r>
          </a:p>
          <a:p>
            <a:pPr lvl="3"/>
            <a:r>
              <a:rPr lang="en-US"/>
              <a:t>Fourth Level</a:t>
            </a:r>
          </a:p>
        </p:txBody>
      </p:sp>
      <p:sp>
        <p:nvSpPr>
          <p:cNvPr id="6" name="Text Placeholder 5">
            <a:extLst>
              <a:ext uri="{FF2B5EF4-FFF2-40B4-BE49-F238E27FC236}">
                <a16:creationId xmlns:a16="http://schemas.microsoft.com/office/drawing/2014/main" id="{0B9687EB-3AD1-D1A9-FE1B-CA30B78ADFD8}"/>
              </a:ext>
            </a:extLst>
          </p:cNvPr>
          <p:cNvSpPr>
            <a:spLocks noGrp="1"/>
          </p:cNvSpPr>
          <p:nvPr>
            <p:ph type="body" sz="quarter" idx="12" hasCustomPrompt="1"/>
          </p:nvPr>
        </p:nvSpPr>
        <p:spPr>
          <a:xfrm>
            <a:off x="1474788" y="754063"/>
            <a:ext cx="14389100" cy="1060450"/>
          </a:xfrm>
        </p:spPr>
        <p:txBody>
          <a:bodyPr/>
          <a:lstStyle>
            <a:lvl1pPr marL="0" indent="0" algn="ctr">
              <a:buNone/>
              <a:defRPr sz="3600" b="1"/>
            </a:lvl1pPr>
            <a:lvl2pPr>
              <a:defRPr sz="3600" b="1"/>
            </a:lvl2pPr>
            <a:lvl3pPr>
              <a:defRPr sz="3600" b="1"/>
            </a:lvl3pPr>
            <a:lvl4pPr>
              <a:defRPr sz="3600" b="1"/>
            </a:lvl4pPr>
            <a:lvl5pPr>
              <a:defRPr sz="3600" b="1"/>
            </a:lvl5pPr>
          </a:lstStyle>
          <a:p>
            <a:pPr lvl="0"/>
            <a:r>
              <a:rPr lang="en-US"/>
              <a:t>Title – Center of Page</a:t>
            </a:r>
            <a:endParaRPr lang="en-IE"/>
          </a:p>
        </p:txBody>
      </p:sp>
      <p:sp>
        <p:nvSpPr>
          <p:cNvPr id="7" name="Text Placeholder 6">
            <a:extLst>
              <a:ext uri="{FF2B5EF4-FFF2-40B4-BE49-F238E27FC236}">
                <a16:creationId xmlns:a16="http://schemas.microsoft.com/office/drawing/2014/main" id="{2A126C40-1775-3804-71B6-6792FC8E28FC}"/>
              </a:ext>
            </a:extLst>
          </p:cNvPr>
          <p:cNvSpPr>
            <a:spLocks noGrp="1"/>
          </p:cNvSpPr>
          <p:nvPr>
            <p:ph type="body" sz="quarter" idx="10" hasCustomPrompt="1"/>
          </p:nvPr>
        </p:nvSpPr>
        <p:spPr>
          <a:xfrm>
            <a:off x="1474788" y="2028387"/>
            <a:ext cx="14389100" cy="700299"/>
          </a:xfrm>
        </p:spPr>
        <p:txBody>
          <a:bodyPr/>
          <a:lstStyle>
            <a:lvl1pPr marL="0" indent="0" algn="ctr">
              <a:buNone/>
              <a:defRPr sz="2800" b="1">
                <a:solidFill>
                  <a:srgbClr val="B5121B"/>
                </a:solidFill>
              </a:defRPr>
            </a:lvl1pPr>
          </a:lstStyle>
          <a:p>
            <a:pPr lvl="0"/>
            <a:r>
              <a:rPr lang="en-US"/>
              <a:t>Sub Title</a:t>
            </a:r>
          </a:p>
        </p:txBody>
      </p:sp>
      <p:pic>
        <p:nvPicPr>
          <p:cNvPr id="9" name="Graphic 8">
            <a:extLst>
              <a:ext uri="{FF2B5EF4-FFF2-40B4-BE49-F238E27FC236}">
                <a16:creationId xmlns:a16="http://schemas.microsoft.com/office/drawing/2014/main" id="{28A5E543-AFA7-C364-2F49-ABD3E5BFB75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4091" y="8939688"/>
            <a:ext cx="1670493" cy="535722"/>
          </a:xfrm>
          <a:prstGeom prst="rect">
            <a:avLst/>
          </a:prstGeom>
        </p:spPr>
      </p:pic>
    </p:spTree>
    <p:extLst>
      <p:ext uri="{BB962C8B-B14F-4D97-AF65-F5344CB8AC3E}">
        <p14:creationId xmlns:p14="http://schemas.microsoft.com/office/powerpoint/2010/main" val="667415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Break Slide">
    <p:bg>
      <p:bgPr>
        <a:solidFill>
          <a:schemeClr val="bg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156695" y="2279452"/>
            <a:ext cx="10433058" cy="2597348"/>
          </a:xfrm>
        </p:spPr>
        <p:txBody>
          <a:bodyPr>
            <a:noAutofit/>
          </a:bodyPr>
          <a:lstStyle>
            <a:lvl1pPr>
              <a:lnSpc>
                <a:spcPct val="100000"/>
              </a:lnSpc>
              <a:defRPr sz="3600" b="1">
                <a:latin typeface="+mj-lt"/>
                <a:cs typeface="Arial" panose="020B0604020202020204" pitchFamily="34" charset="0"/>
              </a:defRPr>
            </a:lvl1pPr>
          </a:lstStyle>
          <a:p>
            <a:r>
              <a:rPr lang="en-US"/>
              <a:t>Use as Title or Separator Page</a:t>
            </a:r>
          </a:p>
        </p:txBody>
      </p:sp>
      <p:sp>
        <p:nvSpPr>
          <p:cNvPr id="7" name="Text Placeholder 6">
            <a:extLst>
              <a:ext uri="{FF2B5EF4-FFF2-40B4-BE49-F238E27FC236}">
                <a16:creationId xmlns:a16="http://schemas.microsoft.com/office/drawing/2014/main" id="{2A126C40-1775-3804-71B6-6792FC8E28FC}"/>
              </a:ext>
            </a:extLst>
          </p:cNvPr>
          <p:cNvSpPr>
            <a:spLocks noGrp="1"/>
          </p:cNvSpPr>
          <p:nvPr>
            <p:ph type="body" sz="quarter" idx="10" hasCustomPrompt="1"/>
          </p:nvPr>
        </p:nvSpPr>
        <p:spPr>
          <a:xfrm>
            <a:off x="2167533" y="910336"/>
            <a:ext cx="5220142" cy="415431"/>
          </a:xfrm>
        </p:spPr>
        <p:txBody>
          <a:bodyPr/>
          <a:lstStyle>
            <a:lvl1pPr marL="0" indent="0">
              <a:buNone/>
              <a:defRPr sz="2400">
                <a:solidFill>
                  <a:schemeClr val="accent6"/>
                </a:solidFill>
              </a:defRPr>
            </a:lvl1pPr>
          </a:lstStyle>
          <a:p>
            <a:pPr lvl="0"/>
            <a:r>
              <a:rPr lang="en-US" dirty="0"/>
              <a:t>Text</a:t>
            </a:r>
          </a:p>
        </p:txBody>
      </p:sp>
    </p:spTree>
    <p:extLst>
      <p:ext uri="{BB962C8B-B14F-4D97-AF65-F5344CB8AC3E}">
        <p14:creationId xmlns:p14="http://schemas.microsoft.com/office/powerpoint/2010/main" val="283566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Two Column Box">
    <p:bg>
      <p:bgPr>
        <a:solidFill>
          <a:schemeClr val="bg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910364" y="780288"/>
            <a:ext cx="15562886" cy="1167821"/>
          </a:xfrm>
        </p:spPr>
        <p:txBody>
          <a:bodyPr>
            <a:noAutofit/>
          </a:bodyPr>
          <a:lstStyle>
            <a:lvl1pPr>
              <a:lnSpc>
                <a:spcPct val="100000"/>
              </a:lnSpc>
              <a:defRPr sz="3600" b="1">
                <a:latin typeface="+mj-lt"/>
                <a:cs typeface="Arial" panose="020B0604020202020204" pitchFamily="34" charset="0"/>
              </a:defRPr>
            </a:lvl1pPr>
          </a:lstStyle>
          <a:p>
            <a:r>
              <a:rPr lang="en-US"/>
              <a:t>Title</a:t>
            </a:r>
          </a:p>
        </p:txBody>
      </p:sp>
      <p:sp>
        <p:nvSpPr>
          <p:cNvPr id="4" name="Content Placeholder 2"/>
          <p:cNvSpPr>
            <a:spLocks noGrp="1"/>
          </p:cNvSpPr>
          <p:nvPr>
            <p:ph sz="half" idx="1" hasCustomPrompt="1"/>
          </p:nvPr>
        </p:nvSpPr>
        <p:spPr>
          <a:xfrm>
            <a:off x="910364" y="2275840"/>
            <a:ext cx="7369612" cy="6188570"/>
          </a:xfrm>
        </p:spPr>
        <p:txBody>
          <a:bodyPr>
            <a:noAutofit/>
          </a:bodyPr>
          <a:lstStyle>
            <a:lvl1pPr marL="342900" indent="-342900">
              <a:lnSpc>
                <a:spcPct val="100000"/>
              </a:lnSpc>
              <a:buFont typeface="Arial" panose="020B0604020202020204" pitchFamily="34" charset="0"/>
              <a:buChar char="•"/>
              <a:defRPr sz="2400" baseline="0">
                <a:solidFill>
                  <a:schemeClr val="tx1"/>
                </a:solidFill>
                <a:latin typeface="+mj-lt"/>
                <a:cs typeface="Arial" panose="020B0604020202020204" pitchFamily="34" charset="0"/>
              </a:defRPr>
            </a:lvl1pPr>
            <a:lvl2pPr marL="798513" indent="-323850">
              <a:lnSpc>
                <a:spcPct val="100000"/>
              </a:lnSpc>
              <a:defRPr sz="2000">
                <a:solidFill>
                  <a:schemeClr val="tx1"/>
                </a:solidFill>
                <a:latin typeface="+mj-lt"/>
                <a:cs typeface="Arial" panose="020B0604020202020204" pitchFamily="34" charset="0"/>
              </a:defRPr>
            </a:lvl2pPr>
            <a:lvl3pPr>
              <a:defRPr sz="1800">
                <a:latin typeface="+mj-lt"/>
                <a:cs typeface="Arial" panose="020B0604020202020204" pitchFamily="34" charset="0"/>
              </a:defRPr>
            </a:lvl3pPr>
            <a:lvl4pPr>
              <a:defRPr sz="1600">
                <a:latin typeface="+mj-lt"/>
                <a:cs typeface="Arial" panose="020B0604020202020204" pitchFamily="34" charset="0"/>
              </a:defRPr>
            </a:lvl4pPr>
            <a:lvl5pPr>
              <a:defRPr sz="1707">
                <a:latin typeface="Arial" panose="020B0604020202020204" pitchFamily="34" charset="0"/>
                <a:cs typeface="Arial" panose="020B0604020202020204" pitchFamily="34" charset="0"/>
              </a:defRPr>
            </a:lvl5pPr>
          </a:lstStyle>
          <a:p>
            <a:pPr lvl="0"/>
            <a:r>
              <a:rPr lang="en-US"/>
              <a:t>Text</a:t>
            </a:r>
          </a:p>
          <a:p>
            <a:pPr lvl="1"/>
            <a:r>
              <a:rPr lang="en-US"/>
              <a:t>Second Level</a:t>
            </a:r>
          </a:p>
          <a:p>
            <a:pPr lvl="2"/>
            <a:r>
              <a:rPr lang="en-US"/>
              <a:t>Third Level</a:t>
            </a:r>
          </a:p>
          <a:p>
            <a:pPr lvl="3"/>
            <a:r>
              <a:rPr lang="en-US"/>
              <a:t>Fourth Level</a:t>
            </a:r>
          </a:p>
        </p:txBody>
      </p:sp>
      <p:sp>
        <p:nvSpPr>
          <p:cNvPr id="5" name="Content Placeholder 3"/>
          <p:cNvSpPr>
            <a:spLocks noGrp="1"/>
          </p:cNvSpPr>
          <p:nvPr>
            <p:ph sz="half" idx="2" hasCustomPrompt="1"/>
          </p:nvPr>
        </p:nvSpPr>
        <p:spPr>
          <a:xfrm>
            <a:off x="9085575" y="2275840"/>
            <a:ext cx="7369612" cy="6188570"/>
          </a:xfrm>
        </p:spPr>
        <p:txBody>
          <a:bodyPr>
            <a:noAutofit/>
          </a:bodyPr>
          <a:lstStyle>
            <a:lvl1pPr marL="342900" indent="-342900">
              <a:lnSpc>
                <a:spcPct val="100000"/>
              </a:lnSpc>
              <a:buFont typeface="Arial" panose="020B0604020202020204" pitchFamily="34" charset="0"/>
              <a:buChar char="•"/>
              <a:defRPr sz="2400">
                <a:latin typeface="+mj-lt"/>
                <a:cs typeface="Arial" panose="020B0604020202020204" pitchFamily="34" charset="0"/>
              </a:defRPr>
            </a:lvl1pPr>
            <a:lvl2pPr marL="798513" indent="-323850">
              <a:lnSpc>
                <a:spcPct val="100000"/>
              </a:lnSpc>
              <a:defRPr sz="2000">
                <a:latin typeface="+mj-lt"/>
                <a:cs typeface="Arial" panose="020B0604020202020204" pitchFamily="34" charset="0"/>
              </a:defRPr>
            </a:lvl2pPr>
            <a:lvl3pPr>
              <a:defRPr sz="1800">
                <a:latin typeface="+mj-lt"/>
                <a:cs typeface="Arial" panose="020B0604020202020204" pitchFamily="34" charset="0"/>
              </a:defRPr>
            </a:lvl3pPr>
            <a:lvl4pPr>
              <a:defRPr sz="1600">
                <a:latin typeface="+mj-lt"/>
                <a:cs typeface="Arial" panose="020B0604020202020204" pitchFamily="34" charset="0"/>
              </a:defRPr>
            </a:lvl4pPr>
            <a:lvl5pPr>
              <a:defRPr sz="1707">
                <a:latin typeface="Arial" panose="020B0604020202020204" pitchFamily="34" charset="0"/>
                <a:cs typeface="Arial" panose="020B0604020202020204" pitchFamily="34" charset="0"/>
              </a:defRPr>
            </a:lvl5pPr>
          </a:lstStyle>
          <a:p>
            <a:pPr lvl="0"/>
            <a:r>
              <a:rPr lang="en-US"/>
              <a:t>Text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90048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Sub Head - Two Column">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910364" y="780288"/>
            <a:ext cx="15606237" cy="1170432"/>
          </a:xfrm>
        </p:spPr>
        <p:txBody>
          <a:bodyPr anchor="t">
            <a:noAutofit/>
          </a:bodyPr>
          <a:lstStyle>
            <a:lvl1pPr>
              <a:lnSpc>
                <a:spcPct val="100000"/>
              </a:lnSpc>
              <a:defRPr sz="3600" b="1">
                <a:latin typeface="+mj-lt"/>
                <a:cs typeface="Arial" panose="020B0604020202020204" pitchFamily="34" charset="0"/>
              </a:defRPr>
            </a:lvl1pPr>
          </a:lstStyle>
          <a:p>
            <a:r>
              <a:rPr lang="en-US"/>
              <a:t>Title</a:t>
            </a:r>
          </a:p>
        </p:txBody>
      </p:sp>
      <p:sp>
        <p:nvSpPr>
          <p:cNvPr id="7" name="Text Placeholder 2"/>
          <p:cNvSpPr>
            <a:spLocks noGrp="1"/>
          </p:cNvSpPr>
          <p:nvPr>
            <p:ph type="body" idx="1" hasCustomPrompt="1"/>
          </p:nvPr>
        </p:nvSpPr>
        <p:spPr>
          <a:xfrm>
            <a:off x="914400" y="2275839"/>
            <a:ext cx="7334931" cy="805653"/>
          </a:xfrm>
        </p:spPr>
        <p:txBody>
          <a:bodyPr anchor="t">
            <a:noAutofit/>
          </a:bodyPr>
          <a:lstStyle>
            <a:lvl1pPr marL="0" indent="0">
              <a:lnSpc>
                <a:spcPct val="100000"/>
              </a:lnSpc>
              <a:buNone/>
              <a:defRPr sz="2800" b="0" baseline="0">
                <a:latin typeface="+mn-lt"/>
                <a:cs typeface="Arial" panose="020B0604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Column Headline</a:t>
            </a:r>
          </a:p>
        </p:txBody>
      </p:sp>
      <p:sp>
        <p:nvSpPr>
          <p:cNvPr id="8" name="Content Placeholder 3"/>
          <p:cNvSpPr>
            <a:spLocks noGrp="1"/>
          </p:cNvSpPr>
          <p:nvPr>
            <p:ph sz="half" idx="2" hasCustomPrompt="1"/>
          </p:nvPr>
        </p:nvSpPr>
        <p:spPr>
          <a:xfrm>
            <a:off x="914400" y="3236750"/>
            <a:ext cx="7334931" cy="5312164"/>
          </a:xfrm>
        </p:spPr>
        <p:txBody>
          <a:bodyPr anchor="t">
            <a:noAutofit/>
          </a:bodyPr>
          <a:lstStyle>
            <a:lvl1pPr marL="342900" indent="-342900">
              <a:lnSpc>
                <a:spcPct val="100000"/>
              </a:lnSpc>
              <a:buFont typeface="Arial" panose="020B0604020202020204" pitchFamily="34" charset="0"/>
              <a:buChar char="•"/>
              <a:defRPr sz="2400">
                <a:latin typeface="+mn-lt"/>
                <a:cs typeface="Arial" panose="020B0604020202020204" pitchFamily="34" charset="0"/>
              </a:defRPr>
            </a:lvl1pPr>
            <a:lvl2pPr marL="798513" indent="-339725">
              <a:lnSpc>
                <a:spcPct val="100000"/>
              </a:lnSpc>
              <a:defRPr sz="2000">
                <a:latin typeface="+mn-lt"/>
                <a:cs typeface="Arial" panose="020B0604020202020204" pitchFamily="34" charset="0"/>
              </a:defRPr>
            </a:lvl2pPr>
            <a:lvl3pPr marL="1262063" indent="-381000">
              <a:lnSpc>
                <a:spcPct val="100000"/>
              </a:lnSpc>
              <a:defRPr sz="1800">
                <a:latin typeface="+mn-lt"/>
                <a:cs typeface="Arial" panose="020B0604020202020204" pitchFamily="34" charset="0"/>
              </a:defRPr>
            </a:lvl3pPr>
            <a:lvl4pPr marL="1712913" indent="-333375">
              <a:lnSpc>
                <a:spcPct val="100000"/>
              </a:lnSpc>
              <a:defRPr sz="1600">
                <a:latin typeface="+mn-lt"/>
                <a:cs typeface="Arial" panose="020B0604020202020204" pitchFamily="34" charset="0"/>
              </a:defRPr>
            </a:lvl4pPr>
            <a:lvl5pPr>
              <a:lnSpc>
                <a:spcPct val="100000"/>
              </a:lnSpc>
              <a:defRPr sz="1400">
                <a:latin typeface="+mn-lt"/>
                <a:cs typeface="Arial" panose="020B0604020202020204" pitchFamily="34" charset="0"/>
              </a:defRPr>
            </a:lvl5pPr>
          </a:lstStyle>
          <a:p>
            <a:pPr lvl="0"/>
            <a:r>
              <a:rPr lang="en-US"/>
              <a:t>Text</a:t>
            </a:r>
          </a:p>
          <a:p>
            <a:pPr lvl="1"/>
            <a:r>
              <a:rPr lang="en-US"/>
              <a:t>Second Level</a:t>
            </a:r>
          </a:p>
          <a:p>
            <a:pPr lvl="2"/>
            <a:r>
              <a:rPr lang="en-US"/>
              <a:t>Third Level</a:t>
            </a:r>
          </a:p>
          <a:p>
            <a:pPr lvl="3"/>
            <a:r>
              <a:rPr lang="en-US"/>
              <a:t>Fourth Level</a:t>
            </a:r>
          </a:p>
        </p:txBody>
      </p:sp>
      <p:sp>
        <p:nvSpPr>
          <p:cNvPr id="9" name="Text Placeholder 4"/>
          <p:cNvSpPr>
            <a:spLocks noGrp="1"/>
          </p:cNvSpPr>
          <p:nvPr>
            <p:ph type="body" sz="quarter" idx="3" hasCustomPrompt="1"/>
          </p:nvPr>
        </p:nvSpPr>
        <p:spPr>
          <a:xfrm>
            <a:off x="9138319" y="2275839"/>
            <a:ext cx="7334931" cy="805653"/>
          </a:xfrm>
        </p:spPr>
        <p:txBody>
          <a:bodyPr anchor="t">
            <a:noAutofit/>
          </a:bodyPr>
          <a:lstStyle>
            <a:lvl1pPr marL="0" indent="0">
              <a:lnSpc>
                <a:spcPct val="100000"/>
              </a:lnSpc>
              <a:buNone/>
              <a:defRPr sz="2800" b="0">
                <a:latin typeface="+mn-lt"/>
                <a:cs typeface="Arial" panose="020B0604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Column Headline</a:t>
            </a:r>
          </a:p>
        </p:txBody>
      </p:sp>
      <p:sp>
        <p:nvSpPr>
          <p:cNvPr id="10" name="Content Placeholder 5"/>
          <p:cNvSpPr>
            <a:spLocks noGrp="1"/>
          </p:cNvSpPr>
          <p:nvPr>
            <p:ph sz="quarter" idx="4" hasCustomPrompt="1"/>
          </p:nvPr>
        </p:nvSpPr>
        <p:spPr>
          <a:xfrm>
            <a:off x="9138319" y="3236750"/>
            <a:ext cx="7334931" cy="5312164"/>
          </a:xfrm>
        </p:spPr>
        <p:txBody>
          <a:bodyPr anchor="t">
            <a:noAutofit/>
          </a:bodyPr>
          <a:lstStyle>
            <a:lvl1pPr marL="342900" indent="-342900">
              <a:lnSpc>
                <a:spcPct val="100000"/>
              </a:lnSpc>
              <a:buFont typeface="Arial" panose="020B0604020202020204" pitchFamily="34" charset="0"/>
              <a:buChar char="•"/>
              <a:defRPr sz="2400">
                <a:latin typeface="+mn-lt"/>
                <a:cs typeface="Arial" panose="020B0604020202020204" pitchFamily="34" charset="0"/>
              </a:defRPr>
            </a:lvl1pPr>
            <a:lvl2pPr marL="798513" indent="-349250">
              <a:lnSpc>
                <a:spcPct val="100000"/>
              </a:lnSpc>
              <a:defRPr sz="2000">
                <a:latin typeface="+mn-lt"/>
                <a:cs typeface="Arial" panose="020B0604020202020204" pitchFamily="34" charset="0"/>
              </a:defRPr>
            </a:lvl2pPr>
            <a:lvl3pPr marL="1262063" indent="-381000">
              <a:lnSpc>
                <a:spcPct val="100000"/>
              </a:lnSpc>
              <a:defRPr sz="1800">
                <a:latin typeface="+mn-lt"/>
                <a:cs typeface="Arial" panose="020B0604020202020204" pitchFamily="34" charset="0"/>
              </a:defRPr>
            </a:lvl3pPr>
            <a:lvl4pPr marL="1712913" indent="-323850">
              <a:lnSpc>
                <a:spcPct val="100000"/>
              </a:lnSpc>
              <a:defRPr sz="1600">
                <a:latin typeface="+mn-lt"/>
                <a:cs typeface="Arial" panose="020B0604020202020204" pitchFamily="34" charset="0"/>
              </a:defRPr>
            </a:lvl4pPr>
            <a:lvl5pPr>
              <a:lnSpc>
                <a:spcPct val="100000"/>
              </a:lnSpc>
              <a:defRPr sz="1400">
                <a:latin typeface="+mn-lt"/>
                <a:cs typeface="Arial" panose="020B0604020202020204" pitchFamily="34" charset="0"/>
              </a:defRPr>
            </a:lvl5pPr>
          </a:lstStyle>
          <a:p>
            <a:pPr lvl="0"/>
            <a:r>
              <a:rPr lang="en-US"/>
              <a:t>Text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497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 Cover Slide 8">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D76B58-80F6-8D50-C128-3B175A1310D6}"/>
              </a:ext>
            </a:extLst>
          </p:cNvPr>
          <p:cNvSpPr/>
          <p:nvPr userDrawn="1"/>
        </p:nvSpPr>
        <p:spPr>
          <a:xfrm rot="5400000">
            <a:off x="3793331" y="-3793331"/>
            <a:ext cx="9753602" cy="17340264"/>
          </a:xfrm>
          <a:prstGeom prst="rect">
            <a:avLst/>
          </a:prstGeom>
          <a:gradFill>
            <a:gsLst>
              <a:gs pos="40000">
                <a:schemeClr val="tx1">
                  <a:alpha val="20000"/>
                </a:schemeClr>
              </a:gs>
              <a:gs pos="60000">
                <a:schemeClr val="tx1">
                  <a:alpha val="30000"/>
                </a:schemeClr>
              </a:gs>
              <a:gs pos="80000">
                <a:schemeClr val="tx1">
                  <a:alpha val="40000"/>
                </a:schemeClr>
              </a:gs>
              <a:gs pos="100000">
                <a:schemeClr val="tx1">
                  <a:alpha val="50000"/>
                </a:schemeClr>
              </a:gs>
            </a:gsLst>
            <a:lin ang="5400000" scaled="1"/>
          </a:gra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ctrTitle" hasCustomPrompt="1"/>
          </p:nvPr>
        </p:nvSpPr>
        <p:spPr>
          <a:xfrm>
            <a:off x="910364" y="2271463"/>
            <a:ext cx="9103638" cy="2605336"/>
          </a:xfrm>
        </p:spPr>
        <p:txBody>
          <a:bodyPr anchor="t">
            <a:noAutofit/>
          </a:bodyPr>
          <a:lstStyle>
            <a:lvl1pPr algn="l">
              <a:lnSpc>
                <a:spcPct val="100000"/>
              </a:lnSpc>
              <a:defRPr sz="4800" b="1">
                <a:solidFill>
                  <a:schemeClr val="bg1"/>
                </a:solidFill>
                <a:effectLst>
                  <a:outerShdw blurRad="38100" dist="38100" dir="2700000" algn="tl">
                    <a:srgbClr val="000000">
                      <a:alpha val="43137"/>
                    </a:srgbClr>
                  </a:outerShdw>
                </a:effectLst>
                <a:latin typeface="+mn-lt"/>
                <a:cs typeface="Arial" panose="020B0604020202020204" pitchFamily="34" charset="0"/>
              </a:defRPr>
            </a:lvl1pPr>
          </a:lstStyle>
          <a:p>
            <a:r>
              <a:rPr lang="en-US"/>
              <a:t>Title</a:t>
            </a:r>
          </a:p>
        </p:txBody>
      </p:sp>
      <p:sp>
        <p:nvSpPr>
          <p:cNvPr id="10" name="Subtitle 2"/>
          <p:cNvSpPr>
            <a:spLocks noGrp="1"/>
          </p:cNvSpPr>
          <p:nvPr>
            <p:ph type="subTitle" idx="1" hasCustomPrompt="1"/>
          </p:nvPr>
        </p:nvSpPr>
        <p:spPr>
          <a:xfrm>
            <a:off x="910364" y="6177281"/>
            <a:ext cx="9103638" cy="1284419"/>
          </a:xfrm>
        </p:spPr>
        <p:txBody>
          <a:bodyPr>
            <a:noAutofit/>
          </a:bodyPr>
          <a:lstStyle>
            <a:lvl1pPr marL="0" indent="0" algn="l">
              <a:lnSpc>
                <a:spcPct val="100000"/>
              </a:lnSpc>
              <a:buNone/>
              <a:defRPr sz="3200">
                <a:solidFill>
                  <a:schemeClr val="bg1"/>
                </a:solidFill>
                <a:effectLst>
                  <a:outerShdw blurRad="38100" dist="38100" dir="2700000" algn="tl">
                    <a:srgbClr val="000000">
                      <a:alpha val="43137"/>
                    </a:srgbClr>
                  </a:outerShdw>
                </a:effectLst>
                <a:latin typeface="+mn-lt"/>
                <a:cs typeface="Arial" panose="020B0604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a:t>
            </a:r>
          </a:p>
        </p:txBody>
      </p:sp>
      <p:pic>
        <p:nvPicPr>
          <p:cNvPr id="6" name="Graphic 5">
            <a:extLst>
              <a:ext uri="{FF2B5EF4-FFF2-40B4-BE49-F238E27FC236}">
                <a16:creationId xmlns:a16="http://schemas.microsoft.com/office/drawing/2014/main" id="{3A03E4E3-F88B-2259-C8E8-4AFAB0C4726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991234" y="8223748"/>
            <a:ext cx="3357793" cy="1076868"/>
          </a:xfrm>
          <a:prstGeom prst="rect">
            <a:avLst/>
          </a:prstGeom>
        </p:spPr>
      </p:pic>
      <p:sp>
        <p:nvSpPr>
          <p:cNvPr id="7" name="Rectangle 6">
            <a:extLst>
              <a:ext uri="{FF2B5EF4-FFF2-40B4-BE49-F238E27FC236}">
                <a16:creationId xmlns:a16="http://schemas.microsoft.com/office/drawing/2014/main" id="{CF2D3513-A54D-B134-0B42-91A9DC46B815}"/>
              </a:ext>
            </a:extLst>
          </p:cNvPr>
          <p:cNvSpPr/>
          <p:nvPr userDrawn="1"/>
        </p:nvSpPr>
        <p:spPr>
          <a:xfrm>
            <a:off x="0" y="0"/>
            <a:ext cx="17340264" cy="457200"/>
          </a:xfrm>
          <a:prstGeom prst="rect">
            <a:avLst/>
          </a:prstGeom>
          <a:gradFill flip="none" rotWithShape="1">
            <a:gsLst>
              <a:gs pos="33000">
                <a:schemeClr val="bg1">
                  <a:alpha val="27000"/>
                </a:schemeClr>
              </a:gs>
              <a:gs pos="66000">
                <a:schemeClr val="accent5">
                  <a:alpha val="30000"/>
                </a:schemeClr>
              </a:gs>
              <a:gs pos="100000">
                <a:schemeClr val="accent5">
                  <a:alpha val="50000"/>
                </a:schemeClr>
              </a:gs>
            </a:gsLst>
            <a:lin ang="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699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Three Column">
    <p:bg>
      <p:bgPr>
        <a:solidFill>
          <a:schemeClr val="bg1"/>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335E995-15BD-E31D-A260-CD45959EDD34}"/>
              </a:ext>
            </a:extLst>
          </p:cNvPr>
          <p:cNvSpPr>
            <a:spLocks noGrp="1"/>
          </p:cNvSpPr>
          <p:nvPr>
            <p:ph type="body" sz="quarter" idx="11" hasCustomPrompt="1"/>
          </p:nvPr>
        </p:nvSpPr>
        <p:spPr>
          <a:xfrm>
            <a:off x="6394069" y="2247900"/>
            <a:ext cx="4553712" cy="6242957"/>
          </a:xfrm>
          <a:gradFill>
            <a:gsLst>
              <a:gs pos="0">
                <a:srgbClr val="FAFAFA"/>
              </a:gs>
              <a:gs pos="100000">
                <a:schemeClr val="bg1"/>
              </a:gs>
            </a:gsLst>
            <a:lin ang="5400000" scaled="1"/>
          </a:gradFill>
          <a:effectLst>
            <a:outerShdw blurRad="533400" sx="102000" sy="102000" algn="ctr" rotWithShape="0">
              <a:prstClr val="black">
                <a:alpha val="0"/>
              </a:prstClr>
            </a:outerShdw>
          </a:effectLst>
        </p:spPr>
        <p:txBody>
          <a:bodyPr/>
          <a:lstStyle>
            <a:lvl1pPr marL="0" indent="0">
              <a:buFont typeface="Arial" panose="020B0604020202020204" pitchFamily="34" charset="0"/>
              <a:buNone/>
              <a:defRPr/>
            </a:lvl1pPr>
            <a:lvl2pPr marL="465138" indent="-323850">
              <a:defRPr/>
            </a:lvl2pPr>
            <a:lvl3pPr marL="798513" indent="-323850">
              <a:defRPr/>
            </a:lvl3pPr>
          </a:lstStyle>
          <a:p>
            <a:pPr lvl="0"/>
            <a:r>
              <a:rPr lang="en-US" dirty="0"/>
              <a:t>Text</a:t>
            </a:r>
          </a:p>
          <a:p>
            <a:pPr lvl="1"/>
            <a:r>
              <a:rPr lang="en-US" dirty="0"/>
              <a:t>Second Level</a:t>
            </a:r>
          </a:p>
          <a:p>
            <a:pPr lvl="2"/>
            <a:r>
              <a:rPr lang="en-US" dirty="0"/>
              <a:t>Third Level</a:t>
            </a:r>
          </a:p>
          <a:p>
            <a:pPr lvl="2"/>
            <a:endParaRPr lang="en-IE" dirty="0"/>
          </a:p>
        </p:txBody>
      </p:sp>
      <p:sp>
        <p:nvSpPr>
          <p:cNvPr id="6" name="Title 1"/>
          <p:cNvSpPr>
            <a:spLocks noGrp="1"/>
          </p:cNvSpPr>
          <p:nvPr>
            <p:ph type="title" hasCustomPrompt="1"/>
          </p:nvPr>
        </p:nvSpPr>
        <p:spPr>
          <a:xfrm>
            <a:off x="909417" y="780288"/>
            <a:ext cx="15519535" cy="1167821"/>
          </a:xfrm>
        </p:spPr>
        <p:txBody>
          <a:bodyPr anchor="t">
            <a:noAutofit/>
          </a:bodyPr>
          <a:lstStyle>
            <a:lvl1pPr>
              <a:lnSpc>
                <a:spcPct val="100000"/>
              </a:lnSpc>
              <a:defRPr sz="3600" b="1">
                <a:latin typeface="+mj-lt"/>
                <a:cs typeface="Arial" panose="020B0604020202020204" pitchFamily="34" charset="0"/>
              </a:defRPr>
            </a:lvl1pPr>
          </a:lstStyle>
          <a:p>
            <a:r>
              <a:rPr lang="en-US"/>
              <a:t>Title</a:t>
            </a:r>
          </a:p>
        </p:txBody>
      </p:sp>
      <p:sp>
        <p:nvSpPr>
          <p:cNvPr id="3" name="Text Placeholder 2">
            <a:extLst>
              <a:ext uri="{FF2B5EF4-FFF2-40B4-BE49-F238E27FC236}">
                <a16:creationId xmlns:a16="http://schemas.microsoft.com/office/drawing/2014/main" id="{A2FDC8A7-2072-3838-E08E-98C98AF0BCC1}"/>
              </a:ext>
            </a:extLst>
          </p:cNvPr>
          <p:cNvSpPr>
            <a:spLocks noGrp="1"/>
          </p:cNvSpPr>
          <p:nvPr>
            <p:ph type="body" sz="quarter" idx="10" hasCustomPrompt="1"/>
          </p:nvPr>
        </p:nvSpPr>
        <p:spPr>
          <a:xfrm>
            <a:off x="11876187" y="2247900"/>
            <a:ext cx="4553712" cy="6242957"/>
          </a:xfrm>
          <a:gradFill>
            <a:gsLst>
              <a:gs pos="0">
                <a:srgbClr val="FAFAFA"/>
              </a:gs>
              <a:gs pos="100000">
                <a:schemeClr val="bg1"/>
              </a:gs>
            </a:gsLst>
            <a:lin ang="5400000" scaled="1"/>
          </a:gradFill>
          <a:effectLst>
            <a:outerShdw blurRad="533400" sx="102000" sy="102000" algn="ctr" rotWithShape="0">
              <a:prstClr val="black">
                <a:alpha val="0"/>
              </a:prstClr>
            </a:outerShdw>
          </a:effectLst>
        </p:spPr>
        <p:txBody>
          <a:bodyPr/>
          <a:lstStyle>
            <a:lvl1pPr marL="0" indent="0">
              <a:buFont typeface="Arial" panose="020B0604020202020204" pitchFamily="34" charset="0"/>
              <a:buNone/>
              <a:defRPr/>
            </a:lvl1pPr>
            <a:lvl2pPr marL="465138" indent="-323850">
              <a:defRPr/>
            </a:lvl2pPr>
            <a:lvl3pPr marL="798513" indent="-323850">
              <a:defRPr/>
            </a:lvl3pPr>
          </a:lstStyle>
          <a:p>
            <a:pPr lvl="0"/>
            <a:r>
              <a:rPr lang="en-US" dirty="0"/>
              <a:t>Text</a:t>
            </a:r>
          </a:p>
          <a:p>
            <a:pPr lvl="1"/>
            <a:r>
              <a:rPr lang="en-US" dirty="0"/>
              <a:t>Second Level</a:t>
            </a:r>
          </a:p>
          <a:p>
            <a:pPr lvl="2"/>
            <a:r>
              <a:rPr lang="en-US" dirty="0"/>
              <a:t>Third Level</a:t>
            </a:r>
          </a:p>
          <a:p>
            <a:pPr lvl="2"/>
            <a:endParaRPr lang="en-IE" dirty="0"/>
          </a:p>
        </p:txBody>
      </p:sp>
      <p:sp>
        <p:nvSpPr>
          <p:cNvPr id="4" name="Text Placeholder 2">
            <a:extLst>
              <a:ext uri="{FF2B5EF4-FFF2-40B4-BE49-F238E27FC236}">
                <a16:creationId xmlns:a16="http://schemas.microsoft.com/office/drawing/2014/main" id="{36FAB687-DE22-3B19-50B0-B50F95DE37D8}"/>
              </a:ext>
            </a:extLst>
          </p:cNvPr>
          <p:cNvSpPr>
            <a:spLocks noGrp="1"/>
          </p:cNvSpPr>
          <p:nvPr>
            <p:ph type="body" sz="quarter" idx="12" hasCustomPrompt="1"/>
          </p:nvPr>
        </p:nvSpPr>
        <p:spPr>
          <a:xfrm>
            <a:off x="909417" y="2247900"/>
            <a:ext cx="4553712" cy="6242957"/>
          </a:xfrm>
          <a:gradFill>
            <a:gsLst>
              <a:gs pos="0">
                <a:srgbClr val="FAFAFA"/>
              </a:gs>
              <a:gs pos="100000">
                <a:schemeClr val="bg1"/>
              </a:gs>
            </a:gsLst>
            <a:lin ang="5400000" scaled="1"/>
          </a:gradFill>
          <a:effectLst>
            <a:outerShdw blurRad="533400" sx="102000" sy="102000" algn="ctr" rotWithShape="0">
              <a:prstClr val="black">
                <a:alpha val="0"/>
              </a:prstClr>
            </a:outerShdw>
          </a:effectLst>
        </p:spPr>
        <p:txBody>
          <a:bodyPr/>
          <a:lstStyle>
            <a:lvl1pPr marL="0" indent="0">
              <a:buFont typeface="Arial" panose="020B0604020202020204" pitchFamily="34" charset="0"/>
              <a:buNone/>
              <a:defRPr/>
            </a:lvl1pPr>
            <a:lvl2pPr marL="465138" indent="-323850">
              <a:defRPr/>
            </a:lvl2pPr>
            <a:lvl3pPr marL="798513" indent="-323850">
              <a:defRPr/>
            </a:lvl3pPr>
          </a:lstStyle>
          <a:p>
            <a:pPr lvl="0"/>
            <a:r>
              <a:rPr lang="en-US" dirty="0"/>
              <a:t>Text</a:t>
            </a:r>
          </a:p>
          <a:p>
            <a:pPr lvl="1"/>
            <a:r>
              <a:rPr lang="en-US" dirty="0"/>
              <a:t>Second Level</a:t>
            </a:r>
          </a:p>
          <a:p>
            <a:pPr lvl="2"/>
            <a:r>
              <a:rPr lang="en-US" dirty="0"/>
              <a:t>Third Level</a:t>
            </a:r>
          </a:p>
          <a:p>
            <a:pPr lvl="2"/>
            <a:endParaRPr lang="en-IE" dirty="0"/>
          </a:p>
        </p:txBody>
      </p:sp>
    </p:spTree>
    <p:extLst>
      <p:ext uri="{BB962C8B-B14F-4D97-AF65-F5344CB8AC3E}">
        <p14:creationId xmlns:p14="http://schemas.microsoft.com/office/powerpoint/2010/main" val="5560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0358"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Four Column">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563A14E-BFEC-4FF7-9778-5C2F8C00E946}"/>
              </a:ext>
            </a:extLst>
          </p:cNvPr>
          <p:cNvSpPr>
            <a:spLocks noGrp="1"/>
          </p:cNvSpPr>
          <p:nvPr>
            <p:ph type="body" sz="quarter" idx="12" hasCustomPrompt="1"/>
          </p:nvPr>
        </p:nvSpPr>
        <p:spPr>
          <a:xfrm>
            <a:off x="898525" y="2247760"/>
            <a:ext cx="3657600" cy="6216650"/>
          </a:xfrm>
          <a:gradFill>
            <a:gsLst>
              <a:gs pos="0">
                <a:srgbClr val="FAFAFA"/>
              </a:gs>
              <a:gs pos="100000">
                <a:schemeClr val="bg1"/>
              </a:gs>
            </a:gsLst>
            <a:lin ang="5400000" scaled="1"/>
          </a:gradFill>
          <a:effectLst>
            <a:outerShdw blurRad="215900" sx="102000" sy="102000" algn="ctr" rotWithShape="0">
              <a:prstClr val="black">
                <a:alpha val="4000"/>
              </a:prstClr>
            </a:outerShdw>
          </a:effectLst>
        </p:spPr>
        <p:txBody>
          <a:bodyPr/>
          <a:lstStyle>
            <a:lvl1pPr marL="0" indent="0">
              <a:buFont typeface="Arial" panose="020B0604020202020204" pitchFamily="34" charset="0"/>
              <a:buNone/>
              <a:defRPr/>
            </a:lvl1pPr>
            <a:lvl2pPr marL="465138" indent="-323850">
              <a:defRPr/>
            </a:lvl2pPr>
            <a:lvl3pPr marL="798513" indent="-323850">
              <a:defRPr/>
            </a:lvl3pPr>
          </a:lstStyle>
          <a:p>
            <a:pPr lvl="0"/>
            <a:r>
              <a:rPr lang="en-US" dirty="0"/>
              <a:t>Text</a:t>
            </a:r>
          </a:p>
          <a:p>
            <a:pPr lvl="1"/>
            <a:r>
              <a:rPr lang="en-US" dirty="0"/>
              <a:t>Second Level</a:t>
            </a:r>
          </a:p>
          <a:p>
            <a:pPr lvl="2"/>
            <a:r>
              <a:rPr lang="en-US" dirty="0"/>
              <a:t>Third Level</a:t>
            </a:r>
          </a:p>
        </p:txBody>
      </p:sp>
      <p:sp>
        <p:nvSpPr>
          <p:cNvPr id="4" name="Text Placeholder 2">
            <a:extLst>
              <a:ext uri="{FF2B5EF4-FFF2-40B4-BE49-F238E27FC236}">
                <a16:creationId xmlns:a16="http://schemas.microsoft.com/office/drawing/2014/main" id="{D05842DE-A787-3F28-792C-2DEEE37677C9}"/>
              </a:ext>
            </a:extLst>
          </p:cNvPr>
          <p:cNvSpPr>
            <a:spLocks noGrp="1"/>
          </p:cNvSpPr>
          <p:nvPr>
            <p:ph type="body" sz="quarter" idx="13" hasCustomPrompt="1"/>
          </p:nvPr>
        </p:nvSpPr>
        <p:spPr>
          <a:xfrm>
            <a:off x="4902742" y="2247760"/>
            <a:ext cx="3657600" cy="6216650"/>
          </a:xfrm>
          <a:gradFill>
            <a:gsLst>
              <a:gs pos="0">
                <a:srgbClr val="FAFAFA"/>
              </a:gs>
              <a:gs pos="100000">
                <a:schemeClr val="bg1"/>
              </a:gs>
            </a:gsLst>
            <a:lin ang="5400000" scaled="1"/>
          </a:gradFill>
          <a:effectLst>
            <a:outerShdw blurRad="215900" sx="102000" sy="102000" algn="ctr" rotWithShape="0">
              <a:prstClr val="black">
                <a:alpha val="4000"/>
              </a:prstClr>
            </a:outerShdw>
          </a:effectLst>
        </p:spPr>
        <p:txBody>
          <a:bodyPr/>
          <a:lstStyle>
            <a:lvl1pPr marL="0" indent="0">
              <a:buFont typeface="Arial" panose="020B0604020202020204" pitchFamily="34" charset="0"/>
              <a:buNone/>
              <a:defRPr/>
            </a:lvl1pPr>
            <a:lvl2pPr marL="465138" indent="-323850">
              <a:defRPr/>
            </a:lvl2pPr>
            <a:lvl3pPr marL="798513" indent="-323850">
              <a:defRPr/>
            </a:lvl3pPr>
          </a:lstStyle>
          <a:p>
            <a:pPr lvl="0"/>
            <a:r>
              <a:rPr lang="en-US" dirty="0"/>
              <a:t>Text</a:t>
            </a:r>
          </a:p>
          <a:p>
            <a:pPr lvl="1"/>
            <a:r>
              <a:rPr lang="en-US" dirty="0"/>
              <a:t>Second Level</a:t>
            </a:r>
          </a:p>
          <a:p>
            <a:pPr lvl="2"/>
            <a:r>
              <a:rPr lang="en-US" dirty="0"/>
              <a:t>Third Level</a:t>
            </a:r>
          </a:p>
        </p:txBody>
      </p:sp>
      <p:sp>
        <p:nvSpPr>
          <p:cNvPr id="6" name="Text Placeholder 2">
            <a:extLst>
              <a:ext uri="{FF2B5EF4-FFF2-40B4-BE49-F238E27FC236}">
                <a16:creationId xmlns:a16="http://schemas.microsoft.com/office/drawing/2014/main" id="{0E24A560-9010-91B8-A0C4-92B11E71149D}"/>
              </a:ext>
            </a:extLst>
          </p:cNvPr>
          <p:cNvSpPr>
            <a:spLocks noGrp="1"/>
          </p:cNvSpPr>
          <p:nvPr>
            <p:ph type="body" sz="quarter" idx="15" hasCustomPrompt="1"/>
          </p:nvPr>
        </p:nvSpPr>
        <p:spPr>
          <a:xfrm>
            <a:off x="12911178" y="2247760"/>
            <a:ext cx="3657600" cy="6216650"/>
          </a:xfrm>
          <a:gradFill>
            <a:gsLst>
              <a:gs pos="0">
                <a:srgbClr val="FAFAFA"/>
              </a:gs>
              <a:gs pos="100000">
                <a:schemeClr val="bg1"/>
              </a:gs>
            </a:gsLst>
            <a:lin ang="5400000" scaled="1"/>
          </a:gradFill>
          <a:effectLst>
            <a:outerShdw blurRad="215900" sx="102000" sy="102000" algn="ctr" rotWithShape="0">
              <a:prstClr val="black">
                <a:alpha val="4000"/>
              </a:prstClr>
            </a:outerShdw>
          </a:effectLst>
        </p:spPr>
        <p:txBody>
          <a:bodyPr/>
          <a:lstStyle>
            <a:lvl1pPr marL="0" indent="0">
              <a:buFont typeface="Arial" panose="020B0604020202020204" pitchFamily="34" charset="0"/>
              <a:buNone/>
              <a:defRPr/>
            </a:lvl1pPr>
            <a:lvl2pPr marL="465138" indent="-323850">
              <a:defRPr/>
            </a:lvl2pPr>
            <a:lvl3pPr marL="798513" indent="-323850">
              <a:defRPr/>
            </a:lvl3pPr>
          </a:lstStyle>
          <a:p>
            <a:pPr lvl="0"/>
            <a:r>
              <a:rPr lang="en-US" dirty="0"/>
              <a:t>Text</a:t>
            </a:r>
          </a:p>
          <a:p>
            <a:pPr lvl="1"/>
            <a:r>
              <a:rPr lang="en-US" dirty="0"/>
              <a:t>Second Level</a:t>
            </a:r>
          </a:p>
          <a:p>
            <a:pPr lvl="2"/>
            <a:r>
              <a:rPr lang="en-US" dirty="0"/>
              <a:t>Third Level</a:t>
            </a:r>
          </a:p>
        </p:txBody>
      </p:sp>
      <p:sp>
        <p:nvSpPr>
          <p:cNvPr id="11" name="Title 1"/>
          <p:cNvSpPr>
            <a:spLocks noGrp="1"/>
          </p:cNvSpPr>
          <p:nvPr>
            <p:ph type="title" hasCustomPrompt="1"/>
          </p:nvPr>
        </p:nvSpPr>
        <p:spPr>
          <a:xfrm>
            <a:off x="898525" y="780288"/>
            <a:ext cx="15606237" cy="1167821"/>
          </a:xfrm>
        </p:spPr>
        <p:txBody>
          <a:bodyPr>
            <a:noAutofit/>
          </a:bodyPr>
          <a:lstStyle>
            <a:lvl1pPr>
              <a:lnSpc>
                <a:spcPct val="100000"/>
              </a:lnSpc>
              <a:defRPr sz="3600" b="1">
                <a:latin typeface="+mj-lt"/>
                <a:cs typeface="Arial" panose="020B0604020202020204" pitchFamily="34" charset="0"/>
              </a:defRPr>
            </a:lvl1pPr>
          </a:lstStyle>
          <a:p>
            <a:r>
              <a:rPr lang="en-US"/>
              <a:t>Title</a:t>
            </a:r>
          </a:p>
        </p:txBody>
      </p:sp>
      <p:sp>
        <p:nvSpPr>
          <p:cNvPr id="7" name="Text Placeholder 2">
            <a:extLst>
              <a:ext uri="{FF2B5EF4-FFF2-40B4-BE49-F238E27FC236}">
                <a16:creationId xmlns:a16="http://schemas.microsoft.com/office/drawing/2014/main" id="{6FFBE017-627E-A53B-6449-A5BB06AFDCA2}"/>
              </a:ext>
            </a:extLst>
          </p:cNvPr>
          <p:cNvSpPr>
            <a:spLocks noGrp="1"/>
          </p:cNvSpPr>
          <p:nvPr>
            <p:ph type="body" sz="quarter" idx="16" hasCustomPrompt="1"/>
          </p:nvPr>
        </p:nvSpPr>
        <p:spPr>
          <a:xfrm>
            <a:off x="8906960" y="2247760"/>
            <a:ext cx="3657600" cy="6216650"/>
          </a:xfrm>
          <a:gradFill>
            <a:gsLst>
              <a:gs pos="0">
                <a:srgbClr val="FAFAFA"/>
              </a:gs>
              <a:gs pos="100000">
                <a:schemeClr val="bg1"/>
              </a:gs>
            </a:gsLst>
            <a:lin ang="5400000" scaled="1"/>
          </a:gradFill>
          <a:effectLst>
            <a:outerShdw blurRad="215900" sx="102000" sy="102000" algn="ctr" rotWithShape="0">
              <a:prstClr val="black">
                <a:alpha val="4000"/>
              </a:prstClr>
            </a:outerShdw>
          </a:effectLst>
        </p:spPr>
        <p:txBody>
          <a:bodyPr/>
          <a:lstStyle>
            <a:lvl1pPr marL="0" indent="0">
              <a:buFont typeface="Arial" panose="020B0604020202020204" pitchFamily="34" charset="0"/>
              <a:buNone/>
              <a:defRPr/>
            </a:lvl1pPr>
            <a:lvl2pPr marL="465138" indent="-323850">
              <a:defRPr/>
            </a:lvl2pPr>
            <a:lvl3pPr marL="798513" indent="-323850">
              <a:defRPr/>
            </a:lvl3pPr>
          </a:lstStyle>
          <a:p>
            <a:pPr lvl="0"/>
            <a:r>
              <a:rPr lang="en-US" dirty="0"/>
              <a:t>Text</a:t>
            </a:r>
          </a:p>
          <a:p>
            <a:pPr lvl="1"/>
            <a:r>
              <a:rPr lang="en-US" dirty="0"/>
              <a:t>Second Level</a:t>
            </a:r>
          </a:p>
          <a:p>
            <a:pPr lvl="2"/>
            <a:r>
              <a:rPr lang="en-US" dirty="0"/>
              <a:t>Third Level</a:t>
            </a:r>
          </a:p>
        </p:txBody>
      </p:sp>
    </p:spTree>
    <p:extLst>
      <p:ext uri="{BB962C8B-B14F-4D97-AF65-F5344CB8AC3E}">
        <p14:creationId xmlns:p14="http://schemas.microsoft.com/office/powerpoint/2010/main" val="324605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0406"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Two Text Boxes">
    <p:bg>
      <p:bgPr>
        <a:solidFill>
          <a:schemeClr val="bg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2180544-EBC4-9FD8-FEB4-D7CD8F63C443}"/>
              </a:ext>
            </a:extLst>
          </p:cNvPr>
          <p:cNvSpPr>
            <a:spLocks noGrp="1"/>
          </p:cNvSpPr>
          <p:nvPr>
            <p:ph type="body" sz="quarter" idx="10" hasCustomPrompt="1"/>
          </p:nvPr>
        </p:nvSpPr>
        <p:spPr>
          <a:xfrm>
            <a:off x="909638" y="2247900"/>
            <a:ext cx="5921375" cy="6157913"/>
          </a:xfrm>
        </p:spPr>
        <p:txBody>
          <a:bodyPr/>
          <a:lstStyle>
            <a:lvl1pPr marL="342900" indent="-342900">
              <a:buFont typeface="Arial" panose="020B0604020202020204" pitchFamily="34" charset="0"/>
              <a:buChar char="•"/>
              <a:defRPr/>
            </a:lvl1pPr>
            <a:lvl2pPr>
              <a:defRPr/>
            </a:lvl2pPr>
            <a:lvl3pPr>
              <a:defRPr/>
            </a:lvl3pPr>
          </a:lstStyle>
          <a:p>
            <a:pPr lvl="0"/>
            <a:r>
              <a:rPr lang="en-US"/>
              <a:t>Text</a:t>
            </a:r>
          </a:p>
          <a:p>
            <a:pPr lvl="1"/>
            <a:r>
              <a:rPr lang="en-US"/>
              <a:t>Second Level</a:t>
            </a:r>
          </a:p>
          <a:p>
            <a:pPr lvl="2"/>
            <a:r>
              <a:rPr lang="en-US"/>
              <a:t>Third Level</a:t>
            </a:r>
          </a:p>
        </p:txBody>
      </p:sp>
      <p:sp>
        <p:nvSpPr>
          <p:cNvPr id="3" name="Title 1"/>
          <p:cNvSpPr>
            <a:spLocks noGrp="1"/>
          </p:cNvSpPr>
          <p:nvPr>
            <p:ph type="title" hasCustomPrompt="1"/>
          </p:nvPr>
        </p:nvSpPr>
        <p:spPr>
          <a:xfrm>
            <a:off x="910365" y="780288"/>
            <a:ext cx="5920074" cy="979877"/>
          </a:xfrm>
        </p:spPr>
        <p:txBody>
          <a:bodyPr anchor="t">
            <a:noAutofit/>
          </a:bodyPr>
          <a:lstStyle>
            <a:lvl1pPr>
              <a:lnSpc>
                <a:spcPct val="100000"/>
              </a:lnSpc>
              <a:defRPr sz="3600" b="1" baseline="0">
                <a:latin typeface="+mj-lt"/>
                <a:cs typeface="Arial" panose="020B0604020202020204" pitchFamily="34" charset="0"/>
              </a:defRPr>
            </a:lvl1pPr>
          </a:lstStyle>
          <a:p>
            <a:r>
              <a:rPr lang="en-US"/>
              <a:t>Title</a:t>
            </a:r>
          </a:p>
        </p:txBody>
      </p:sp>
      <p:sp>
        <p:nvSpPr>
          <p:cNvPr id="4" name="Content Placeholder 2"/>
          <p:cNvSpPr>
            <a:spLocks noGrp="1"/>
          </p:cNvSpPr>
          <p:nvPr>
            <p:ph idx="1" hasCustomPrompt="1"/>
          </p:nvPr>
        </p:nvSpPr>
        <p:spPr>
          <a:xfrm>
            <a:off x="7371869" y="780289"/>
            <a:ext cx="9147655" cy="7624967"/>
          </a:xfrm>
        </p:spPr>
        <p:txBody>
          <a:bodyPr anchor="t">
            <a:noAutofit/>
          </a:bodyPr>
          <a:lstStyle>
            <a:lvl1pPr marL="0" indent="0">
              <a:lnSpc>
                <a:spcPct val="100000"/>
              </a:lnSpc>
              <a:buNone/>
              <a:defRPr sz="2800">
                <a:latin typeface="+mn-lt"/>
                <a:cs typeface="Arial" panose="020B0604020202020204" pitchFamily="34" charset="0"/>
              </a:defRPr>
            </a:lvl1pPr>
            <a:lvl2pPr marL="798513" indent="-323850">
              <a:lnSpc>
                <a:spcPct val="100000"/>
              </a:lnSpc>
              <a:defRPr sz="2000">
                <a:latin typeface="+mn-lt"/>
                <a:cs typeface="Arial" panose="020B0604020202020204" pitchFamily="34" charset="0"/>
              </a:defRPr>
            </a:lvl2pPr>
            <a:lvl3pPr marL="1204913" indent="-323850">
              <a:lnSpc>
                <a:spcPct val="100000"/>
              </a:lnSpc>
              <a:defRPr sz="1800">
                <a:latin typeface="+mn-lt"/>
                <a:cs typeface="Arial" panose="020B0604020202020204" pitchFamily="34" charset="0"/>
              </a:defRPr>
            </a:lvl3pPr>
            <a:lvl4pPr>
              <a:defRPr sz="1707">
                <a:latin typeface="Arial" panose="020B0604020202020204" pitchFamily="34" charset="0"/>
                <a:cs typeface="Arial" panose="020B0604020202020204" pitchFamily="34" charset="0"/>
              </a:defRPr>
            </a:lvl4pPr>
            <a:lvl5pPr>
              <a:defRPr sz="1564">
                <a:latin typeface="Arial" panose="020B0604020202020204" pitchFamily="34" charset="0"/>
                <a:cs typeface="Arial" panose="020B0604020202020204" pitchFamily="34" charset="0"/>
              </a:defRPr>
            </a:lvl5pPr>
            <a:lvl6pPr>
              <a:defRPr sz="2844"/>
            </a:lvl6pPr>
            <a:lvl7pPr>
              <a:defRPr sz="2844"/>
            </a:lvl7pPr>
            <a:lvl8pPr>
              <a:defRPr sz="2844"/>
            </a:lvl8pPr>
            <a:lvl9pPr>
              <a:defRPr sz="2844"/>
            </a:lvl9pPr>
          </a:lstStyle>
          <a:p>
            <a:pPr lvl="0"/>
            <a:r>
              <a:rPr lang="en-US"/>
              <a:t>First Level Text or insert item by clicking on an icon below</a:t>
            </a:r>
          </a:p>
          <a:p>
            <a:pPr lvl="1"/>
            <a:r>
              <a:rPr lang="en-US"/>
              <a:t>Second Level</a:t>
            </a:r>
          </a:p>
          <a:p>
            <a:pPr lvl="2"/>
            <a:r>
              <a:rPr lang="en-US"/>
              <a:t>Third Level</a:t>
            </a:r>
          </a:p>
        </p:txBody>
      </p:sp>
    </p:spTree>
    <p:extLst>
      <p:ext uri="{BB962C8B-B14F-4D97-AF65-F5344CB8AC3E}">
        <p14:creationId xmlns:p14="http://schemas.microsoft.com/office/powerpoint/2010/main" val="1558243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Blank Body">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910364" y="780288"/>
            <a:ext cx="14955977" cy="1167821"/>
          </a:xfrm>
        </p:spPr>
        <p:txBody>
          <a:bodyPr>
            <a:noAutofit/>
          </a:bodyPr>
          <a:lstStyle>
            <a:lvl1pPr>
              <a:lnSpc>
                <a:spcPct val="100000"/>
              </a:lnSpc>
              <a:defRPr sz="3600" b="1">
                <a:latin typeface="+mj-lt"/>
                <a:cs typeface="Arial" panose="020B0604020202020204" pitchFamily="34" charset="0"/>
              </a:defRPr>
            </a:lvl1pPr>
          </a:lstStyle>
          <a:p>
            <a:r>
              <a:rPr lang="en-US"/>
              <a:t>Title</a:t>
            </a:r>
          </a:p>
        </p:txBody>
      </p:sp>
    </p:spTree>
    <p:extLst>
      <p:ext uri="{BB962C8B-B14F-4D97-AF65-F5344CB8AC3E}">
        <p14:creationId xmlns:p14="http://schemas.microsoft.com/office/powerpoint/2010/main" val="129387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850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6_Color Top - Two Box Body">
    <p:bg>
      <p:bgPr>
        <a:solidFill>
          <a:schemeClr val="bg1"/>
        </a:solidFill>
        <a:effectLst/>
      </p:bgPr>
    </p:bg>
    <p:spTree>
      <p:nvGrpSpPr>
        <p:cNvPr id="1" name=""/>
        <p:cNvGrpSpPr/>
        <p:nvPr/>
      </p:nvGrpSpPr>
      <p:grpSpPr>
        <a:xfrm>
          <a:off x="0" y="0"/>
          <a:ext cx="0" cy="0"/>
          <a:chOff x="0" y="0"/>
          <a:chExt cx="0" cy="0"/>
        </a:xfrm>
      </p:grpSpPr>
      <p:sp>
        <p:nvSpPr>
          <p:cNvPr id="2" name="Rectangle: Top Corners Rounded 1">
            <a:extLst>
              <a:ext uri="{FF2B5EF4-FFF2-40B4-BE49-F238E27FC236}">
                <a16:creationId xmlns:a16="http://schemas.microsoft.com/office/drawing/2014/main" id="{DC1EB652-D2E3-3EBB-1B3F-DC596A26B969}"/>
              </a:ext>
            </a:extLst>
          </p:cNvPr>
          <p:cNvSpPr/>
          <p:nvPr userDrawn="1"/>
        </p:nvSpPr>
        <p:spPr>
          <a:xfrm rot="10800000">
            <a:off x="-3" y="-1"/>
            <a:ext cx="17340263" cy="1556952"/>
          </a:xfrm>
          <a:prstGeom prst="round2SameRect">
            <a:avLst/>
          </a:prstGeom>
          <a:solidFill>
            <a:schemeClr val="accent5"/>
          </a:solidFill>
          <a:ln>
            <a:noFill/>
          </a:ln>
          <a:effectLst>
            <a:outerShdw blurRad="1054100" dist="1270000" dir="5400000" algn="ctr" rotWithShape="0">
              <a:schemeClr val="accent2">
                <a:alpha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 name="Title 1"/>
          <p:cNvSpPr>
            <a:spLocks noGrp="1"/>
          </p:cNvSpPr>
          <p:nvPr>
            <p:ph type="title" hasCustomPrompt="1"/>
          </p:nvPr>
        </p:nvSpPr>
        <p:spPr>
          <a:xfrm>
            <a:off x="2261280" y="341435"/>
            <a:ext cx="12816113" cy="863478"/>
          </a:xfrm>
        </p:spPr>
        <p:txBody>
          <a:bodyPr anchor="ctr">
            <a:noAutofit/>
          </a:bodyPr>
          <a:lstStyle>
            <a:lvl1pPr algn="ctr">
              <a:lnSpc>
                <a:spcPct val="100000"/>
              </a:lnSpc>
              <a:defRPr sz="3600" b="1">
                <a:solidFill>
                  <a:schemeClr val="bg1"/>
                </a:solidFill>
                <a:latin typeface="+mj-lt"/>
                <a:cs typeface="Arial" panose="020B0604020202020204" pitchFamily="34" charset="0"/>
              </a:defRPr>
            </a:lvl1pPr>
          </a:lstStyle>
          <a:p>
            <a:r>
              <a:rPr lang="en-US"/>
              <a:t>Title</a:t>
            </a:r>
          </a:p>
        </p:txBody>
      </p:sp>
      <p:sp>
        <p:nvSpPr>
          <p:cNvPr id="8" name="Text Placeholder 7">
            <a:extLst>
              <a:ext uri="{FF2B5EF4-FFF2-40B4-BE49-F238E27FC236}">
                <a16:creationId xmlns:a16="http://schemas.microsoft.com/office/drawing/2014/main" id="{D875332F-7CF1-49C5-5577-808E9B07C522}"/>
              </a:ext>
            </a:extLst>
          </p:cNvPr>
          <p:cNvSpPr>
            <a:spLocks noGrp="1"/>
          </p:cNvSpPr>
          <p:nvPr>
            <p:ph type="body" sz="quarter" idx="12" hasCustomPrompt="1"/>
          </p:nvPr>
        </p:nvSpPr>
        <p:spPr>
          <a:xfrm>
            <a:off x="1230098" y="2534596"/>
            <a:ext cx="13610367" cy="4830033"/>
          </a:xfrm>
        </p:spPr>
        <p:txBody>
          <a:bodyPr/>
          <a:lstStyle>
            <a:lvl1pPr marL="342882" indent="-342882">
              <a:buFont typeface="Arial" panose="020B0604020202020204" pitchFamily="34" charset="0"/>
              <a:buChar char="•"/>
              <a:defRPr/>
            </a:lvl1pPr>
            <a:lvl2pPr marL="798471" indent="-323834">
              <a:defRPr/>
            </a:lvl2pPr>
            <a:lvl3pPr marL="1379467" indent="-323834">
              <a:defRPr/>
            </a:lvl3pPr>
          </a:lstStyle>
          <a:p>
            <a:pPr lvl="0"/>
            <a:r>
              <a:rPr lang="en-US"/>
              <a:t>Text</a:t>
            </a:r>
          </a:p>
          <a:p>
            <a:pPr lvl="1"/>
            <a:r>
              <a:rPr lang="en-US"/>
              <a:t>Second Level</a:t>
            </a:r>
          </a:p>
          <a:p>
            <a:pPr lvl="2"/>
            <a:r>
              <a:rPr lang="en-US"/>
              <a:t>Third Level</a:t>
            </a:r>
          </a:p>
        </p:txBody>
      </p:sp>
      <p:pic>
        <p:nvPicPr>
          <p:cNvPr id="4" name="Graphic 3">
            <a:extLst>
              <a:ext uri="{FF2B5EF4-FFF2-40B4-BE49-F238E27FC236}">
                <a16:creationId xmlns:a16="http://schemas.microsoft.com/office/drawing/2014/main" id="{D1305753-9932-E07E-9079-00155FF5E2A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4091" y="8939688"/>
            <a:ext cx="1670494" cy="535723"/>
          </a:xfrm>
          <a:prstGeom prst="rect">
            <a:avLst/>
          </a:prstGeom>
        </p:spPr>
      </p:pic>
    </p:spTree>
    <p:extLst>
      <p:ext uri="{BB962C8B-B14F-4D97-AF65-F5344CB8AC3E}">
        <p14:creationId xmlns:p14="http://schemas.microsoft.com/office/powerpoint/2010/main" val="46113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1_Cover Slide 2">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910364" y="2271463"/>
            <a:ext cx="9103638" cy="2605336"/>
          </a:xfrm>
        </p:spPr>
        <p:txBody>
          <a:bodyPr anchor="t">
            <a:noAutofit/>
          </a:bodyPr>
          <a:lstStyle>
            <a:lvl1pPr algn="l">
              <a:lnSpc>
                <a:spcPct val="100000"/>
              </a:lnSpc>
              <a:defRPr sz="4800" b="1">
                <a:solidFill>
                  <a:schemeClr val="bg1"/>
                </a:solidFill>
                <a:effectLst>
                  <a:outerShdw blurRad="38100" dist="38100" dir="2700000" algn="tl">
                    <a:srgbClr val="000000">
                      <a:alpha val="43137"/>
                    </a:srgbClr>
                  </a:outerShdw>
                </a:effectLst>
                <a:latin typeface="+mn-lt"/>
                <a:cs typeface="Arial" panose="020B0604020202020204" pitchFamily="34" charset="0"/>
              </a:defRPr>
            </a:lvl1pPr>
          </a:lstStyle>
          <a:p>
            <a:r>
              <a:rPr lang="en-US"/>
              <a:t>Title</a:t>
            </a:r>
          </a:p>
        </p:txBody>
      </p:sp>
      <p:sp>
        <p:nvSpPr>
          <p:cNvPr id="10" name="Subtitle 2"/>
          <p:cNvSpPr>
            <a:spLocks noGrp="1"/>
          </p:cNvSpPr>
          <p:nvPr>
            <p:ph type="subTitle" idx="1" hasCustomPrompt="1"/>
          </p:nvPr>
        </p:nvSpPr>
        <p:spPr>
          <a:xfrm>
            <a:off x="910364" y="6177281"/>
            <a:ext cx="9103638" cy="1284419"/>
          </a:xfrm>
        </p:spPr>
        <p:txBody>
          <a:bodyPr>
            <a:noAutofit/>
          </a:bodyPr>
          <a:lstStyle>
            <a:lvl1pPr marL="0" indent="0" algn="l">
              <a:lnSpc>
                <a:spcPct val="100000"/>
              </a:lnSpc>
              <a:buNone/>
              <a:defRPr sz="3200">
                <a:solidFill>
                  <a:schemeClr val="bg1"/>
                </a:solidFill>
                <a:effectLst>
                  <a:outerShdw blurRad="38100" dist="38100" dir="2700000" algn="tl">
                    <a:srgbClr val="000000">
                      <a:alpha val="43137"/>
                    </a:srgbClr>
                  </a:outerShdw>
                </a:effectLst>
                <a:latin typeface="+mn-lt"/>
                <a:cs typeface="Arial" panose="020B0604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a:t>
            </a:r>
          </a:p>
        </p:txBody>
      </p:sp>
      <p:pic>
        <p:nvPicPr>
          <p:cNvPr id="5" name="Graphic 4">
            <a:extLst>
              <a:ext uri="{FF2B5EF4-FFF2-40B4-BE49-F238E27FC236}">
                <a16:creationId xmlns:a16="http://schemas.microsoft.com/office/drawing/2014/main" id="{A892A9A6-A76E-1D2D-5165-A83D0CE6B0AE}"/>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991234" y="8223748"/>
            <a:ext cx="3357793" cy="1076868"/>
          </a:xfrm>
          <a:prstGeom prst="rect">
            <a:avLst/>
          </a:prstGeom>
        </p:spPr>
      </p:pic>
      <p:sp>
        <p:nvSpPr>
          <p:cNvPr id="8" name="Text Placeholder 7">
            <a:extLst>
              <a:ext uri="{FF2B5EF4-FFF2-40B4-BE49-F238E27FC236}">
                <a16:creationId xmlns:a16="http://schemas.microsoft.com/office/drawing/2014/main" id="{848A46D3-5A79-5F62-69DD-8E7F5C1E8031}"/>
              </a:ext>
            </a:extLst>
          </p:cNvPr>
          <p:cNvSpPr>
            <a:spLocks noGrp="1"/>
          </p:cNvSpPr>
          <p:nvPr>
            <p:ph type="body" sz="quarter" idx="10" hasCustomPrompt="1"/>
          </p:nvPr>
        </p:nvSpPr>
        <p:spPr>
          <a:xfrm>
            <a:off x="909638" y="7607808"/>
            <a:ext cx="5737225" cy="565150"/>
          </a:xfrm>
        </p:spPr>
        <p:txBody>
          <a:bodyPr/>
          <a:lstStyle>
            <a:lvl1pPr marL="0" indent="0">
              <a:buNone/>
              <a:defRPr sz="1800">
                <a:solidFill>
                  <a:schemeClr val="bg1"/>
                </a:solidFill>
                <a:effectLst>
                  <a:outerShdw blurRad="38100" dist="38100" dir="2700000" algn="tl">
                    <a:srgbClr val="000000">
                      <a:alpha val="43137"/>
                    </a:srgbClr>
                  </a:outerShdw>
                </a:effectLst>
              </a:defRPr>
            </a:lvl1pPr>
          </a:lstStyle>
          <a:p>
            <a:pPr lvl="0"/>
            <a:r>
              <a:rPr lang="en-US"/>
              <a:t>Date</a:t>
            </a:r>
            <a:endParaRPr lang="en-IE"/>
          </a:p>
        </p:txBody>
      </p:sp>
    </p:spTree>
    <p:extLst>
      <p:ext uri="{BB962C8B-B14F-4D97-AF65-F5344CB8AC3E}">
        <p14:creationId xmlns:p14="http://schemas.microsoft.com/office/powerpoint/2010/main" val="193506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 Cover Slide Spectra Blue">
    <p:bg>
      <p:bgPr>
        <a:solidFill>
          <a:schemeClr val="accent5"/>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910364" y="2271463"/>
            <a:ext cx="9103638" cy="2605336"/>
          </a:xfrm>
        </p:spPr>
        <p:txBody>
          <a:bodyPr anchor="t">
            <a:noAutofit/>
          </a:bodyPr>
          <a:lstStyle>
            <a:lvl1pPr algn="l">
              <a:lnSpc>
                <a:spcPct val="100000"/>
              </a:lnSpc>
              <a:defRPr sz="4800" b="1">
                <a:solidFill>
                  <a:schemeClr val="bg1"/>
                </a:solidFill>
                <a:effectLst/>
                <a:latin typeface="+mn-lt"/>
                <a:cs typeface="Arial" panose="020B0604020202020204" pitchFamily="34" charset="0"/>
              </a:defRPr>
            </a:lvl1pPr>
          </a:lstStyle>
          <a:p>
            <a:r>
              <a:rPr lang="en-US"/>
              <a:t>Title</a:t>
            </a:r>
          </a:p>
        </p:txBody>
      </p:sp>
      <p:sp>
        <p:nvSpPr>
          <p:cNvPr id="10" name="Subtitle 2"/>
          <p:cNvSpPr>
            <a:spLocks noGrp="1"/>
          </p:cNvSpPr>
          <p:nvPr>
            <p:ph type="subTitle" idx="1" hasCustomPrompt="1"/>
          </p:nvPr>
        </p:nvSpPr>
        <p:spPr>
          <a:xfrm>
            <a:off x="910364" y="6177281"/>
            <a:ext cx="9103638" cy="1284419"/>
          </a:xfrm>
        </p:spPr>
        <p:txBody>
          <a:bodyPr>
            <a:noAutofit/>
          </a:bodyPr>
          <a:lstStyle>
            <a:lvl1pPr marL="0" indent="0" algn="l">
              <a:lnSpc>
                <a:spcPct val="100000"/>
              </a:lnSpc>
              <a:buNone/>
              <a:defRPr sz="3200">
                <a:solidFill>
                  <a:schemeClr val="bg1"/>
                </a:solidFill>
                <a:latin typeface="+mn-lt"/>
                <a:cs typeface="Arial" panose="020B0604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a:t>
            </a:r>
          </a:p>
        </p:txBody>
      </p:sp>
      <p:pic>
        <p:nvPicPr>
          <p:cNvPr id="4" name="Graphic 3">
            <a:extLst>
              <a:ext uri="{FF2B5EF4-FFF2-40B4-BE49-F238E27FC236}">
                <a16:creationId xmlns:a16="http://schemas.microsoft.com/office/drawing/2014/main" id="{10875970-E41D-72B3-3769-FC94F597C69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991234" y="8223748"/>
            <a:ext cx="3357793" cy="1076868"/>
          </a:xfrm>
          <a:prstGeom prst="rect">
            <a:avLst/>
          </a:prstGeom>
        </p:spPr>
      </p:pic>
      <p:sp>
        <p:nvSpPr>
          <p:cNvPr id="6" name="Text Placeholder 5">
            <a:extLst>
              <a:ext uri="{FF2B5EF4-FFF2-40B4-BE49-F238E27FC236}">
                <a16:creationId xmlns:a16="http://schemas.microsoft.com/office/drawing/2014/main" id="{AB5D2BC0-6581-E434-666A-652A7E57E31D}"/>
              </a:ext>
            </a:extLst>
          </p:cNvPr>
          <p:cNvSpPr>
            <a:spLocks noGrp="1"/>
          </p:cNvSpPr>
          <p:nvPr>
            <p:ph type="body" sz="quarter" idx="10" hasCustomPrompt="1"/>
          </p:nvPr>
        </p:nvSpPr>
        <p:spPr>
          <a:xfrm>
            <a:off x="909638" y="7607808"/>
            <a:ext cx="5737225" cy="768350"/>
          </a:xfrm>
        </p:spPr>
        <p:txBody>
          <a:bodyPr/>
          <a:lstStyle>
            <a:lvl1pPr marL="0" indent="0">
              <a:buNone/>
              <a:defRPr sz="1800">
                <a:solidFill>
                  <a:schemeClr val="bg1"/>
                </a:solidFill>
                <a:effectLst/>
              </a:defRPr>
            </a:lvl1pPr>
          </a:lstStyle>
          <a:p>
            <a:pPr lvl="0"/>
            <a:r>
              <a:rPr lang="en-US"/>
              <a:t>Date</a:t>
            </a:r>
            <a:endParaRPr lang="en-IE"/>
          </a:p>
        </p:txBody>
      </p:sp>
      <p:sp>
        <p:nvSpPr>
          <p:cNvPr id="2" name="Rectangle 1">
            <a:extLst>
              <a:ext uri="{FF2B5EF4-FFF2-40B4-BE49-F238E27FC236}">
                <a16:creationId xmlns:a16="http://schemas.microsoft.com/office/drawing/2014/main" id="{48852E31-2935-9750-3E6D-177D6E2554D2}"/>
              </a:ext>
            </a:extLst>
          </p:cNvPr>
          <p:cNvSpPr/>
          <p:nvPr userDrawn="1"/>
        </p:nvSpPr>
        <p:spPr>
          <a:xfrm>
            <a:off x="0" y="0"/>
            <a:ext cx="17340264" cy="457200"/>
          </a:xfrm>
          <a:prstGeom prst="rect">
            <a:avLst/>
          </a:prstGeom>
          <a:gradFill flip="none" rotWithShape="1">
            <a:gsLst>
              <a:gs pos="33000">
                <a:schemeClr val="bg1">
                  <a:alpha val="27000"/>
                </a:schemeClr>
              </a:gs>
              <a:gs pos="66000">
                <a:schemeClr val="accent5">
                  <a:alpha val="30000"/>
                </a:schemeClr>
              </a:gs>
              <a:gs pos="100000">
                <a:schemeClr val="accent5">
                  <a:alpha val="50000"/>
                </a:schemeClr>
              </a:gs>
            </a:gsLst>
            <a:lin ang="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5079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 Cover Slide Spectra Blue">
    <p:bg>
      <p:bgPr>
        <a:gradFill flip="none" rotWithShape="1">
          <a:gsLst>
            <a:gs pos="24000">
              <a:srgbClr val="0070C0"/>
            </a:gs>
            <a:gs pos="0">
              <a:schemeClr val="accent1">
                <a:lumMod val="5000"/>
                <a:lumOff val="95000"/>
              </a:schemeClr>
            </a:gs>
            <a:gs pos="82000">
              <a:srgbClr val="002060"/>
            </a:gs>
            <a:gs pos="100000">
              <a:srgbClr val="002060"/>
            </a:gs>
          </a:gsLst>
          <a:lin ang="13500000" scaled="1"/>
          <a:tileRect/>
        </a:gra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910364" y="2271463"/>
            <a:ext cx="9103638" cy="2605336"/>
          </a:xfrm>
        </p:spPr>
        <p:txBody>
          <a:bodyPr anchor="t">
            <a:noAutofit/>
          </a:bodyPr>
          <a:lstStyle>
            <a:lvl1pPr algn="l">
              <a:lnSpc>
                <a:spcPct val="100000"/>
              </a:lnSpc>
              <a:defRPr sz="4800" b="1">
                <a:solidFill>
                  <a:schemeClr val="bg1"/>
                </a:solidFill>
                <a:effectLst/>
                <a:latin typeface="+mn-lt"/>
                <a:cs typeface="Arial" panose="020B0604020202020204" pitchFamily="34" charset="0"/>
              </a:defRPr>
            </a:lvl1pPr>
          </a:lstStyle>
          <a:p>
            <a:r>
              <a:rPr lang="en-US"/>
              <a:t>Title</a:t>
            </a:r>
          </a:p>
        </p:txBody>
      </p:sp>
      <p:sp>
        <p:nvSpPr>
          <p:cNvPr id="10" name="Subtitle 2"/>
          <p:cNvSpPr>
            <a:spLocks noGrp="1"/>
          </p:cNvSpPr>
          <p:nvPr>
            <p:ph type="subTitle" idx="1" hasCustomPrompt="1"/>
          </p:nvPr>
        </p:nvSpPr>
        <p:spPr>
          <a:xfrm>
            <a:off x="910364" y="6177281"/>
            <a:ext cx="9103638" cy="1284419"/>
          </a:xfrm>
        </p:spPr>
        <p:txBody>
          <a:bodyPr>
            <a:noAutofit/>
          </a:bodyPr>
          <a:lstStyle>
            <a:lvl1pPr marL="0" indent="0" algn="l">
              <a:lnSpc>
                <a:spcPct val="100000"/>
              </a:lnSpc>
              <a:buNone/>
              <a:defRPr sz="3200">
                <a:solidFill>
                  <a:schemeClr val="bg1"/>
                </a:solidFill>
                <a:latin typeface="+mn-lt"/>
                <a:cs typeface="Arial" panose="020B0604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a:t>
            </a:r>
          </a:p>
        </p:txBody>
      </p:sp>
      <p:pic>
        <p:nvPicPr>
          <p:cNvPr id="4" name="Graphic 3">
            <a:extLst>
              <a:ext uri="{FF2B5EF4-FFF2-40B4-BE49-F238E27FC236}">
                <a16:creationId xmlns:a16="http://schemas.microsoft.com/office/drawing/2014/main" id="{10875970-E41D-72B3-3769-FC94F597C69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991234" y="8223748"/>
            <a:ext cx="3357793" cy="1076868"/>
          </a:xfrm>
          <a:prstGeom prst="rect">
            <a:avLst/>
          </a:prstGeom>
        </p:spPr>
      </p:pic>
      <p:sp>
        <p:nvSpPr>
          <p:cNvPr id="6" name="Text Placeholder 5">
            <a:extLst>
              <a:ext uri="{FF2B5EF4-FFF2-40B4-BE49-F238E27FC236}">
                <a16:creationId xmlns:a16="http://schemas.microsoft.com/office/drawing/2014/main" id="{AB5D2BC0-6581-E434-666A-652A7E57E31D}"/>
              </a:ext>
            </a:extLst>
          </p:cNvPr>
          <p:cNvSpPr>
            <a:spLocks noGrp="1"/>
          </p:cNvSpPr>
          <p:nvPr>
            <p:ph type="body" sz="quarter" idx="10" hasCustomPrompt="1"/>
          </p:nvPr>
        </p:nvSpPr>
        <p:spPr>
          <a:xfrm>
            <a:off x="909638" y="7607808"/>
            <a:ext cx="5737225" cy="768350"/>
          </a:xfrm>
        </p:spPr>
        <p:txBody>
          <a:bodyPr/>
          <a:lstStyle>
            <a:lvl1pPr marL="0" indent="0">
              <a:buNone/>
              <a:defRPr sz="1800">
                <a:solidFill>
                  <a:schemeClr val="bg1"/>
                </a:solidFill>
                <a:effectLst/>
              </a:defRPr>
            </a:lvl1pPr>
          </a:lstStyle>
          <a:p>
            <a:pPr lvl="0"/>
            <a:r>
              <a:rPr lang="en-US"/>
              <a:t>Date</a:t>
            </a:r>
            <a:endParaRPr lang="en-IE"/>
          </a:p>
        </p:txBody>
      </p:sp>
    </p:spTree>
    <p:extLst>
      <p:ext uri="{BB962C8B-B14F-4D97-AF65-F5344CB8AC3E}">
        <p14:creationId xmlns:p14="http://schemas.microsoft.com/office/powerpoint/2010/main" val="97807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Section Break 2">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910363" y="4876800"/>
            <a:ext cx="13241065" cy="1828800"/>
          </a:xfrm>
        </p:spPr>
        <p:txBody>
          <a:bodyPr anchor="t">
            <a:noAutofit/>
          </a:bodyPr>
          <a:lstStyle>
            <a:lvl1pPr algn="l">
              <a:lnSpc>
                <a:spcPct val="100000"/>
              </a:lnSpc>
              <a:defRPr sz="4800" b="1">
                <a:solidFill>
                  <a:schemeClr val="tx1"/>
                </a:solidFill>
                <a:latin typeface="+mn-lt"/>
                <a:cs typeface="Arial" panose="020B0604020202020204" pitchFamily="34" charset="0"/>
              </a:defRPr>
            </a:lvl1pPr>
          </a:lstStyle>
          <a:p>
            <a:r>
              <a:rPr lang="en-US"/>
              <a:t>Section Break Title Slide</a:t>
            </a:r>
          </a:p>
        </p:txBody>
      </p:sp>
      <p:sp>
        <p:nvSpPr>
          <p:cNvPr id="10" name="Subtitle 2"/>
          <p:cNvSpPr>
            <a:spLocks noGrp="1"/>
          </p:cNvSpPr>
          <p:nvPr>
            <p:ph type="subTitle" idx="1" hasCustomPrompt="1"/>
          </p:nvPr>
        </p:nvSpPr>
        <p:spPr>
          <a:xfrm>
            <a:off x="910364" y="6849394"/>
            <a:ext cx="9103638" cy="756100"/>
          </a:xfrm>
        </p:spPr>
        <p:txBody>
          <a:bodyPr>
            <a:noAutofit/>
          </a:bodyPr>
          <a:lstStyle>
            <a:lvl1pPr marL="0" indent="0" algn="l">
              <a:lnSpc>
                <a:spcPct val="100000"/>
              </a:lnSpc>
              <a:buNone/>
              <a:defRPr sz="3200">
                <a:solidFill>
                  <a:schemeClr val="tx1"/>
                </a:solidFill>
                <a:latin typeface="+mn-lt"/>
                <a:cs typeface="Arial" panose="020B0604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pPr marL="0" marR="0" lvl="0" indent="0" algn="l" defTabSz="1300460" rtl="0" eaLnBrk="1" fontAlgn="auto" latinLnBrk="0" hangingPunct="1">
              <a:lnSpc>
                <a:spcPct val="100000"/>
              </a:lnSpc>
              <a:spcBef>
                <a:spcPts val="1422"/>
              </a:spcBef>
              <a:spcAft>
                <a:spcPts val="0"/>
              </a:spcAft>
              <a:buClrTx/>
              <a:buSzTx/>
              <a:buFont typeface="Arial" panose="020B0604020202020204" pitchFamily="34" charset="0"/>
              <a:buNone/>
              <a:tabLst/>
              <a:defRPr/>
            </a:pPr>
            <a:r>
              <a:rPr lang="en-US"/>
              <a:t>Subtitle – If needed</a:t>
            </a:r>
          </a:p>
        </p:txBody>
      </p:sp>
      <p:pic>
        <p:nvPicPr>
          <p:cNvPr id="4" name="Graphic 3">
            <a:extLst>
              <a:ext uri="{FF2B5EF4-FFF2-40B4-BE49-F238E27FC236}">
                <a16:creationId xmlns:a16="http://schemas.microsoft.com/office/drawing/2014/main" id="{8E5DBDDF-F077-3752-155D-C2686A94E16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991184" y="8223748"/>
            <a:ext cx="3357894" cy="1076868"/>
          </a:xfrm>
          <a:prstGeom prst="rect">
            <a:avLst/>
          </a:prstGeom>
        </p:spPr>
      </p:pic>
      <p:sp>
        <p:nvSpPr>
          <p:cNvPr id="6" name="Rectangle: Diagonal Corners Rounded 5">
            <a:extLst>
              <a:ext uri="{FF2B5EF4-FFF2-40B4-BE49-F238E27FC236}">
                <a16:creationId xmlns:a16="http://schemas.microsoft.com/office/drawing/2014/main" id="{0AC99444-2ACD-89F5-E178-C5C038F092F4}"/>
              </a:ext>
            </a:extLst>
          </p:cNvPr>
          <p:cNvSpPr/>
          <p:nvPr userDrawn="1"/>
        </p:nvSpPr>
        <p:spPr>
          <a:xfrm>
            <a:off x="0" y="0"/>
            <a:ext cx="17340263" cy="3976906"/>
          </a:xfrm>
          <a:prstGeom prst="round2Diag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Tree>
    <p:extLst>
      <p:ext uri="{BB962C8B-B14F-4D97-AF65-F5344CB8AC3E}">
        <p14:creationId xmlns:p14="http://schemas.microsoft.com/office/powerpoint/2010/main" val="383964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Agenda or TOC Slide 2">
    <p:bg>
      <p:bgPr>
        <a:solidFill>
          <a:srgbClr val="FAFAFA"/>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5030500" y="2276929"/>
            <a:ext cx="2716674" cy="2106778"/>
          </a:xfrm>
        </p:spPr>
        <p:txBody>
          <a:bodyPr anchor="t">
            <a:noAutofit/>
          </a:bodyPr>
          <a:lstStyle>
            <a:lvl1pPr algn="r">
              <a:lnSpc>
                <a:spcPct val="100000"/>
              </a:lnSpc>
              <a:defRPr sz="3600" b="0">
                <a:solidFill>
                  <a:schemeClr val="tx1"/>
                </a:solidFill>
                <a:latin typeface="+mn-lt"/>
                <a:cs typeface="Arial" panose="020B0604020202020204" pitchFamily="34" charset="0"/>
              </a:defRPr>
            </a:lvl1pPr>
          </a:lstStyle>
          <a:p>
            <a:r>
              <a:rPr lang="en-US"/>
              <a:t>Agenda or Table of Contents</a:t>
            </a:r>
          </a:p>
        </p:txBody>
      </p:sp>
      <p:sp>
        <p:nvSpPr>
          <p:cNvPr id="9" name="Text Placeholder 8">
            <a:extLst>
              <a:ext uri="{FF2B5EF4-FFF2-40B4-BE49-F238E27FC236}">
                <a16:creationId xmlns:a16="http://schemas.microsoft.com/office/drawing/2014/main" id="{B17AF5F4-0017-4B5B-AACA-8B89ECE7A829}"/>
              </a:ext>
            </a:extLst>
          </p:cNvPr>
          <p:cNvSpPr>
            <a:spLocks noGrp="1"/>
          </p:cNvSpPr>
          <p:nvPr>
            <p:ph type="body" sz="quarter" idx="10" hasCustomPrompt="1"/>
          </p:nvPr>
        </p:nvSpPr>
        <p:spPr>
          <a:xfrm>
            <a:off x="9593089" y="2276929"/>
            <a:ext cx="6426370" cy="5479950"/>
          </a:xfrm>
        </p:spPr>
        <p:txBody>
          <a:bodyPr>
            <a:noAutofit/>
          </a:bodyPr>
          <a:lstStyle>
            <a:lvl1pPr marL="342900" indent="-342900">
              <a:lnSpc>
                <a:spcPct val="100000"/>
              </a:lnSpc>
              <a:buFont typeface="Arial" panose="020B0604020202020204" pitchFamily="34" charset="0"/>
              <a:buChar char="•"/>
              <a:defRPr>
                <a:solidFill>
                  <a:schemeClr val="tx1"/>
                </a:solidFill>
              </a:defRPr>
            </a:lvl1pPr>
            <a:lvl2pPr marL="795338" indent="-342900">
              <a:buFont typeface="Arial" panose="020B0604020202020204" pitchFamily="34" charset="0"/>
              <a:buChar char="•"/>
              <a:defRPr>
                <a:solidFill>
                  <a:schemeClr val="tx1"/>
                </a:solidFill>
              </a:defRPr>
            </a:lvl2pPr>
            <a:lvl3pPr marL="1377950" indent="-323850">
              <a:defRPr>
                <a:solidFill>
                  <a:schemeClr val="tx1"/>
                </a:solidFill>
              </a:defRPr>
            </a:lvl3pPr>
            <a:lvl4pPr>
              <a:defRPr>
                <a:solidFill>
                  <a:schemeClr val="bg1"/>
                </a:solidFill>
              </a:defRPr>
            </a:lvl4pPr>
            <a:lvl5pPr>
              <a:defRPr>
                <a:solidFill>
                  <a:schemeClr val="bg1"/>
                </a:solidFill>
              </a:defRPr>
            </a:lvl5pPr>
          </a:lstStyle>
          <a:p>
            <a:pPr lvl="0"/>
            <a:r>
              <a:rPr lang="en-US"/>
              <a:t>Text</a:t>
            </a:r>
          </a:p>
          <a:p>
            <a:pPr lvl="1"/>
            <a:r>
              <a:rPr lang="en-US"/>
              <a:t>Second Level</a:t>
            </a:r>
          </a:p>
          <a:p>
            <a:pPr lvl="2"/>
            <a:r>
              <a:rPr lang="en-US"/>
              <a:t>Third Level</a:t>
            </a:r>
          </a:p>
        </p:txBody>
      </p:sp>
      <p:cxnSp>
        <p:nvCxnSpPr>
          <p:cNvPr id="6" name="Straight Connector 5">
            <a:extLst>
              <a:ext uri="{FF2B5EF4-FFF2-40B4-BE49-F238E27FC236}">
                <a16:creationId xmlns:a16="http://schemas.microsoft.com/office/drawing/2014/main" id="{8113A94E-00D9-189B-6234-19FE62100E52}"/>
              </a:ext>
            </a:extLst>
          </p:cNvPr>
          <p:cNvCxnSpPr>
            <a:cxnSpLocks/>
          </p:cNvCxnSpPr>
          <p:nvPr userDrawn="1"/>
        </p:nvCxnSpPr>
        <p:spPr>
          <a:xfrm>
            <a:off x="8670131" y="2154564"/>
            <a:ext cx="0" cy="547995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6FAC5A28-EBEF-9BF7-DE23-DCC545BC94C7}"/>
              </a:ext>
            </a:extLst>
          </p:cNvPr>
          <p:cNvCxnSpPr>
            <a:cxnSpLocks/>
          </p:cNvCxnSpPr>
          <p:nvPr userDrawn="1"/>
        </p:nvCxnSpPr>
        <p:spPr>
          <a:xfrm>
            <a:off x="8670131" y="2154564"/>
            <a:ext cx="0" cy="547995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Diagonal Corners Rounded 2">
            <a:extLst>
              <a:ext uri="{FF2B5EF4-FFF2-40B4-BE49-F238E27FC236}">
                <a16:creationId xmlns:a16="http://schemas.microsoft.com/office/drawing/2014/main" id="{3F30822B-DDA2-89CC-4894-9C713AAC25E1}"/>
              </a:ext>
            </a:extLst>
          </p:cNvPr>
          <p:cNvSpPr/>
          <p:nvPr userDrawn="1"/>
        </p:nvSpPr>
        <p:spPr>
          <a:xfrm>
            <a:off x="0" y="0"/>
            <a:ext cx="3721990" cy="9753600"/>
          </a:xfrm>
          <a:prstGeom prst="round2DiagRect">
            <a:avLst>
              <a:gd name="adj1" fmla="val 34706"/>
              <a:gd name="adj2" fmla="val 0"/>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4" name="Graphic 3">
            <a:extLst>
              <a:ext uri="{FF2B5EF4-FFF2-40B4-BE49-F238E27FC236}">
                <a16:creationId xmlns:a16="http://schemas.microsoft.com/office/drawing/2014/main" id="{3758A448-5BD8-6694-5C17-B00D1B4E6D0D}"/>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094461" y="8689058"/>
            <a:ext cx="2452009" cy="786352"/>
          </a:xfrm>
          <a:prstGeom prst="rect">
            <a:avLst/>
          </a:prstGeom>
        </p:spPr>
      </p:pic>
    </p:spTree>
    <p:extLst>
      <p:ext uri="{BB962C8B-B14F-4D97-AF65-F5344CB8AC3E}">
        <p14:creationId xmlns:p14="http://schemas.microsoft.com/office/powerpoint/2010/main" val="3696176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Agenda or TOC Slide 1">
    <p:bg>
      <p:bgPr>
        <a:solidFill>
          <a:schemeClr val="accent5"/>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5030500" y="2276856"/>
            <a:ext cx="2716674" cy="2070895"/>
          </a:xfrm>
        </p:spPr>
        <p:txBody>
          <a:bodyPr anchor="t">
            <a:noAutofit/>
          </a:bodyPr>
          <a:lstStyle>
            <a:lvl1pPr algn="r">
              <a:lnSpc>
                <a:spcPct val="100000"/>
              </a:lnSpc>
              <a:defRPr sz="3600" b="0">
                <a:solidFill>
                  <a:schemeClr val="bg1"/>
                </a:solidFill>
                <a:latin typeface="+mn-lt"/>
                <a:cs typeface="Arial" panose="020B0604020202020204" pitchFamily="34" charset="0"/>
              </a:defRPr>
            </a:lvl1pPr>
          </a:lstStyle>
          <a:p>
            <a:r>
              <a:rPr lang="en-US"/>
              <a:t>Agenda or Table of Contents</a:t>
            </a:r>
          </a:p>
        </p:txBody>
      </p:sp>
      <p:sp>
        <p:nvSpPr>
          <p:cNvPr id="9" name="Text Placeholder 8">
            <a:extLst>
              <a:ext uri="{FF2B5EF4-FFF2-40B4-BE49-F238E27FC236}">
                <a16:creationId xmlns:a16="http://schemas.microsoft.com/office/drawing/2014/main" id="{B17AF5F4-0017-4B5B-AACA-8B89ECE7A829}"/>
              </a:ext>
            </a:extLst>
          </p:cNvPr>
          <p:cNvSpPr>
            <a:spLocks noGrp="1"/>
          </p:cNvSpPr>
          <p:nvPr>
            <p:ph type="body" sz="quarter" idx="10" hasCustomPrompt="1"/>
          </p:nvPr>
        </p:nvSpPr>
        <p:spPr>
          <a:xfrm>
            <a:off x="9593089" y="2276856"/>
            <a:ext cx="6426370" cy="5386614"/>
          </a:xfrm>
        </p:spPr>
        <p:txBody>
          <a:bodyPr>
            <a:noAutofit/>
          </a:bodyPr>
          <a:lstStyle>
            <a:lvl1pPr marL="342900" indent="-342900">
              <a:lnSpc>
                <a:spcPct val="100000"/>
              </a:lnSpc>
              <a:buFont typeface="Arial" panose="020B0604020202020204" pitchFamily="34" charset="0"/>
              <a:buChar char="•"/>
              <a:defRPr>
                <a:solidFill>
                  <a:schemeClr val="bg1"/>
                </a:solidFill>
              </a:defRPr>
            </a:lvl1pPr>
            <a:lvl2pPr marL="795338" indent="-342900">
              <a:buFont typeface="Arial" panose="020B0604020202020204" pitchFamily="34" charset="0"/>
              <a:buChar char="•"/>
              <a:defRPr>
                <a:solidFill>
                  <a:schemeClr val="bg1"/>
                </a:solidFill>
              </a:defRPr>
            </a:lvl2pPr>
            <a:lvl3pPr marL="1377950" indent="-323850">
              <a:defRPr>
                <a:solidFill>
                  <a:schemeClr val="bg1"/>
                </a:solidFill>
              </a:defRPr>
            </a:lvl3pPr>
            <a:lvl4pPr>
              <a:defRPr>
                <a:solidFill>
                  <a:schemeClr val="bg1"/>
                </a:solidFill>
              </a:defRPr>
            </a:lvl4pPr>
            <a:lvl5pPr>
              <a:defRPr>
                <a:solidFill>
                  <a:schemeClr val="bg1"/>
                </a:solidFill>
              </a:defRPr>
            </a:lvl5pPr>
          </a:lstStyle>
          <a:p>
            <a:pPr lvl="0"/>
            <a:r>
              <a:rPr lang="en-US"/>
              <a:t>Text</a:t>
            </a:r>
          </a:p>
          <a:p>
            <a:pPr lvl="1"/>
            <a:r>
              <a:rPr lang="en-US"/>
              <a:t>Second Level</a:t>
            </a:r>
          </a:p>
          <a:p>
            <a:pPr lvl="2"/>
            <a:r>
              <a:rPr lang="en-US"/>
              <a:t>Third Level</a:t>
            </a:r>
          </a:p>
        </p:txBody>
      </p:sp>
      <p:cxnSp>
        <p:nvCxnSpPr>
          <p:cNvPr id="6" name="Straight Connector 5">
            <a:extLst>
              <a:ext uri="{FF2B5EF4-FFF2-40B4-BE49-F238E27FC236}">
                <a16:creationId xmlns:a16="http://schemas.microsoft.com/office/drawing/2014/main" id="{8113A94E-00D9-189B-6234-19FE62100E52}"/>
              </a:ext>
            </a:extLst>
          </p:cNvPr>
          <p:cNvCxnSpPr>
            <a:cxnSpLocks/>
          </p:cNvCxnSpPr>
          <p:nvPr userDrawn="1"/>
        </p:nvCxnSpPr>
        <p:spPr>
          <a:xfrm>
            <a:off x="8670131" y="2154564"/>
            <a:ext cx="0" cy="547995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387E5278-F4B3-87FF-A8B3-D495FA6DEA0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067493" y="8689026"/>
            <a:ext cx="2452032" cy="786384"/>
          </a:xfrm>
          <a:prstGeom prst="rect">
            <a:avLst/>
          </a:prstGeom>
        </p:spPr>
      </p:pic>
      <p:sp>
        <p:nvSpPr>
          <p:cNvPr id="2" name="Rectangle: Diagonal Corners Rounded 1">
            <a:extLst>
              <a:ext uri="{FF2B5EF4-FFF2-40B4-BE49-F238E27FC236}">
                <a16:creationId xmlns:a16="http://schemas.microsoft.com/office/drawing/2014/main" id="{E802B135-2106-1034-EA78-C80D05012C7F}"/>
              </a:ext>
            </a:extLst>
          </p:cNvPr>
          <p:cNvSpPr/>
          <p:nvPr userDrawn="1"/>
        </p:nvSpPr>
        <p:spPr>
          <a:xfrm>
            <a:off x="0" y="0"/>
            <a:ext cx="3721990" cy="9753600"/>
          </a:xfrm>
          <a:prstGeom prst="round2DiagRect">
            <a:avLst>
              <a:gd name="adj1" fmla="val 32367"/>
              <a:gd name="adj2" fmla="val 0"/>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Tree>
    <p:extLst>
      <p:ext uri="{BB962C8B-B14F-4D97-AF65-F5344CB8AC3E}">
        <p14:creationId xmlns:p14="http://schemas.microsoft.com/office/powerpoint/2010/main" val="236398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_Agenda or TOC Slide 2">
    <p:bg>
      <p:bgPr>
        <a:solidFill>
          <a:schemeClr val="accent2"/>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5030500" y="2276929"/>
            <a:ext cx="2716674" cy="2106778"/>
          </a:xfrm>
        </p:spPr>
        <p:txBody>
          <a:bodyPr anchor="t">
            <a:noAutofit/>
          </a:bodyPr>
          <a:lstStyle>
            <a:lvl1pPr algn="r">
              <a:lnSpc>
                <a:spcPct val="100000"/>
              </a:lnSpc>
              <a:defRPr sz="3600" b="0">
                <a:solidFill>
                  <a:schemeClr val="bg1"/>
                </a:solidFill>
                <a:latin typeface="+mn-lt"/>
                <a:cs typeface="Arial" panose="020B0604020202020204" pitchFamily="34" charset="0"/>
              </a:defRPr>
            </a:lvl1pPr>
          </a:lstStyle>
          <a:p>
            <a:r>
              <a:rPr lang="en-US"/>
              <a:t>Agenda or Table of Contents</a:t>
            </a:r>
          </a:p>
        </p:txBody>
      </p:sp>
      <p:sp>
        <p:nvSpPr>
          <p:cNvPr id="9" name="Text Placeholder 8">
            <a:extLst>
              <a:ext uri="{FF2B5EF4-FFF2-40B4-BE49-F238E27FC236}">
                <a16:creationId xmlns:a16="http://schemas.microsoft.com/office/drawing/2014/main" id="{B17AF5F4-0017-4B5B-AACA-8B89ECE7A829}"/>
              </a:ext>
            </a:extLst>
          </p:cNvPr>
          <p:cNvSpPr>
            <a:spLocks noGrp="1"/>
          </p:cNvSpPr>
          <p:nvPr>
            <p:ph type="body" sz="quarter" idx="10" hasCustomPrompt="1"/>
          </p:nvPr>
        </p:nvSpPr>
        <p:spPr>
          <a:xfrm>
            <a:off x="9593089" y="2276929"/>
            <a:ext cx="6426370" cy="5479950"/>
          </a:xfrm>
        </p:spPr>
        <p:txBody>
          <a:bodyPr>
            <a:noAutofit/>
          </a:bodyPr>
          <a:lstStyle>
            <a:lvl1pPr marL="342900" indent="-342900">
              <a:lnSpc>
                <a:spcPct val="100000"/>
              </a:lnSpc>
              <a:buFont typeface="Arial" panose="020B0604020202020204" pitchFamily="34" charset="0"/>
              <a:buChar char="•"/>
              <a:defRPr>
                <a:solidFill>
                  <a:schemeClr val="bg1"/>
                </a:solidFill>
              </a:defRPr>
            </a:lvl1pPr>
            <a:lvl2pPr marL="795338" indent="-342900">
              <a:buFont typeface="Arial" panose="020B0604020202020204" pitchFamily="34" charset="0"/>
              <a:buChar char="•"/>
              <a:defRPr>
                <a:solidFill>
                  <a:schemeClr val="bg1"/>
                </a:solidFill>
              </a:defRPr>
            </a:lvl2pPr>
            <a:lvl3pPr marL="1377950" indent="-323850">
              <a:defRPr>
                <a:solidFill>
                  <a:schemeClr val="bg1"/>
                </a:solidFill>
              </a:defRPr>
            </a:lvl3pPr>
            <a:lvl4pPr>
              <a:defRPr>
                <a:solidFill>
                  <a:schemeClr val="bg1"/>
                </a:solidFill>
              </a:defRPr>
            </a:lvl4pPr>
            <a:lvl5pPr>
              <a:defRPr>
                <a:solidFill>
                  <a:schemeClr val="bg1"/>
                </a:solidFill>
              </a:defRPr>
            </a:lvl5pPr>
          </a:lstStyle>
          <a:p>
            <a:pPr lvl="0"/>
            <a:r>
              <a:rPr lang="en-US"/>
              <a:t>Text</a:t>
            </a:r>
          </a:p>
          <a:p>
            <a:pPr lvl="1"/>
            <a:r>
              <a:rPr lang="en-US"/>
              <a:t>Second Level</a:t>
            </a:r>
          </a:p>
          <a:p>
            <a:pPr lvl="2"/>
            <a:r>
              <a:rPr lang="en-US"/>
              <a:t>Third Level</a:t>
            </a:r>
          </a:p>
        </p:txBody>
      </p:sp>
      <p:cxnSp>
        <p:nvCxnSpPr>
          <p:cNvPr id="6" name="Straight Connector 5">
            <a:extLst>
              <a:ext uri="{FF2B5EF4-FFF2-40B4-BE49-F238E27FC236}">
                <a16:creationId xmlns:a16="http://schemas.microsoft.com/office/drawing/2014/main" id="{8113A94E-00D9-189B-6234-19FE62100E52}"/>
              </a:ext>
            </a:extLst>
          </p:cNvPr>
          <p:cNvCxnSpPr>
            <a:cxnSpLocks/>
          </p:cNvCxnSpPr>
          <p:nvPr userDrawn="1"/>
        </p:nvCxnSpPr>
        <p:spPr>
          <a:xfrm>
            <a:off x="8670131" y="2154564"/>
            <a:ext cx="0" cy="547995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6FAC5A28-EBEF-9BF7-DE23-DCC545BC94C7}"/>
              </a:ext>
            </a:extLst>
          </p:cNvPr>
          <p:cNvCxnSpPr>
            <a:cxnSpLocks/>
          </p:cNvCxnSpPr>
          <p:nvPr userDrawn="1"/>
        </p:nvCxnSpPr>
        <p:spPr>
          <a:xfrm>
            <a:off x="8670131" y="2154564"/>
            <a:ext cx="0" cy="547995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Diagonal Corners Rounded 2">
            <a:extLst>
              <a:ext uri="{FF2B5EF4-FFF2-40B4-BE49-F238E27FC236}">
                <a16:creationId xmlns:a16="http://schemas.microsoft.com/office/drawing/2014/main" id="{3F30822B-DDA2-89CC-4894-9C713AAC25E1}"/>
              </a:ext>
            </a:extLst>
          </p:cNvPr>
          <p:cNvSpPr/>
          <p:nvPr userDrawn="1"/>
        </p:nvSpPr>
        <p:spPr>
          <a:xfrm>
            <a:off x="0" y="0"/>
            <a:ext cx="3721990" cy="9753600"/>
          </a:xfrm>
          <a:prstGeom prst="round2DiagRect">
            <a:avLst>
              <a:gd name="adj1" fmla="val 34706"/>
              <a:gd name="adj2" fmla="val 0"/>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4" name="Graphic 3">
            <a:extLst>
              <a:ext uri="{FF2B5EF4-FFF2-40B4-BE49-F238E27FC236}">
                <a16:creationId xmlns:a16="http://schemas.microsoft.com/office/drawing/2014/main" id="{B31C64BC-1673-EA73-A3D3-280580B62EF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4067493" y="8689026"/>
            <a:ext cx="2452032" cy="786384"/>
          </a:xfrm>
          <a:prstGeom prst="rect">
            <a:avLst/>
          </a:prstGeom>
        </p:spPr>
      </p:pic>
    </p:spTree>
    <p:extLst>
      <p:ext uri="{BB962C8B-B14F-4D97-AF65-F5344CB8AC3E}">
        <p14:creationId xmlns:p14="http://schemas.microsoft.com/office/powerpoint/2010/main" val="234437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sv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903591" y="780288"/>
            <a:ext cx="15606237" cy="1040384"/>
          </a:xfrm>
          <a:prstGeom prst="rect">
            <a:avLst/>
          </a:prstGeom>
        </p:spPr>
        <p:txBody>
          <a:bodyPr vert="horz" lIns="91440" tIns="45720" rIns="91440" bIns="45720" rtlCol="0" anchor="t" anchorCtr="0">
            <a:noAutofit/>
          </a:bodyPr>
          <a:lstStyle/>
          <a:p>
            <a:r>
              <a:rPr lang="en-US"/>
              <a:t>Title</a:t>
            </a:r>
          </a:p>
        </p:txBody>
      </p:sp>
      <p:sp>
        <p:nvSpPr>
          <p:cNvPr id="5" name="Text Placeholder 2"/>
          <p:cNvSpPr>
            <a:spLocks noGrp="1"/>
          </p:cNvSpPr>
          <p:nvPr>
            <p:ph type="body" idx="1"/>
          </p:nvPr>
        </p:nvSpPr>
        <p:spPr>
          <a:xfrm>
            <a:off x="910364" y="2275841"/>
            <a:ext cx="15620687" cy="5693544"/>
          </a:xfrm>
          <a:prstGeom prst="rect">
            <a:avLst/>
          </a:prstGeom>
        </p:spPr>
        <p:txBody>
          <a:bodyPr vert="horz" lIns="91440" tIns="45720" rIns="91440" bIns="45720" rtlCol="0">
            <a:noAutofit/>
          </a:bodyPr>
          <a:lstStyle/>
          <a:p>
            <a:pPr lvl="0"/>
            <a:r>
              <a:rPr lang="en-US" dirty="0"/>
              <a:t>Headline Text 24pt</a:t>
            </a:r>
          </a:p>
          <a:p>
            <a:pPr lvl="1"/>
            <a:r>
              <a:rPr lang="en-US" dirty="0"/>
              <a:t>Second level 20pt</a:t>
            </a:r>
          </a:p>
          <a:p>
            <a:pPr lvl="2"/>
            <a:r>
              <a:rPr lang="en-US" dirty="0"/>
              <a:t>Third level 18pt</a:t>
            </a:r>
          </a:p>
          <a:p>
            <a:pPr lvl="3"/>
            <a:r>
              <a:rPr lang="en-US" dirty="0"/>
              <a:t>Fourth level 16pt</a:t>
            </a:r>
          </a:p>
        </p:txBody>
      </p:sp>
      <p:pic>
        <p:nvPicPr>
          <p:cNvPr id="3" name="Graphic 2">
            <a:extLst>
              <a:ext uri="{FF2B5EF4-FFF2-40B4-BE49-F238E27FC236}">
                <a16:creationId xmlns:a16="http://schemas.microsoft.com/office/drawing/2014/main" id="{E733A2E3-F56C-1B37-98E7-A2C43CC049A4}"/>
              </a:ext>
            </a:extLst>
          </p:cNvPr>
          <p:cNvPicPr>
            <a:picLocks noChangeAspect="1"/>
          </p:cNvPicPr>
          <p:nvPr userDrawn="1"/>
        </p:nvPicPr>
        <p:blipFill>
          <a:blip r:embed="rId38" cstate="screen">
            <a:extLst>
              <a:ext uri="{28A0092B-C50C-407E-A947-70E740481C1C}">
                <a14:useLocalDpi xmlns:a14="http://schemas.microsoft.com/office/drawing/2010/main"/>
              </a:ext>
              <a:ext uri="{96DAC541-7B7A-43D3-8B79-37D633B846F1}">
                <asvg:svgBlip xmlns:asvg="http://schemas.microsoft.com/office/drawing/2016/SVG/main" r:embed="rId39"/>
              </a:ext>
            </a:extLst>
          </a:blip>
          <a:stretch>
            <a:fillRect/>
          </a:stretch>
        </p:blipFill>
        <p:spPr>
          <a:xfrm>
            <a:off x="14094461" y="8689058"/>
            <a:ext cx="2452009" cy="786352"/>
          </a:xfrm>
          <a:prstGeom prst="rect">
            <a:avLst/>
          </a:prstGeom>
        </p:spPr>
      </p:pic>
    </p:spTree>
    <p:extLst>
      <p:ext uri="{BB962C8B-B14F-4D97-AF65-F5344CB8AC3E}">
        <p14:creationId xmlns:p14="http://schemas.microsoft.com/office/powerpoint/2010/main" val="4164910774"/>
      </p:ext>
    </p:extLst>
  </p:cSld>
  <p:clrMap bg1="lt1" tx1="dk1" bg2="lt2" tx2="dk2" accent1="accent1" accent2="accent2" accent3="accent3" accent4="accent4" accent5="accent5" accent6="accent6" hlink="hlink" folHlink="folHlink"/>
  <p:sldLayoutIdLst>
    <p:sldLayoutId id="2147483878" r:id="rId1"/>
    <p:sldLayoutId id="2147483900" r:id="rId2"/>
    <p:sldLayoutId id="2147483901" r:id="rId3"/>
    <p:sldLayoutId id="2147483899" r:id="rId4"/>
    <p:sldLayoutId id="2147483881" r:id="rId5"/>
    <p:sldLayoutId id="2147483873" r:id="rId6"/>
    <p:sldLayoutId id="2147483885" r:id="rId7"/>
    <p:sldLayoutId id="2147483669" r:id="rId8"/>
    <p:sldLayoutId id="2147483883" r:id="rId9"/>
    <p:sldLayoutId id="2147483670" r:id="rId10"/>
    <p:sldLayoutId id="2147483832" r:id="rId11"/>
    <p:sldLayoutId id="2147483886" r:id="rId12"/>
    <p:sldLayoutId id="2147483872" r:id="rId13"/>
    <p:sldLayoutId id="2147483874" r:id="rId14"/>
    <p:sldLayoutId id="2147483830" r:id="rId15"/>
    <p:sldLayoutId id="2147483896" r:id="rId16"/>
    <p:sldLayoutId id="2147483671" r:id="rId17"/>
    <p:sldLayoutId id="2147483672" r:id="rId18"/>
    <p:sldLayoutId id="2147483888" r:id="rId19"/>
    <p:sldLayoutId id="2147483889" r:id="rId20"/>
    <p:sldLayoutId id="2147483890" r:id="rId21"/>
    <p:sldLayoutId id="2147483897" r:id="rId22"/>
    <p:sldLayoutId id="2147483892" r:id="rId23"/>
    <p:sldLayoutId id="2147483893" r:id="rId24"/>
    <p:sldLayoutId id="2147483894" r:id="rId25"/>
    <p:sldLayoutId id="2147483877" r:id="rId26"/>
    <p:sldLayoutId id="2147483837" r:id="rId27"/>
    <p:sldLayoutId id="2147483833" r:id="rId28"/>
    <p:sldLayoutId id="2147483674" r:id="rId29"/>
    <p:sldLayoutId id="2147483675" r:id="rId30"/>
    <p:sldLayoutId id="2147483719" r:id="rId31"/>
    <p:sldLayoutId id="2147483722" r:id="rId32"/>
    <p:sldLayoutId id="2147483720" r:id="rId33"/>
    <p:sldLayoutId id="2147483721" r:id="rId34"/>
    <p:sldLayoutId id="2147483898" r:id="rId35"/>
    <p:sldLayoutId id="2147483902" r:id="rId3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1300460" rtl="0" eaLnBrk="1" latinLnBrk="0" hangingPunct="1">
        <a:lnSpc>
          <a:spcPct val="100000"/>
        </a:lnSpc>
        <a:spcBef>
          <a:spcPct val="0"/>
        </a:spcBef>
        <a:buNone/>
        <a:defRPr sz="3600" b="1" kern="1200">
          <a:solidFill>
            <a:schemeClr val="tx1"/>
          </a:solidFill>
          <a:latin typeface="+mn-lt"/>
          <a:ea typeface="+mj-ea"/>
          <a:cs typeface="Arial" panose="020B0604020202020204" pitchFamily="34" charset="0"/>
        </a:defRPr>
      </a:lvl1pPr>
    </p:titleStyle>
    <p:bodyStyle>
      <a:lvl1pPr marL="325115" indent="-325115" algn="l" defTabSz="1300460" rtl="0" eaLnBrk="1" latinLnBrk="0" hangingPunct="1">
        <a:lnSpc>
          <a:spcPct val="100000"/>
        </a:lnSpc>
        <a:spcBef>
          <a:spcPts val="1422"/>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798513" indent="-323850" algn="l" defTabSz="1300460" rtl="0" eaLnBrk="1" latinLnBrk="0" hangingPunct="1">
        <a:lnSpc>
          <a:spcPct val="90000"/>
        </a:lnSpc>
        <a:spcBef>
          <a:spcPts val="711"/>
        </a:spcBef>
        <a:buFont typeface="Arial" panose="020B0604020202020204" pitchFamily="34" charset="0"/>
        <a:buChar char="•"/>
        <a:defRPr sz="2000" kern="1200">
          <a:solidFill>
            <a:schemeClr val="tx1"/>
          </a:solidFill>
          <a:latin typeface="+mn-lt"/>
          <a:ea typeface="+mn-ea"/>
          <a:cs typeface="Arial" panose="020B0604020202020204" pitchFamily="34" charset="0"/>
        </a:defRPr>
      </a:lvl2pPr>
      <a:lvl3pPr marL="1379538" indent="-323850" algn="l" defTabSz="1300460" rtl="0" eaLnBrk="1" latinLnBrk="0" hangingPunct="1">
        <a:lnSpc>
          <a:spcPct val="90000"/>
        </a:lnSpc>
        <a:spcBef>
          <a:spcPts val="711"/>
        </a:spcBef>
        <a:buFont typeface="Arial" panose="020B0604020202020204" pitchFamily="34" charset="0"/>
        <a:buChar char="•"/>
        <a:defRPr sz="1800" kern="1200">
          <a:solidFill>
            <a:schemeClr val="tx1"/>
          </a:solidFill>
          <a:latin typeface="+mn-lt"/>
          <a:ea typeface="+mn-ea"/>
          <a:cs typeface="Arial" panose="020B0604020202020204" pitchFamily="34" charset="0"/>
        </a:defRPr>
      </a:lvl3pPr>
      <a:lvl4pPr marL="2060575" indent="-323850" algn="l" defTabSz="1300460" rtl="0" eaLnBrk="1" latinLnBrk="0" hangingPunct="1">
        <a:lnSpc>
          <a:spcPct val="90000"/>
        </a:lnSpc>
        <a:spcBef>
          <a:spcPts val="711"/>
        </a:spcBef>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2926034" indent="-325115" algn="l" defTabSz="1300460" rtl="0" eaLnBrk="1" latinLnBrk="0" hangingPunct="1">
        <a:lnSpc>
          <a:spcPct val="90000"/>
        </a:lnSpc>
        <a:spcBef>
          <a:spcPts val="711"/>
        </a:spcBef>
        <a:buFont typeface="Arial" panose="020B0604020202020204" pitchFamily="34" charset="0"/>
        <a:buChar char="•"/>
        <a:defRPr sz="1707" kern="1200">
          <a:solidFill>
            <a:schemeClr val="tx1"/>
          </a:solidFill>
          <a:latin typeface="+mn-lt"/>
          <a:ea typeface="+mn-ea"/>
          <a:cs typeface="Arial" panose="020B0604020202020204" pitchFamily="34" charset="0"/>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16" userDrawn="1">
          <p15:clr>
            <a:srgbClr val="F26B43"/>
          </p15:clr>
        </p15:guide>
        <p15:guide id="2" pos="566" userDrawn="1">
          <p15:clr>
            <a:srgbClr val="F26B43"/>
          </p15:clr>
        </p15:guide>
        <p15:guide id="3" pos="10406" userDrawn="1">
          <p15:clr>
            <a:srgbClr val="F26B43"/>
          </p15:clr>
        </p15:guide>
        <p15:guide id="4" pos="5461" userDrawn="1">
          <p15:clr>
            <a:srgbClr val="F26B43"/>
          </p15:clr>
        </p15:guide>
        <p15:guide id="5" pos="546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hyperlink" Target="https://spectralogic.com/features/library-management-softwar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9" Type="http://schemas.openxmlformats.org/officeDocument/2006/relationships/image" Target="../media/image61.jpeg"/><Relationship Id="rId21" Type="http://schemas.openxmlformats.org/officeDocument/2006/relationships/image" Target="../media/image43.png"/><Relationship Id="rId34" Type="http://schemas.openxmlformats.org/officeDocument/2006/relationships/image" Target="../media/image56.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55.png"/><Relationship Id="rId38" Type="http://schemas.openxmlformats.org/officeDocument/2006/relationships/image" Target="../media/image60.png"/><Relationship Id="rId2" Type="http://schemas.openxmlformats.org/officeDocument/2006/relationships/notesSlide" Target="../notesSlides/notesSlide3.xml"/><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1.png"/><Relationship Id="rId1" Type="http://schemas.openxmlformats.org/officeDocument/2006/relationships/slideLayout" Target="../slideLayouts/slideLayout33.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png"/><Relationship Id="rId32" Type="http://schemas.openxmlformats.org/officeDocument/2006/relationships/image" Target="../media/image54.png"/><Relationship Id="rId37" Type="http://schemas.openxmlformats.org/officeDocument/2006/relationships/image" Target="../media/image59.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jpeg"/><Relationship Id="rId28" Type="http://schemas.openxmlformats.org/officeDocument/2006/relationships/image" Target="../media/image50.png"/><Relationship Id="rId36" Type="http://schemas.openxmlformats.org/officeDocument/2006/relationships/image" Target="../media/image58.png"/><Relationship Id="rId10" Type="http://schemas.openxmlformats.org/officeDocument/2006/relationships/image" Target="../media/image32.png"/><Relationship Id="rId19" Type="http://schemas.openxmlformats.org/officeDocument/2006/relationships/image" Target="../media/image41.jpeg"/><Relationship Id="rId31" Type="http://schemas.openxmlformats.org/officeDocument/2006/relationships/image" Target="../media/image53.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2.png"/><Relationship Id="rId35" Type="http://schemas.openxmlformats.org/officeDocument/2006/relationships/image" Target="../media/image57.png"/><Relationship Id="rId8" Type="http://schemas.openxmlformats.org/officeDocument/2006/relationships/image" Target="../media/image30.png"/><Relationship Id="rId3"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33.xml"/><Relationship Id="rId4" Type="http://schemas.openxmlformats.org/officeDocument/2006/relationships/image" Target="../media/image64.png"/></Relationships>
</file>

<file path=ppt/slides/_rels/slide7.xml.rels><?xml version="1.0" encoding="UTF-8" standalone="yes"?>
<Relationships xmlns="http://schemas.openxmlformats.org/package/2006/relationships"><Relationship Id="rId8" Type="http://schemas.openxmlformats.org/officeDocument/2006/relationships/image" Target="../media/image70.svg"/><Relationship Id="rId13" Type="http://schemas.openxmlformats.org/officeDocument/2006/relationships/image" Target="../media/image75.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68.sv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s>
</file>

<file path=ppt/slides/_rels/slide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7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F9D5095-2EE3-E310-555E-F6F2FFC4CDE3}"/>
              </a:ext>
            </a:extLst>
          </p:cNvPr>
          <p:cNvSpPr>
            <a:spLocks noGrp="1"/>
          </p:cNvSpPr>
          <p:nvPr>
            <p:ph type="subTitle" idx="1"/>
          </p:nvPr>
        </p:nvSpPr>
        <p:spPr/>
        <p:txBody>
          <a:bodyPr/>
          <a:lstStyle/>
          <a:p>
            <a:r>
              <a:rPr lang="en-US" dirty="0"/>
              <a:t>December 2025</a:t>
            </a:r>
          </a:p>
          <a:p>
            <a:r>
              <a:rPr lang="en-US" dirty="0"/>
              <a:t>David Taylor</a:t>
            </a:r>
          </a:p>
        </p:txBody>
      </p:sp>
      <p:sp>
        <p:nvSpPr>
          <p:cNvPr id="5" name="Title 1">
            <a:extLst>
              <a:ext uri="{FF2B5EF4-FFF2-40B4-BE49-F238E27FC236}">
                <a16:creationId xmlns:a16="http://schemas.microsoft.com/office/drawing/2014/main" id="{6F645FB6-F2BE-2CF3-4B64-C2831E34406F}"/>
              </a:ext>
            </a:extLst>
          </p:cNvPr>
          <p:cNvSpPr txBox="1">
            <a:spLocks/>
          </p:cNvSpPr>
          <p:nvPr/>
        </p:nvSpPr>
        <p:spPr>
          <a:xfrm>
            <a:off x="424267" y="4591110"/>
            <a:ext cx="12977086" cy="2605336"/>
          </a:xfrm>
          <a:prstGeom prst="rect">
            <a:avLst/>
          </a:prstGeom>
        </p:spPr>
        <p:txBody>
          <a:bodyPr vert="horz" lIns="91440" tIns="45720" rIns="91440" bIns="45720" rtlCol="0" anchor="t" anchorCtr="0">
            <a:noAutofit/>
          </a:bodyPr>
          <a:lstStyle>
            <a:lvl1pPr algn="l" defTabSz="1300460" rtl="0" eaLnBrk="1" latinLnBrk="0" hangingPunct="1">
              <a:lnSpc>
                <a:spcPct val="100000"/>
              </a:lnSpc>
              <a:spcBef>
                <a:spcPct val="0"/>
              </a:spcBef>
              <a:buNone/>
              <a:defRPr sz="4800" b="1" kern="1200">
                <a:solidFill>
                  <a:schemeClr val="bg1"/>
                </a:solidFill>
                <a:effectLst>
                  <a:outerShdw blurRad="38100" dist="38100" dir="2700000" algn="tl">
                    <a:srgbClr val="000000">
                      <a:alpha val="43137"/>
                    </a:srgbClr>
                  </a:outerShdw>
                </a:effectLst>
                <a:latin typeface="+mn-lt"/>
                <a:ea typeface="+mj-ea"/>
                <a:cs typeface="Arial" panose="020B0604020202020204" pitchFamily="34" charset="0"/>
              </a:defRPr>
            </a:lvl1pPr>
          </a:lstStyle>
          <a:p>
            <a:pPr fontAlgn="base"/>
            <a:endParaRPr lang="en-US" sz="4000" dirty="0">
              <a:ea typeface="+mn-ea"/>
            </a:endParaRPr>
          </a:p>
        </p:txBody>
      </p:sp>
      <p:sp>
        <p:nvSpPr>
          <p:cNvPr id="2" name="Title 1">
            <a:extLst>
              <a:ext uri="{FF2B5EF4-FFF2-40B4-BE49-F238E27FC236}">
                <a16:creationId xmlns:a16="http://schemas.microsoft.com/office/drawing/2014/main" id="{99298F50-CC53-189F-BB89-31EC1CC1641C}"/>
              </a:ext>
            </a:extLst>
          </p:cNvPr>
          <p:cNvSpPr>
            <a:spLocks noGrp="1"/>
          </p:cNvSpPr>
          <p:nvPr>
            <p:ph type="ctrTitle"/>
          </p:nvPr>
        </p:nvSpPr>
        <p:spPr>
          <a:xfrm>
            <a:off x="910363" y="2271463"/>
            <a:ext cx="11439173" cy="2605336"/>
          </a:xfrm>
        </p:spPr>
        <p:txBody>
          <a:bodyPr/>
          <a:lstStyle/>
          <a:p>
            <a:r>
              <a:rPr lang="en-US" sz="4800" dirty="0">
                <a:ea typeface="+mn-ea"/>
              </a:rPr>
              <a:t>Preserve, Protect &amp; Defend Your Data </a:t>
            </a:r>
            <a:r>
              <a:rPr lang="en-US" dirty="0">
                <a:ea typeface="+mn-ea"/>
              </a:rPr>
              <a:t>at Scale with Spectra Logic</a:t>
            </a:r>
            <a:br>
              <a:rPr lang="en-US" sz="4800" dirty="0">
                <a:ea typeface="+mn-ea"/>
              </a:rPr>
            </a:br>
            <a:endParaRPr lang="en-US" dirty="0"/>
          </a:p>
        </p:txBody>
      </p:sp>
      <p:sp>
        <p:nvSpPr>
          <p:cNvPr id="4" name="Text Placeholder 3">
            <a:extLst>
              <a:ext uri="{FF2B5EF4-FFF2-40B4-BE49-F238E27FC236}">
                <a16:creationId xmlns:a16="http://schemas.microsoft.com/office/drawing/2014/main" id="{EA4D0D71-DCA3-698E-74C1-12A84C7438C7}"/>
              </a:ext>
            </a:extLst>
          </p:cNvPr>
          <p:cNvSpPr>
            <a:spLocks noGrp="1"/>
          </p:cNvSpPr>
          <p:nvPr>
            <p:ph type="body" sz="quarter" idx="10"/>
          </p:nvPr>
        </p:nvSpPr>
        <p:spPr/>
        <p:txBody>
          <a:bodyPr/>
          <a:lstStyle/>
          <a:p>
            <a:r>
              <a:rPr lang="en-US" dirty="0"/>
              <a:t>11/12/25</a:t>
            </a:r>
          </a:p>
        </p:txBody>
      </p:sp>
    </p:spTree>
    <p:extLst>
      <p:ext uri="{BB962C8B-B14F-4D97-AF65-F5344CB8AC3E}">
        <p14:creationId xmlns:p14="http://schemas.microsoft.com/office/powerpoint/2010/main" val="2013093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A60BB-6DEF-41F8-ADA1-DC9D4E62E588}"/>
              </a:ext>
            </a:extLst>
          </p:cNvPr>
          <p:cNvSpPr>
            <a:spLocks noGrp="1"/>
          </p:cNvSpPr>
          <p:nvPr>
            <p:ph type="title"/>
          </p:nvPr>
        </p:nvSpPr>
        <p:spPr/>
        <p:txBody>
          <a:bodyPr anchor="ctr">
            <a:normAutofit/>
          </a:bodyPr>
          <a:lstStyle/>
          <a:p>
            <a:r>
              <a:rPr lang="en-US" dirty="0"/>
              <a:t>LumOS Library Management Software</a:t>
            </a:r>
          </a:p>
        </p:txBody>
      </p:sp>
      <p:sp>
        <p:nvSpPr>
          <p:cNvPr id="3" name="Content Placeholder 2">
            <a:extLst>
              <a:ext uri="{FF2B5EF4-FFF2-40B4-BE49-F238E27FC236}">
                <a16:creationId xmlns:a16="http://schemas.microsoft.com/office/drawing/2014/main" id="{E5907AEE-5F42-477B-B647-AA691287CE8B}"/>
              </a:ext>
            </a:extLst>
          </p:cNvPr>
          <p:cNvSpPr>
            <a:spLocks noGrp="1"/>
          </p:cNvSpPr>
          <p:nvPr>
            <p:ph type="body" sz="quarter" idx="12"/>
          </p:nvPr>
        </p:nvSpPr>
        <p:spPr/>
        <p:txBody>
          <a:bodyPr>
            <a:normAutofit/>
          </a:bodyPr>
          <a:lstStyle/>
          <a:p>
            <a:r>
              <a:rPr lang="en-US" dirty="0"/>
              <a:t>Intuitive Graphical User Interface</a:t>
            </a:r>
            <a:r>
              <a:rPr lang="en-US" baseline="30000" dirty="0"/>
              <a:t>1</a:t>
            </a:r>
          </a:p>
          <a:p>
            <a:pPr lvl="1"/>
            <a:r>
              <a:rPr lang="en-US" dirty="0"/>
              <a:t>Efficient management through touchscreen or remote devices </a:t>
            </a:r>
          </a:p>
          <a:p>
            <a:r>
              <a:rPr lang="en-US" dirty="0"/>
              <a:t>Easily automate repetitive tasks to save time </a:t>
            </a:r>
          </a:p>
          <a:p>
            <a:pPr lvl="1"/>
            <a:r>
              <a:rPr lang="en-US" dirty="0"/>
              <a:t>RESTful API to automate configuration, operation, monitoring and reporting tasks</a:t>
            </a:r>
          </a:p>
          <a:p>
            <a:r>
              <a:rPr lang="en-US" dirty="0"/>
              <a:t>Complete tasks faster and more efficiently</a:t>
            </a:r>
          </a:p>
          <a:p>
            <a:pPr lvl="1"/>
            <a:r>
              <a:rPr lang="en-US" dirty="0"/>
              <a:t>Supports multiple tasks through multi-threaded application</a:t>
            </a:r>
          </a:p>
          <a:p>
            <a:r>
              <a:rPr lang="en-US" dirty="0"/>
              <a:t>Keep library management software secure</a:t>
            </a:r>
          </a:p>
          <a:p>
            <a:pPr lvl="1"/>
            <a:r>
              <a:rPr lang="en-US" dirty="0"/>
              <a:t>Nessus Security scan to verify no vulnerabilities in every release</a:t>
            </a:r>
          </a:p>
          <a:p>
            <a:pPr lvl="1"/>
            <a:endParaRPr lang="en-US" dirty="0"/>
          </a:p>
          <a:p>
            <a:endParaRPr lang="en-US" dirty="0"/>
          </a:p>
        </p:txBody>
      </p:sp>
      <p:sp>
        <p:nvSpPr>
          <p:cNvPr id="6" name="Text Placeholder 5">
            <a:extLst>
              <a:ext uri="{FF2B5EF4-FFF2-40B4-BE49-F238E27FC236}">
                <a16:creationId xmlns:a16="http://schemas.microsoft.com/office/drawing/2014/main" id="{16993F14-FF05-0920-9711-6CC35F63D8E0}"/>
              </a:ext>
            </a:extLst>
          </p:cNvPr>
          <p:cNvSpPr>
            <a:spLocks noGrp="1"/>
          </p:cNvSpPr>
          <p:nvPr>
            <p:ph type="body" sz="quarter" idx="13"/>
          </p:nvPr>
        </p:nvSpPr>
        <p:spPr/>
        <p:txBody>
          <a:bodyPr/>
          <a:lstStyle/>
          <a:p>
            <a:endParaRPr lang="en-US"/>
          </a:p>
        </p:txBody>
      </p:sp>
      <p:pic>
        <p:nvPicPr>
          <p:cNvPr id="4" name="Picture 3">
            <a:extLst>
              <a:ext uri="{FF2B5EF4-FFF2-40B4-BE49-F238E27FC236}">
                <a16:creationId xmlns:a16="http://schemas.microsoft.com/office/drawing/2014/main" id="{C85A590F-0128-4643-AAFB-93927CAF31D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605519" y="3278754"/>
            <a:ext cx="6706108" cy="4341495"/>
          </a:xfrm>
          <a:prstGeom prst="rect">
            <a:avLst/>
          </a:prstGeom>
          <a:noFill/>
        </p:spPr>
      </p:pic>
      <p:sp>
        <p:nvSpPr>
          <p:cNvPr id="5" name="TextBox 4">
            <a:extLst>
              <a:ext uri="{FF2B5EF4-FFF2-40B4-BE49-F238E27FC236}">
                <a16:creationId xmlns:a16="http://schemas.microsoft.com/office/drawing/2014/main" id="{C6C2B2B9-5F9E-4974-B2BC-447FAC2EE649}"/>
              </a:ext>
            </a:extLst>
          </p:cNvPr>
          <p:cNvSpPr txBox="1"/>
          <p:nvPr/>
        </p:nvSpPr>
        <p:spPr>
          <a:xfrm>
            <a:off x="10068233" y="7630054"/>
            <a:ext cx="5780680" cy="400110"/>
          </a:xfrm>
          <a:prstGeom prst="rect">
            <a:avLst/>
          </a:prstGeom>
          <a:noFill/>
        </p:spPr>
        <p:txBody>
          <a:bodyPr wrap="square">
            <a:spAutoFit/>
          </a:bodyPr>
          <a:lstStyle/>
          <a:p>
            <a:pPr algn="ctr"/>
            <a:r>
              <a:rPr lang="en-US" sz="2000" b="0" i="0" u="none" strike="noStrike" baseline="0" dirty="0">
                <a:solidFill>
                  <a:schemeClr val="tx2">
                    <a:lumMod val="75000"/>
                  </a:schemeClr>
                </a:solidFill>
                <a:latin typeface="Montserrat" panose="00000500000000000000" pitchFamily="2" charset="0"/>
              </a:rPr>
              <a:t>LumOS Library Management Software UI</a:t>
            </a:r>
            <a:endParaRPr lang="en-US" sz="2000" dirty="0">
              <a:solidFill>
                <a:schemeClr val="tx2">
                  <a:lumMod val="75000"/>
                </a:schemeClr>
              </a:solidFill>
              <a:latin typeface="Montserrat" panose="00000500000000000000" pitchFamily="2" charset="0"/>
            </a:endParaRPr>
          </a:p>
        </p:txBody>
      </p:sp>
      <p:sp>
        <p:nvSpPr>
          <p:cNvPr id="7" name="TextBox 6">
            <a:extLst>
              <a:ext uri="{FF2B5EF4-FFF2-40B4-BE49-F238E27FC236}">
                <a16:creationId xmlns:a16="http://schemas.microsoft.com/office/drawing/2014/main" id="{3E9C38B2-1F34-47E1-846C-6A3D5DCB505B}"/>
              </a:ext>
            </a:extLst>
          </p:cNvPr>
          <p:cNvSpPr txBox="1"/>
          <p:nvPr/>
        </p:nvSpPr>
        <p:spPr>
          <a:xfrm>
            <a:off x="1279525" y="8930223"/>
            <a:ext cx="5624858" cy="400110"/>
          </a:xfrm>
          <a:prstGeom prst="rect">
            <a:avLst/>
          </a:prstGeom>
          <a:noFill/>
        </p:spPr>
        <p:txBody>
          <a:bodyPr wrap="square" rtlCol="0">
            <a:spAutoFit/>
          </a:bodyPr>
          <a:lstStyle/>
          <a:p>
            <a:r>
              <a:rPr lang="en-US" sz="1000" dirty="0"/>
              <a:t>1. LumOS library management software is available on Spectra Cube and TFinity Plus libraries. Refer to </a:t>
            </a:r>
            <a:r>
              <a:rPr lang="en-US" sz="1000" dirty="0">
                <a:hlinkClick r:id="rId4"/>
              </a:rPr>
              <a:t>Library Management Software </a:t>
            </a:r>
            <a:r>
              <a:rPr lang="en-US" sz="1000" dirty="0"/>
              <a:t>matrix for details. </a:t>
            </a:r>
          </a:p>
        </p:txBody>
      </p:sp>
    </p:spTree>
    <p:extLst>
      <p:ext uri="{BB962C8B-B14F-4D97-AF65-F5344CB8AC3E}">
        <p14:creationId xmlns:p14="http://schemas.microsoft.com/office/powerpoint/2010/main" val="109150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34FCC-AC04-4F5E-AAE1-D51458A0FFF7}"/>
              </a:ext>
            </a:extLst>
          </p:cNvPr>
          <p:cNvSpPr>
            <a:spLocks noGrp="1"/>
          </p:cNvSpPr>
          <p:nvPr>
            <p:ph type="title"/>
          </p:nvPr>
        </p:nvSpPr>
        <p:spPr/>
        <p:txBody>
          <a:bodyPr/>
          <a:lstStyle/>
          <a:p>
            <a:r>
              <a:rPr lang="en-US" dirty="0"/>
              <a:t>Spectra OSW-2400 Transforms Tape Connectivity</a:t>
            </a:r>
          </a:p>
        </p:txBody>
      </p:sp>
      <p:sp>
        <p:nvSpPr>
          <p:cNvPr id="3" name="Content Placeholder 2">
            <a:extLst>
              <a:ext uri="{FF2B5EF4-FFF2-40B4-BE49-F238E27FC236}">
                <a16:creationId xmlns:a16="http://schemas.microsoft.com/office/drawing/2014/main" id="{387F4B1E-4FC2-4261-AA62-96B0E30218BC}"/>
              </a:ext>
            </a:extLst>
          </p:cNvPr>
          <p:cNvSpPr>
            <a:spLocks noGrp="1"/>
          </p:cNvSpPr>
          <p:nvPr>
            <p:ph type="body" sz="quarter" idx="12"/>
          </p:nvPr>
        </p:nvSpPr>
        <p:spPr/>
        <p:txBody>
          <a:bodyPr/>
          <a:lstStyle/>
          <a:p>
            <a:r>
              <a:rPr lang="en-US" dirty="0"/>
              <a:t>Industry’s only 24Gb/s Optical SAS-4 switch</a:t>
            </a:r>
          </a:p>
          <a:p>
            <a:pPr lvl="1"/>
            <a:r>
              <a:rPr lang="en-US" dirty="0"/>
              <a:t>Active Optical Cables (AOC) – up to 100m</a:t>
            </a:r>
          </a:p>
          <a:p>
            <a:pPr lvl="1"/>
            <a:r>
              <a:rPr lang="en-US" dirty="0"/>
              <a:t>Copper cables – up to 3m</a:t>
            </a:r>
          </a:p>
          <a:p>
            <a:r>
              <a:rPr lang="en-US" dirty="0"/>
              <a:t>Reduces or eliminates FC dependency </a:t>
            </a:r>
          </a:p>
          <a:p>
            <a:pPr lvl="1"/>
            <a:r>
              <a:rPr lang="en-US" dirty="0"/>
              <a:t>Lowest per-port cost vs. FC &amp; Ethernet</a:t>
            </a:r>
          </a:p>
          <a:p>
            <a:pPr lvl="1"/>
            <a:r>
              <a:rPr lang="en-US" dirty="0"/>
              <a:t>Up to 70% less cost than Fibre Channel</a:t>
            </a:r>
          </a:p>
          <a:p>
            <a:pPr lvl="1"/>
            <a:r>
              <a:rPr lang="en-US" dirty="0"/>
              <a:t>Extends and maximizes tape library investment</a:t>
            </a:r>
          </a:p>
          <a:p>
            <a:r>
              <a:rPr lang="en-US" dirty="0"/>
              <a:t>Modernizes and standardizes tape connectivity</a:t>
            </a:r>
          </a:p>
          <a:p>
            <a:pPr lvl="1"/>
            <a:r>
              <a:rPr lang="en-US" dirty="0"/>
              <a:t>Storage admins can manage without special skills</a:t>
            </a:r>
          </a:p>
          <a:p>
            <a:r>
              <a:rPr lang="en-US" dirty="0"/>
              <a:t>Maximizes flexibility, enables switched topologies</a:t>
            </a:r>
          </a:p>
          <a:p>
            <a:pPr lvl="1"/>
            <a:r>
              <a:rPr lang="en-US" dirty="0"/>
              <a:t>Resource sharing | performance aggregation | HA</a:t>
            </a:r>
          </a:p>
          <a:p>
            <a:r>
              <a:rPr lang="en-US" dirty="0"/>
              <a:t>Supports all Spectra tape libraries</a:t>
            </a:r>
          </a:p>
        </p:txBody>
      </p:sp>
      <p:sp>
        <p:nvSpPr>
          <p:cNvPr id="6" name="Text Placeholder 5">
            <a:extLst>
              <a:ext uri="{FF2B5EF4-FFF2-40B4-BE49-F238E27FC236}">
                <a16:creationId xmlns:a16="http://schemas.microsoft.com/office/drawing/2014/main" id="{677EF47C-FE04-88DF-FBB7-0DDD40F21925}"/>
              </a:ext>
            </a:extLst>
          </p:cNvPr>
          <p:cNvSpPr>
            <a:spLocks noGrp="1"/>
          </p:cNvSpPr>
          <p:nvPr>
            <p:ph type="body" sz="quarter" idx="13"/>
          </p:nvPr>
        </p:nvSpPr>
        <p:spPr/>
        <p:txBody>
          <a:bodyPr/>
          <a:lstStyle/>
          <a:p>
            <a:endParaRPr lang="en-US"/>
          </a:p>
        </p:txBody>
      </p:sp>
      <p:pic>
        <p:nvPicPr>
          <p:cNvPr id="4" name="Picture 3">
            <a:extLst>
              <a:ext uri="{FF2B5EF4-FFF2-40B4-BE49-F238E27FC236}">
                <a16:creationId xmlns:a16="http://schemas.microsoft.com/office/drawing/2014/main" id="{0AE17BA1-58D3-4B58-AC32-41CD1ED5F48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18162" y="4407792"/>
            <a:ext cx="6447079" cy="987638"/>
          </a:xfrm>
          <a:prstGeom prst="rect">
            <a:avLst/>
          </a:prstGeom>
        </p:spPr>
      </p:pic>
      <p:sp>
        <p:nvSpPr>
          <p:cNvPr id="5" name="TextBox 4">
            <a:extLst>
              <a:ext uri="{FF2B5EF4-FFF2-40B4-BE49-F238E27FC236}">
                <a16:creationId xmlns:a16="http://schemas.microsoft.com/office/drawing/2014/main" id="{E2CD84CB-BB57-43DB-A1EB-FDFC6F8AF7E4}"/>
              </a:ext>
            </a:extLst>
          </p:cNvPr>
          <p:cNvSpPr txBox="1"/>
          <p:nvPr/>
        </p:nvSpPr>
        <p:spPr>
          <a:xfrm>
            <a:off x="10712863" y="5450305"/>
            <a:ext cx="5657679" cy="369332"/>
          </a:xfrm>
          <a:prstGeom prst="rect">
            <a:avLst/>
          </a:prstGeom>
          <a:noFill/>
        </p:spPr>
        <p:txBody>
          <a:bodyPr wrap="square">
            <a:spAutoFit/>
          </a:bodyPr>
          <a:lstStyle/>
          <a:p>
            <a:pPr marL="0" indent="0" algn="ctr">
              <a:buNone/>
            </a:pPr>
            <a:r>
              <a:rPr lang="en-US" sz="1800" dirty="0"/>
              <a:t>Spectra OSW-2400 Optical SAS Switch</a:t>
            </a:r>
          </a:p>
        </p:txBody>
      </p:sp>
    </p:spTree>
    <p:extLst>
      <p:ext uri="{BB962C8B-B14F-4D97-AF65-F5344CB8AC3E}">
        <p14:creationId xmlns:p14="http://schemas.microsoft.com/office/powerpoint/2010/main" val="39616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E1B1DF-31C6-4C0F-9A53-9BB253782CF9}"/>
              </a:ext>
            </a:extLst>
          </p:cNvPr>
          <p:cNvSpPr>
            <a:spLocks noGrp="1"/>
          </p:cNvSpPr>
          <p:nvPr>
            <p:ph type="body" sz="quarter" idx="11"/>
          </p:nvPr>
        </p:nvSpPr>
        <p:spPr/>
        <p:txBody>
          <a:bodyPr>
            <a:normAutofit/>
          </a:bodyPr>
          <a:lstStyle/>
          <a:p>
            <a:r>
              <a:rPr lang="en-US" dirty="0"/>
              <a:t>Air-gap storage</a:t>
            </a:r>
          </a:p>
          <a:p>
            <a:pPr lvl="1"/>
            <a:r>
              <a:rPr lang="en-US" dirty="0"/>
              <a:t>Prevents unauthorized access, cyber threats, and malware from compromising backup copies</a:t>
            </a:r>
          </a:p>
          <a:p>
            <a:r>
              <a:rPr lang="en-US" dirty="0"/>
              <a:t>Off-site copy</a:t>
            </a:r>
          </a:p>
          <a:p>
            <a:pPr lvl="1"/>
            <a:r>
              <a:rPr lang="en-US" dirty="0"/>
              <a:t>Provides data availability and recoverability for disaster recovery</a:t>
            </a:r>
          </a:p>
          <a:p>
            <a:r>
              <a:rPr lang="en-US" dirty="0"/>
              <a:t>Write Once Read Many (WORM)</a:t>
            </a:r>
          </a:p>
          <a:p>
            <a:pPr lvl="1"/>
            <a:r>
              <a:rPr lang="en-US" dirty="0"/>
              <a:t>Delivers data immutability for compliance and data integrity</a:t>
            </a:r>
          </a:p>
          <a:p>
            <a:r>
              <a:rPr lang="en-US" dirty="0"/>
              <a:t>Standard encryption</a:t>
            </a:r>
          </a:p>
          <a:p>
            <a:pPr lvl="1"/>
            <a:r>
              <a:rPr lang="en-US" dirty="0"/>
              <a:t>Built-in AES 256-bit encryption</a:t>
            </a:r>
          </a:p>
          <a:p>
            <a:r>
              <a:rPr lang="en-US" dirty="0"/>
              <a:t>Security Key Lifecycle Manager (SKLM)</a:t>
            </a:r>
          </a:p>
          <a:p>
            <a:pPr lvl="1"/>
            <a:r>
              <a:rPr lang="en-US" dirty="0"/>
              <a:t>Additional layer for the highest standard of encryption security</a:t>
            </a:r>
            <a:r>
              <a:rPr lang="en-US" baseline="30000" dirty="0"/>
              <a:t>1</a:t>
            </a:r>
          </a:p>
        </p:txBody>
      </p:sp>
      <p:sp>
        <p:nvSpPr>
          <p:cNvPr id="2" name="Title 1">
            <a:extLst>
              <a:ext uri="{FF2B5EF4-FFF2-40B4-BE49-F238E27FC236}">
                <a16:creationId xmlns:a16="http://schemas.microsoft.com/office/drawing/2014/main" id="{8C10F8E6-CCE0-43FD-9961-8F2365E6A255}"/>
              </a:ext>
            </a:extLst>
          </p:cNvPr>
          <p:cNvSpPr>
            <a:spLocks noGrp="1"/>
          </p:cNvSpPr>
          <p:nvPr>
            <p:ph type="title"/>
          </p:nvPr>
        </p:nvSpPr>
        <p:spPr/>
        <p:txBody>
          <a:bodyPr/>
          <a:lstStyle/>
          <a:p>
            <a:r>
              <a:rPr lang="en-US" dirty="0"/>
              <a:t>Defending Your Data </a:t>
            </a:r>
          </a:p>
        </p:txBody>
      </p:sp>
      <p:pic>
        <p:nvPicPr>
          <p:cNvPr id="11" name="Picture Placeholder 10">
            <a:extLst>
              <a:ext uri="{FF2B5EF4-FFF2-40B4-BE49-F238E27FC236}">
                <a16:creationId xmlns:a16="http://schemas.microsoft.com/office/drawing/2014/main" id="{8B2AF8FD-10F3-3D2E-5846-F6308AFB558D}"/>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p:pic>
      <p:sp>
        <p:nvSpPr>
          <p:cNvPr id="4" name="TextBox 3">
            <a:extLst>
              <a:ext uri="{FF2B5EF4-FFF2-40B4-BE49-F238E27FC236}">
                <a16:creationId xmlns:a16="http://schemas.microsoft.com/office/drawing/2014/main" id="{63D3427C-FBE1-419A-BF5D-636B5886BD31}"/>
              </a:ext>
            </a:extLst>
          </p:cNvPr>
          <p:cNvSpPr txBox="1"/>
          <p:nvPr/>
        </p:nvSpPr>
        <p:spPr>
          <a:xfrm>
            <a:off x="909638" y="8222317"/>
            <a:ext cx="6750119" cy="276999"/>
          </a:xfrm>
          <a:prstGeom prst="rect">
            <a:avLst/>
          </a:prstGeom>
          <a:noFill/>
        </p:spPr>
        <p:txBody>
          <a:bodyPr wrap="square" rtlCol="0">
            <a:spAutoFit/>
          </a:bodyPr>
          <a:lstStyle/>
          <a:p>
            <a:r>
              <a:rPr lang="en-US" sz="1200" dirty="0"/>
              <a:t>1. Available in Spectra TFinity, T950, and Cube libraries.  </a:t>
            </a:r>
          </a:p>
        </p:txBody>
      </p:sp>
    </p:spTree>
    <p:extLst>
      <p:ext uri="{BB962C8B-B14F-4D97-AF65-F5344CB8AC3E}">
        <p14:creationId xmlns:p14="http://schemas.microsoft.com/office/powerpoint/2010/main" val="23073975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A6919-634D-4418-B7CE-DC14D668DCB6}"/>
              </a:ext>
            </a:extLst>
          </p:cNvPr>
          <p:cNvSpPr>
            <a:spLocks noGrp="1"/>
          </p:cNvSpPr>
          <p:nvPr>
            <p:ph type="title"/>
          </p:nvPr>
        </p:nvSpPr>
        <p:spPr/>
        <p:txBody>
          <a:bodyPr/>
          <a:lstStyle/>
          <a:p>
            <a:r>
              <a:rPr lang="en-US" dirty="0"/>
              <a:t>Tri-Media Tape Support</a:t>
            </a:r>
          </a:p>
        </p:txBody>
      </p:sp>
      <p:sp>
        <p:nvSpPr>
          <p:cNvPr id="8" name="Text Placeholder 7">
            <a:extLst>
              <a:ext uri="{FF2B5EF4-FFF2-40B4-BE49-F238E27FC236}">
                <a16:creationId xmlns:a16="http://schemas.microsoft.com/office/drawing/2014/main" id="{09945BFE-6A8C-4809-8FE9-7B867153F39D}"/>
              </a:ext>
            </a:extLst>
          </p:cNvPr>
          <p:cNvSpPr>
            <a:spLocks noGrp="1"/>
          </p:cNvSpPr>
          <p:nvPr>
            <p:ph type="body" sz="quarter" idx="12"/>
          </p:nvPr>
        </p:nvSpPr>
        <p:spPr/>
        <p:txBody>
          <a:bodyPr/>
          <a:lstStyle/>
          <a:p>
            <a:r>
              <a:rPr lang="en-US" dirty="0"/>
              <a:t>Supports multiple tape technologies</a:t>
            </a:r>
            <a:r>
              <a:rPr lang="en-US" baseline="30000" dirty="0"/>
              <a:t>1</a:t>
            </a:r>
          </a:p>
          <a:p>
            <a:pPr lvl="1"/>
            <a:r>
              <a:rPr lang="en-US" dirty="0"/>
              <a:t>Integrates LTO, IBM TS11XX, and Oracle T10000 in a single library</a:t>
            </a:r>
          </a:p>
          <a:p>
            <a:r>
              <a:rPr lang="en-US" dirty="0"/>
              <a:t>Flexible data management</a:t>
            </a:r>
          </a:p>
          <a:p>
            <a:pPr lvl="1"/>
            <a:r>
              <a:rPr lang="en-US" dirty="0"/>
              <a:t>Allows easy coexistence of different tape types for streamlined operations</a:t>
            </a:r>
          </a:p>
          <a:p>
            <a:r>
              <a:rPr lang="en-US" dirty="0"/>
              <a:t>Preserves legacy investments</a:t>
            </a:r>
          </a:p>
          <a:p>
            <a:pPr lvl="1"/>
            <a:r>
              <a:rPr lang="en-US" dirty="0"/>
              <a:t>Enables continued use of Oracle T10000 media </a:t>
            </a:r>
          </a:p>
          <a:p>
            <a:r>
              <a:rPr lang="en-US" dirty="0"/>
              <a:t>Efficient resource utilization</a:t>
            </a:r>
          </a:p>
          <a:p>
            <a:pPr lvl="1"/>
            <a:r>
              <a:rPr lang="en-US" dirty="0"/>
              <a:t>Simplifies tape import and management without needing separate systems</a:t>
            </a:r>
          </a:p>
          <a:p>
            <a:r>
              <a:rPr lang="en-US" dirty="0"/>
              <a:t>Seamless transition across technologies</a:t>
            </a:r>
          </a:p>
          <a:p>
            <a:pPr lvl="1"/>
            <a:r>
              <a:rPr lang="en-US" dirty="0"/>
              <a:t>Enables smooth integration and coexistence of tape generations for long-term efficiency</a:t>
            </a:r>
          </a:p>
        </p:txBody>
      </p:sp>
      <p:sp>
        <p:nvSpPr>
          <p:cNvPr id="4" name="Text Placeholder 3">
            <a:extLst>
              <a:ext uri="{FF2B5EF4-FFF2-40B4-BE49-F238E27FC236}">
                <a16:creationId xmlns:a16="http://schemas.microsoft.com/office/drawing/2014/main" id="{24DDDF21-3558-C806-F435-63CF3845E865}"/>
              </a:ext>
            </a:extLst>
          </p:cNvPr>
          <p:cNvSpPr>
            <a:spLocks noGrp="1"/>
          </p:cNvSpPr>
          <p:nvPr>
            <p:ph type="body" sz="quarter" idx="13"/>
          </p:nvPr>
        </p:nvSpPr>
        <p:spPr/>
        <p:txBody>
          <a:bodyPr/>
          <a:lstStyle/>
          <a:p>
            <a:endParaRPr lang="en-US" dirty="0"/>
          </a:p>
        </p:txBody>
      </p:sp>
      <p:pic>
        <p:nvPicPr>
          <p:cNvPr id="11" name="Picture 10">
            <a:extLst>
              <a:ext uri="{FF2B5EF4-FFF2-40B4-BE49-F238E27FC236}">
                <a16:creationId xmlns:a16="http://schemas.microsoft.com/office/drawing/2014/main" id="{F016133D-C3B0-4506-88B1-73544F0037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670131" y="3105921"/>
            <a:ext cx="8573696" cy="3978195"/>
          </a:xfrm>
          <a:prstGeom prst="rect">
            <a:avLst/>
          </a:prstGeom>
        </p:spPr>
      </p:pic>
      <p:sp>
        <p:nvSpPr>
          <p:cNvPr id="3" name="TextBox 2">
            <a:extLst>
              <a:ext uri="{FF2B5EF4-FFF2-40B4-BE49-F238E27FC236}">
                <a16:creationId xmlns:a16="http://schemas.microsoft.com/office/drawing/2014/main" id="{245D1684-C5B9-474A-9712-15C8DF0E9DC1}"/>
              </a:ext>
            </a:extLst>
          </p:cNvPr>
          <p:cNvSpPr txBox="1"/>
          <p:nvPr/>
        </p:nvSpPr>
        <p:spPr>
          <a:xfrm>
            <a:off x="8799226" y="7084116"/>
            <a:ext cx="8444601" cy="400110"/>
          </a:xfrm>
          <a:prstGeom prst="rect">
            <a:avLst/>
          </a:prstGeom>
          <a:noFill/>
        </p:spPr>
        <p:txBody>
          <a:bodyPr wrap="square" rtlCol="0">
            <a:spAutoFit/>
          </a:bodyPr>
          <a:lstStyle/>
          <a:p>
            <a:pPr algn="ctr"/>
            <a:r>
              <a:rPr lang="en-US" sz="2000" dirty="0"/>
              <a:t>TFinity tape library with tri-media support</a:t>
            </a:r>
          </a:p>
        </p:txBody>
      </p:sp>
    </p:spTree>
    <p:extLst>
      <p:ext uri="{BB962C8B-B14F-4D97-AF65-F5344CB8AC3E}">
        <p14:creationId xmlns:p14="http://schemas.microsoft.com/office/powerpoint/2010/main" val="21021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30EC67-FA60-E492-D51B-524E9B63172F}"/>
              </a:ext>
            </a:extLst>
          </p:cNvPr>
          <p:cNvSpPr>
            <a:spLocks noGrp="1"/>
          </p:cNvSpPr>
          <p:nvPr>
            <p:ph type="title"/>
          </p:nvPr>
        </p:nvSpPr>
        <p:spPr/>
        <p:txBody>
          <a:bodyPr/>
          <a:lstStyle/>
          <a:p>
            <a:r>
              <a:rPr lang="en-US" dirty="0"/>
              <a:t>TACC 1EXB of Storage</a:t>
            </a:r>
          </a:p>
        </p:txBody>
      </p:sp>
      <p:sp>
        <p:nvSpPr>
          <p:cNvPr id="6" name="Text Placeholder 5">
            <a:extLst>
              <a:ext uri="{FF2B5EF4-FFF2-40B4-BE49-F238E27FC236}">
                <a16:creationId xmlns:a16="http://schemas.microsoft.com/office/drawing/2014/main" id="{9476DA16-6A27-5694-95D1-E94A4838E64D}"/>
              </a:ext>
            </a:extLst>
          </p:cNvPr>
          <p:cNvSpPr>
            <a:spLocks noGrp="1"/>
          </p:cNvSpPr>
          <p:nvPr>
            <p:ph type="body" sz="quarter" idx="12"/>
          </p:nvPr>
        </p:nvSpPr>
        <p:spPr>
          <a:xfrm>
            <a:off x="1390436" y="1727200"/>
            <a:ext cx="14459164" cy="3812988"/>
          </a:xfrm>
        </p:spPr>
        <p:txBody>
          <a:bodyPr/>
          <a:lstStyle/>
          <a:p>
            <a:r>
              <a:rPr lang="en-US" sz="3200" dirty="0"/>
              <a:t>AI Research</a:t>
            </a:r>
          </a:p>
          <a:p>
            <a:r>
              <a:rPr lang="en-US" sz="3200" dirty="0" err="1"/>
              <a:t>Versity</a:t>
            </a:r>
            <a:r>
              <a:rPr lang="en-US" sz="3200" dirty="0"/>
              <a:t> Software as the data mover</a:t>
            </a:r>
          </a:p>
          <a:p>
            <a:r>
              <a:rPr lang="en-US" sz="3200" dirty="0"/>
              <a:t>2x 15 Frame Libraries</a:t>
            </a:r>
          </a:p>
          <a:p>
            <a:r>
              <a:rPr lang="en-US" sz="3200" dirty="0"/>
              <a:t>20x LTO-9 Drives</a:t>
            </a:r>
          </a:p>
          <a:p>
            <a:pPr marL="0" indent="0">
              <a:buNone/>
            </a:pPr>
            <a:endParaRPr lang="en-US" sz="3200" dirty="0"/>
          </a:p>
        </p:txBody>
      </p:sp>
      <p:pic>
        <p:nvPicPr>
          <p:cNvPr id="1028" name="Picture 4">
            <a:extLst>
              <a:ext uri="{FF2B5EF4-FFF2-40B4-BE49-F238E27FC236}">
                <a16:creationId xmlns:a16="http://schemas.microsoft.com/office/drawing/2014/main" id="{83F08D9D-CC49-C1B4-31D4-F5355CE4E2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263" y="5041031"/>
            <a:ext cx="17018000" cy="314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40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4A918E-068A-81BE-13F8-2E345EFC436B}"/>
              </a:ext>
            </a:extLst>
          </p:cNvPr>
          <p:cNvSpPr>
            <a:spLocks noGrp="1"/>
          </p:cNvSpPr>
          <p:nvPr>
            <p:ph type="ctrTitle"/>
          </p:nvPr>
        </p:nvSpPr>
        <p:spPr/>
        <p:txBody>
          <a:bodyPr anchor="t">
            <a:normAutofit/>
          </a:bodyPr>
          <a:lstStyle/>
          <a:p>
            <a:r>
              <a:rPr lang="en-US" dirty="0"/>
              <a:t>Thank You</a:t>
            </a:r>
            <a:endParaRPr lang="en-IE" dirty="0"/>
          </a:p>
        </p:txBody>
      </p:sp>
      <p:sp>
        <p:nvSpPr>
          <p:cNvPr id="6" name="Subtitle 5">
            <a:extLst>
              <a:ext uri="{FF2B5EF4-FFF2-40B4-BE49-F238E27FC236}">
                <a16:creationId xmlns:a16="http://schemas.microsoft.com/office/drawing/2014/main" id="{CFC3DB81-C61D-E8F1-A9F1-0D7415C188C3}"/>
              </a:ext>
            </a:extLst>
          </p:cNvPr>
          <p:cNvSpPr>
            <a:spLocks noGrp="1"/>
          </p:cNvSpPr>
          <p:nvPr>
            <p:ph type="subTitle" idx="1"/>
          </p:nvPr>
        </p:nvSpPr>
        <p:spPr/>
        <p:txBody>
          <a:bodyPr>
            <a:normAutofit/>
          </a:bodyPr>
          <a:lstStyle/>
          <a:p>
            <a:r>
              <a:rPr lang="en-US" dirty="0"/>
              <a:t>www.spectralogic.com </a:t>
            </a:r>
            <a:endParaRPr lang="en-IE" dirty="0"/>
          </a:p>
        </p:txBody>
      </p:sp>
    </p:spTree>
    <p:extLst>
      <p:ext uri="{BB962C8B-B14F-4D97-AF65-F5344CB8AC3E}">
        <p14:creationId xmlns:p14="http://schemas.microsoft.com/office/powerpoint/2010/main" val="73429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060A5-70FF-709D-D44A-901D14D46966}"/>
            </a:ext>
          </a:extLst>
        </p:cNvPr>
        <p:cNvGrpSpPr/>
        <p:nvPr/>
      </p:nvGrpSpPr>
      <p:grpSpPr>
        <a:xfrm>
          <a:off x="0" y="0"/>
          <a:ext cx="0" cy="0"/>
          <a:chOff x="0" y="0"/>
          <a:chExt cx="0" cy="0"/>
        </a:xfrm>
      </p:grpSpPr>
      <p:sp>
        <p:nvSpPr>
          <p:cNvPr id="30" name="Text Placeholder 13">
            <a:extLst>
              <a:ext uri="{FF2B5EF4-FFF2-40B4-BE49-F238E27FC236}">
                <a16:creationId xmlns:a16="http://schemas.microsoft.com/office/drawing/2014/main" id="{C471F063-BCCE-CDE4-D8C4-3EB7A69DAEE6}"/>
              </a:ext>
            </a:extLst>
          </p:cNvPr>
          <p:cNvSpPr txBox="1">
            <a:spLocks/>
          </p:cNvSpPr>
          <p:nvPr/>
        </p:nvSpPr>
        <p:spPr>
          <a:xfrm>
            <a:off x="7958724" y="5770843"/>
            <a:ext cx="9175701" cy="650240"/>
          </a:xfrm>
          <a:prstGeom prst="rect">
            <a:avLst/>
          </a:prstGeom>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2400" dirty="0">
              <a:solidFill>
                <a:schemeClr val="tx1"/>
              </a:solidFill>
              <a:latin typeface="+mj-lt"/>
              <a:cs typeface="Arial" panose="020B0604020202020204" pitchFamily="34" charset="0"/>
            </a:endParaRPr>
          </a:p>
        </p:txBody>
      </p:sp>
      <p:sp>
        <p:nvSpPr>
          <p:cNvPr id="4" name="Title 3">
            <a:extLst>
              <a:ext uri="{FF2B5EF4-FFF2-40B4-BE49-F238E27FC236}">
                <a16:creationId xmlns:a16="http://schemas.microsoft.com/office/drawing/2014/main" id="{AB613316-BD04-763A-9A94-CE483389092A}"/>
              </a:ext>
            </a:extLst>
          </p:cNvPr>
          <p:cNvSpPr>
            <a:spLocks noGrp="1"/>
          </p:cNvSpPr>
          <p:nvPr>
            <p:ph type="ctrTitle"/>
          </p:nvPr>
        </p:nvSpPr>
        <p:spPr>
          <a:xfrm>
            <a:off x="4370556" y="867358"/>
            <a:ext cx="12763869" cy="731520"/>
          </a:xfrm>
        </p:spPr>
        <p:txBody>
          <a:bodyPr>
            <a:noAutofit/>
          </a:bodyPr>
          <a:lstStyle/>
          <a:p>
            <a:pPr algn="l"/>
            <a:r>
              <a:rPr lang="en-US" b="1" dirty="0">
                <a:cs typeface="Arial"/>
              </a:rPr>
              <a:t>Focused on Customer Success for 40+ years</a:t>
            </a:r>
            <a:br>
              <a:rPr lang="en-US" b="1" dirty="0">
                <a:cs typeface="Arial"/>
              </a:rPr>
            </a:br>
            <a:br>
              <a:rPr lang="en-US" b="1" dirty="0">
                <a:cs typeface="Arial"/>
              </a:rPr>
            </a:br>
            <a:br>
              <a:rPr lang="en-US" b="1" dirty="0">
                <a:cs typeface="Arial"/>
              </a:rPr>
            </a:br>
            <a:br>
              <a:rPr lang="en-US" b="1" dirty="0">
                <a:cs typeface="Arial"/>
              </a:rPr>
            </a:br>
            <a:br>
              <a:rPr lang="en-US" b="1" dirty="0">
                <a:cs typeface="Arial"/>
              </a:rPr>
            </a:br>
            <a:endParaRPr lang="en-US" b="1" dirty="0">
              <a:cs typeface="Arial"/>
            </a:endParaRPr>
          </a:p>
        </p:txBody>
      </p:sp>
      <p:sp>
        <p:nvSpPr>
          <p:cNvPr id="8" name="Content Placeholder 7">
            <a:extLst>
              <a:ext uri="{FF2B5EF4-FFF2-40B4-BE49-F238E27FC236}">
                <a16:creationId xmlns:a16="http://schemas.microsoft.com/office/drawing/2014/main" id="{0558F566-18E0-E319-6D35-F5304A720BAC}"/>
              </a:ext>
            </a:extLst>
          </p:cNvPr>
          <p:cNvSpPr>
            <a:spLocks noGrp="1"/>
          </p:cNvSpPr>
          <p:nvPr>
            <p:ph type="body" sz="quarter" idx="10"/>
          </p:nvPr>
        </p:nvSpPr>
        <p:spPr>
          <a:xfrm>
            <a:off x="8807932" y="2529799"/>
            <a:ext cx="7776691" cy="1101404"/>
          </a:xfrm>
        </p:spPr>
        <p:txBody>
          <a:bodyPr vert="horz" lIns="130048" tIns="65024" rIns="130048" bIns="65024" rtlCol="0" anchor="ctr">
            <a:noAutofit/>
          </a:bodyPr>
          <a:lstStyle/>
          <a:p>
            <a:pPr marL="0" indent="0">
              <a:spcAft>
                <a:spcPts val="4267"/>
              </a:spcAft>
              <a:buNone/>
            </a:pPr>
            <a:r>
              <a:rPr lang="en-US" dirty="0">
                <a:latin typeface="+mj-lt"/>
                <a:cs typeface="Arial"/>
              </a:rPr>
              <a:t>Helping organizations manage, migrate, store &amp; preserve data from days to decades</a:t>
            </a:r>
            <a:endParaRPr lang="en-US" dirty="0">
              <a:latin typeface="+mj-lt"/>
            </a:endParaRPr>
          </a:p>
        </p:txBody>
      </p:sp>
      <p:grpSp>
        <p:nvGrpSpPr>
          <p:cNvPr id="57" name="Group 56">
            <a:extLst>
              <a:ext uri="{FF2B5EF4-FFF2-40B4-BE49-F238E27FC236}">
                <a16:creationId xmlns:a16="http://schemas.microsoft.com/office/drawing/2014/main" id="{8E7FE024-642F-8C5A-C79F-0E6612653CEC}"/>
              </a:ext>
            </a:extLst>
          </p:cNvPr>
          <p:cNvGrpSpPr/>
          <p:nvPr/>
        </p:nvGrpSpPr>
        <p:grpSpPr>
          <a:xfrm>
            <a:off x="5083824" y="2664759"/>
            <a:ext cx="11542161" cy="781502"/>
            <a:chOff x="5083824" y="2664759"/>
            <a:chExt cx="11542161" cy="781502"/>
          </a:xfrm>
        </p:grpSpPr>
        <p:sp>
          <p:nvSpPr>
            <p:cNvPr id="28" name="Text Placeholder 11">
              <a:extLst>
                <a:ext uri="{FF2B5EF4-FFF2-40B4-BE49-F238E27FC236}">
                  <a16:creationId xmlns:a16="http://schemas.microsoft.com/office/drawing/2014/main" id="{C6616667-A115-9984-AD33-58215BAC335C}"/>
                </a:ext>
              </a:extLst>
            </p:cNvPr>
            <p:cNvSpPr txBox="1">
              <a:spLocks/>
            </p:cNvSpPr>
            <p:nvPr/>
          </p:nvSpPr>
          <p:spPr>
            <a:xfrm>
              <a:off x="6185281" y="2664759"/>
              <a:ext cx="10440704" cy="650240"/>
            </a:xfrm>
            <a:prstGeom prst="rect">
              <a:avLst/>
            </a:prstGeom>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2400" dirty="0">
                <a:solidFill>
                  <a:schemeClr val="tx1"/>
                </a:solidFill>
                <a:latin typeface="+mj-lt"/>
                <a:cs typeface="Arial" panose="020B0604020202020204" pitchFamily="34" charset="0"/>
              </a:endParaRPr>
            </a:p>
          </p:txBody>
        </p:sp>
        <p:sp>
          <p:nvSpPr>
            <p:cNvPr id="38" name="Text Placeholder 7">
              <a:extLst>
                <a:ext uri="{FF2B5EF4-FFF2-40B4-BE49-F238E27FC236}">
                  <a16:creationId xmlns:a16="http://schemas.microsoft.com/office/drawing/2014/main" id="{5E53B484-884F-05E0-D77C-E46184EC6DD7}"/>
                </a:ext>
              </a:extLst>
            </p:cNvPr>
            <p:cNvSpPr txBox="1">
              <a:spLocks/>
            </p:cNvSpPr>
            <p:nvPr/>
          </p:nvSpPr>
          <p:spPr>
            <a:xfrm>
              <a:off x="5083824" y="2714741"/>
              <a:ext cx="1854160" cy="731520"/>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indent="-50800"/>
              <a:r>
                <a:rPr lang="en-US" sz="2400" b="1" dirty="0">
                  <a:solidFill>
                    <a:schemeClr val="tx1"/>
                  </a:solidFill>
                  <a:latin typeface="+mj-lt"/>
                  <a:cs typeface="Arial" panose="020B0604020202020204" pitchFamily="34" charset="0"/>
                </a:rPr>
                <a:t>	Trusted</a:t>
              </a:r>
            </a:p>
          </p:txBody>
        </p:sp>
        <p:pic>
          <p:nvPicPr>
            <p:cNvPr id="3" name="Graphic 2">
              <a:extLst>
                <a:ext uri="{FF2B5EF4-FFF2-40B4-BE49-F238E27FC236}">
                  <a16:creationId xmlns:a16="http://schemas.microsoft.com/office/drawing/2014/main" id="{E15F0396-7CDB-3F50-7D70-BD8509FC91A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361643" y="2795570"/>
              <a:ext cx="1022630" cy="569863"/>
            </a:xfrm>
            <a:prstGeom prst="rect">
              <a:avLst/>
            </a:prstGeom>
            <a:effectLst>
              <a:outerShdw blurRad="50800" dist="38100" dir="2700000" algn="tl" rotWithShape="0">
                <a:prstClr val="black">
                  <a:alpha val="40000"/>
                </a:prstClr>
              </a:outerShdw>
            </a:effectLst>
          </p:spPr>
        </p:pic>
      </p:grpSp>
      <p:sp>
        <p:nvSpPr>
          <p:cNvPr id="29" name="Text Placeholder 12">
            <a:extLst>
              <a:ext uri="{FF2B5EF4-FFF2-40B4-BE49-F238E27FC236}">
                <a16:creationId xmlns:a16="http://schemas.microsoft.com/office/drawing/2014/main" id="{BFBB385E-4E8C-F41F-40FC-77F315DB0054}"/>
              </a:ext>
            </a:extLst>
          </p:cNvPr>
          <p:cNvSpPr txBox="1">
            <a:spLocks/>
          </p:cNvSpPr>
          <p:nvPr/>
        </p:nvSpPr>
        <p:spPr>
          <a:xfrm>
            <a:off x="7260711" y="4183429"/>
            <a:ext cx="7877824" cy="650240"/>
          </a:xfrm>
          <a:prstGeom prst="rect">
            <a:avLst/>
          </a:prstGeom>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2400" dirty="0">
              <a:solidFill>
                <a:schemeClr val="tx1"/>
              </a:solidFill>
              <a:latin typeface="+mj-lt"/>
              <a:cs typeface="Arial" panose="020B0604020202020204" pitchFamily="34" charset="0"/>
            </a:endParaRPr>
          </a:p>
        </p:txBody>
      </p:sp>
      <p:sp>
        <p:nvSpPr>
          <p:cNvPr id="32" name="Text Placeholder 14">
            <a:extLst>
              <a:ext uri="{FF2B5EF4-FFF2-40B4-BE49-F238E27FC236}">
                <a16:creationId xmlns:a16="http://schemas.microsoft.com/office/drawing/2014/main" id="{A48C92A5-30BD-FFC9-97C5-499FE454D08E}"/>
              </a:ext>
            </a:extLst>
          </p:cNvPr>
          <p:cNvSpPr txBox="1">
            <a:spLocks/>
          </p:cNvSpPr>
          <p:nvPr/>
        </p:nvSpPr>
        <p:spPr>
          <a:xfrm>
            <a:off x="8823105" y="7352004"/>
            <a:ext cx="8423711" cy="650240"/>
          </a:xfrm>
          <a:prstGeom prst="rect">
            <a:avLst/>
          </a:prstGeom>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2400" dirty="0">
              <a:solidFill>
                <a:schemeClr val="tx1"/>
              </a:solidFill>
              <a:latin typeface="Arial" panose="020B0604020202020204" pitchFamily="34" charset="0"/>
              <a:cs typeface="Arial" panose="020B0604020202020204" pitchFamily="34" charset="0"/>
            </a:endParaRPr>
          </a:p>
        </p:txBody>
      </p:sp>
      <p:grpSp>
        <p:nvGrpSpPr>
          <p:cNvPr id="56" name="Group 55">
            <a:extLst>
              <a:ext uri="{FF2B5EF4-FFF2-40B4-BE49-F238E27FC236}">
                <a16:creationId xmlns:a16="http://schemas.microsoft.com/office/drawing/2014/main" id="{6A1502B4-4C0E-8C92-66EF-395D01671A22}"/>
              </a:ext>
            </a:extLst>
          </p:cNvPr>
          <p:cNvGrpSpPr/>
          <p:nvPr/>
        </p:nvGrpSpPr>
        <p:grpSpPr>
          <a:xfrm>
            <a:off x="5098997" y="3851312"/>
            <a:ext cx="11511815" cy="1035625"/>
            <a:chOff x="5098997" y="3771785"/>
            <a:chExt cx="11511815" cy="1035625"/>
          </a:xfrm>
        </p:grpSpPr>
        <p:pic>
          <p:nvPicPr>
            <p:cNvPr id="6" name="Graphic 5">
              <a:extLst>
                <a:ext uri="{FF2B5EF4-FFF2-40B4-BE49-F238E27FC236}">
                  <a16:creationId xmlns:a16="http://schemas.microsoft.com/office/drawing/2014/main" id="{BC38442D-B3DB-7DF5-EB5D-50E74D0E4E3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412200" y="3771785"/>
              <a:ext cx="951861" cy="1035625"/>
            </a:xfrm>
            <a:prstGeom prst="rect">
              <a:avLst/>
            </a:prstGeom>
            <a:effectLst>
              <a:outerShdw blurRad="50800" dist="38100" dir="2700000" algn="tl" rotWithShape="0">
                <a:prstClr val="black">
                  <a:alpha val="40000"/>
                </a:prstClr>
              </a:outerShdw>
            </a:effectLst>
          </p:spPr>
        </p:pic>
        <p:sp>
          <p:nvSpPr>
            <p:cNvPr id="2" name="Content Placeholder 7">
              <a:extLst>
                <a:ext uri="{FF2B5EF4-FFF2-40B4-BE49-F238E27FC236}">
                  <a16:creationId xmlns:a16="http://schemas.microsoft.com/office/drawing/2014/main" id="{BA677627-7245-0410-E6FE-B3C6BCDB81F2}"/>
                </a:ext>
              </a:extLst>
            </p:cNvPr>
            <p:cNvSpPr txBox="1">
              <a:spLocks/>
            </p:cNvSpPr>
            <p:nvPr/>
          </p:nvSpPr>
          <p:spPr>
            <a:xfrm>
              <a:off x="8807932" y="3923837"/>
              <a:ext cx="7802880" cy="731520"/>
            </a:xfrm>
            <a:prstGeom prst="rect">
              <a:avLst/>
            </a:prstGeom>
          </p:spPr>
          <p:txBody>
            <a:bodyPr vert="horz" lIns="130048" tIns="65024" rIns="130048" bIns="65024"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300460">
                <a:spcBef>
                  <a:spcPts val="1422"/>
                </a:spcBef>
                <a:spcAft>
                  <a:spcPts val="4267"/>
                </a:spcAft>
                <a:buNone/>
              </a:pPr>
              <a:r>
                <a:rPr lang="en-US" sz="2400" dirty="0">
                  <a:latin typeface="+mj-lt"/>
                  <a:cs typeface="Arial"/>
                </a:rPr>
                <a:t>Privately held &amp; employee owned</a:t>
              </a:r>
            </a:p>
          </p:txBody>
        </p:sp>
        <p:sp>
          <p:nvSpPr>
            <p:cNvPr id="39" name="Text Placeholder 8">
              <a:extLst>
                <a:ext uri="{FF2B5EF4-FFF2-40B4-BE49-F238E27FC236}">
                  <a16:creationId xmlns:a16="http://schemas.microsoft.com/office/drawing/2014/main" id="{70F8A68A-53DA-0885-2429-289E7D9AE33D}"/>
                </a:ext>
              </a:extLst>
            </p:cNvPr>
            <p:cNvSpPr txBox="1">
              <a:spLocks/>
            </p:cNvSpPr>
            <p:nvPr/>
          </p:nvSpPr>
          <p:spPr>
            <a:xfrm>
              <a:off x="5098997" y="3923837"/>
              <a:ext cx="2161714" cy="731520"/>
            </a:xfrm>
            <a:prstGeom prst="rect">
              <a:avLst/>
            </a:prstGeom>
          </p:spPr>
          <p:txBody>
            <a:bodyPr lIns="130048" tIns="65024" rIns="130048" bIns="65024"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solidFill>
                    <a:schemeClr val="tx1"/>
                  </a:solidFill>
                  <a:latin typeface="+mj-lt"/>
                  <a:cs typeface="Arial" panose="020B0604020202020204" pitchFamily="34" charset="0"/>
                </a:rPr>
                <a:t>Committed</a:t>
              </a:r>
            </a:p>
          </p:txBody>
        </p:sp>
      </p:grpSp>
      <p:grpSp>
        <p:nvGrpSpPr>
          <p:cNvPr id="55" name="Group 54">
            <a:extLst>
              <a:ext uri="{FF2B5EF4-FFF2-40B4-BE49-F238E27FC236}">
                <a16:creationId xmlns:a16="http://schemas.microsoft.com/office/drawing/2014/main" id="{CA4531C9-E40E-0A56-25EE-0EFA302E2D98}"/>
              </a:ext>
            </a:extLst>
          </p:cNvPr>
          <p:cNvGrpSpPr/>
          <p:nvPr/>
        </p:nvGrpSpPr>
        <p:grpSpPr>
          <a:xfrm>
            <a:off x="5098997" y="5291988"/>
            <a:ext cx="11511815" cy="1268073"/>
            <a:chOff x="5098997" y="5252225"/>
            <a:chExt cx="11511815" cy="1268073"/>
          </a:xfrm>
        </p:grpSpPr>
        <p:pic>
          <p:nvPicPr>
            <p:cNvPr id="9" name="Graphic 8">
              <a:extLst>
                <a:ext uri="{FF2B5EF4-FFF2-40B4-BE49-F238E27FC236}">
                  <a16:creationId xmlns:a16="http://schemas.microsoft.com/office/drawing/2014/main" id="{35CEE584-E984-BBCB-45E8-E4899F593CE3}"/>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503467" y="5501597"/>
              <a:ext cx="769328" cy="769328"/>
            </a:xfrm>
            <a:prstGeom prst="rect">
              <a:avLst/>
            </a:prstGeom>
            <a:effectLst>
              <a:outerShdw blurRad="50800" dist="38100" dir="2700000" algn="tl" rotWithShape="0">
                <a:prstClr val="black">
                  <a:alpha val="40000"/>
                </a:prstClr>
              </a:outerShdw>
            </a:effectLst>
          </p:spPr>
        </p:pic>
        <p:sp>
          <p:nvSpPr>
            <p:cNvPr id="5" name="Content Placeholder 7">
              <a:extLst>
                <a:ext uri="{FF2B5EF4-FFF2-40B4-BE49-F238E27FC236}">
                  <a16:creationId xmlns:a16="http://schemas.microsoft.com/office/drawing/2014/main" id="{50D3B76A-0E3F-5503-A55D-404C23CEA7A3}"/>
                </a:ext>
              </a:extLst>
            </p:cNvPr>
            <p:cNvSpPr txBox="1">
              <a:spLocks/>
            </p:cNvSpPr>
            <p:nvPr/>
          </p:nvSpPr>
          <p:spPr>
            <a:xfrm>
              <a:off x="8807932" y="5252225"/>
              <a:ext cx="7802880" cy="1268073"/>
            </a:xfrm>
            <a:prstGeom prst="rect">
              <a:avLst/>
            </a:prstGeom>
          </p:spPr>
          <p:txBody>
            <a:bodyPr vert="horz" lIns="130048" tIns="65024" rIns="130048" bIns="65024"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300460">
                <a:spcBef>
                  <a:spcPts val="1422"/>
                </a:spcBef>
                <a:spcAft>
                  <a:spcPts val="4267"/>
                </a:spcAft>
                <a:buNone/>
              </a:pPr>
              <a:r>
                <a:rPr lang="en-US" sz="2400" dirty="0">
                  <a:latin typeface="+mj-lt"/>
                  <a:cs typeface="Arial"/>
                </a:rPr>
                <a:t>More than 10,000 installations in 80+ countries</a:t>
              </a:r>
            </a:p>
          </p:txBody>
        </p:sp>
        <p:sp>
          <p:nvSpPr>
            <p:cNvPr id="40" name="Text Placeholder 9">
              <a:extLst>
                <a:ext uri="{FF2B5EF4-FFF2-40B4-BE49-F238E27FC236}">
                  <a16:creationId xmlns:a16="http://schemas.microsoft.com/office/drawing/2014/main" id="{470CBAC4-71FD-BE36-1DC8-68E677CAA869}"/>
                </a:ext>
              </a:extLst>
            </p:cNvPr>
            <p:cNvSpPr txBox="1">
              <a:spLocks/>
            </p:cNvSpPr>
            <p:nvPr/>
          </p:nvSpPr>
          <p:spPr>
            <a:xfrm>
              <a:off x="5098997" y="5520501"/>
              <a:ext cx="1854160" cy="731520"/>
            </a:xfrm>
            <a:prstGeom prst="rect">
              <a:avLst/>
            </a:prstGeom>
          </p:spPr>
          <p:txBody>
            <a:bodyPr lIns="130048" tIns="65024" rIns="130048" bIns="65024"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solidFill>
                    <a:schemeClr val="tx1"/>
                  </a:solidFill>
                  <a:latin typeface="+mj-lt"/>
                  <a:cs typeface="Arial" panose="020B0604020202020204" pitchFamily="34" charset="0"/>
                </a:rPr>
                <a:t>Global</a:t>
              </a:r>
            </a:p>
          </p:txBody>
        </p:sp>
      </p:grpSp>
      <p:grpSp>
        <p:nvGrpSpPr>
          <p:cNvPr id="54" name="Group 53">
            <a:extLst>
              <a:ext uri="{FF2B5EF4-FFF2-40B4-BE49-F238E27FC236}">
                <a16:creationId xmlns:a16="http://schemas.microsoft.com/office/drawing/2014/main" id="{01E96275-89F5-3CFB-8860-DC28C549E475}"/>
              </a:ext>
            </a:extLst>
          </p:cNvPr>
          <p:cNvGrpSpPr/>
          <p:nvPr/>
        </p:nvGrpSpPr>
        <p:grpSpPr>
          <a:xfrm>
            <a:off x="5098996" y="6965113"/>
            <a:ext cx="11511816" cy="1000338"/>
            <a:chOff x="5098996" y="6965113"/>
            <a:chExt cx="11511816" cy="1000338"/>
          </a:xfrm>
        </p:grpSpPr>
        <p:sp>
          <p:nvSpPr>
            <p:cNvPr id="41" name="Text Placeholder 10">
              <a:extLst>
                <a:ext uri="{FF2B5EF4-FFF2-40B4-BE49-F238E27FC236}">
                  <a16:creationId xmlns:a16="http://schemas.microsoft.com/office/drawing/2014/main" id="{C791BBD5-50F0-7FDF-D75D-938BA5165CA1}"/>
                </a:ext>
              </a:extLst>
            </p:cNvPr>
            <p:cNvSpPr txBox="1">
              <a:spLocks/>
            </p:cNvSpPr>
            <p:nvPr/>
          </p:nvSpPr>
          <p:spPr>
            <a:xfrm>
              <a:off x="5098996" y="7099522"/>
              <a:ext cx="2161713" cy="731520"/>
            </a:xfrm>
            <a:prstGeom prst="rect">
              <a:avLst/>
            </a:prstGeom>
          </p:spPr>
          <p:txBody>
            <a:bodyPr lIns="130048" tIns="65024" rIns="130048" bIns="65024"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solidFill>
                    <a:schemeClr val="tx1"/>
                  </a:solidFill>
                  <a:latin typeface="+mj-lt"/>
                  <a:cs typeface="Arial" panose="020B0604020202020204" pitchFamily="34" charset="0"/>
                </a:rPr>
                <a:t>Innovative</a:t>
              </a:r>
            </a:p>
          </p:txBody>
        </p:sp>
        <p:pic>
          <p:nvPicPr>
            <p:cNvPr id="11" name="Graphic 10">
              <a:extLst>
                <a:ext uri="{FF2B5EF4-FFF2-40B4-BE49-F238E27FC236}">
                  <a16:creationId xmlns:a16="http://schemas.microsoft.com/office/drawing/2014/main" id="{42EAA35E-2CCA-015E-46CD-9156CA78F6E3}"/>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457071" y="7098712"/>
              <a:ext cx="862120" cy="733141"/>
            </a:xfrm>
            <a:prstGeom prst="rect">
              <a:avLst/>
            </a:prstGeom>
            <a:effectLst>
              <a:outerShdw blurRad="50800" dist="38100" dir="2700000" algn="tl" rotWithShape="0">
                <a:prstClr val="black">
                  <a:alpha val="40000"/>
                </a:prstClr>
              </a:outerShdw>
            </a:effectLst>
          </p:spPr>
        </p:pic>
        <p:sp>
          <p:nvSpPr>
            <p:cNvPr id="7" name="Content Placeholder 7">
              <a:extLst>
                <a:ext uri="{FF2B5EF4-FFF2-40B4-BE49-F238E27FC236}">
                  <a16:creationId xmlns:a16="http://schemas.microsoft.com/office/drawing/2014/main" id="{DE950961-4BCE-6B2F-B00A-A1B3C9F6D078}"/>
                </a:ext>
              </a:extLst>
            </p:cNvPr>
            <p:cNvSpPr txBox="1">
              <a:spLocks/>
            </p:cNvSpPr>
            <p:nvPr/>
          </p:nvSpPr>
          <p:spPr>
            <a:xfrm>
              <a:off x="8807932" y="6965113"/>
              <a:ext cx="7802880" cy="1000338"/>
            </a:xfrm>
            <a:prstGeom prst="rect">
              <a:avLst/>
            </a:prstGeom>
          </p:spPr>
          <p:txBody>
            <a:bodyPr vert="horz" lIns="130048" tIns="65024" rIns="130048" bIns="65024"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300460">
                <a:spcBef>
                  <a:spcPts val="1422"/>
                </a:spcBef>
                <a:spcAft>
                  <a:spcPts val="4267"/>
                </a:spcAft>
                <a:buNone/>
              </a:pPr>
              <a:r>
                <a:rPr lang="en-US" sz="2400" dirty="0">
                  <a:latin typeface="+mj-lt"/>
                  <a:cs typeface="Arial"/>
                </a:rPr>
                <a:t>146 issued patents, 6 pending patents</a:t>
              </a:r>
            </a:p>
          </p:txBody>
        </p:sp>
      </p:grpSp>
    </p:spTree>
    <p:extLst>
      <p:ext uri="{BB962C8B-B14F-4D97-AF65-F5344CB8AC3E}">
        <p14:creationId xmlns:p14="http://schemas.microsoft.com/office/powerpoint/2010/main" val="3034820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DD4B4E-C589-E280-DA0B-7198DAB529CC}"/>
              </a:ext>
            </a:extLst>
          </p:cNvPr>
          <p:cNvSpPr>
            <a:spLocks noGrp="1"/>
          </p:cNvSpPr>
          <p:nvPr>
            <p:ph type="title"/>
          </p:nvPr>
        </p:nvSpPr>
        <p:spPr/>
        <p:txBody>
          <a:bodyPr/>
          <a:lstStyle/>
          <a:p>
            <a:r>
              <a:rPr lang="en-US" dirty="0"/>
              <a:t>Tape is Not Dead!</a:t>
            </a:r>
          </a:p>
        </p:txBody>
      </p:sp>
      <p:sp>
        <p:nvSpPr>
          <p:cNvPr id="6" name="Text Placeholder 5">
            <a:extLst>
              <a:ext uri="{FF2B5EF4-FFF2-40B4-BE49-F238E27FC236}">
                <a16:creationId xmlns:a16="http://schemas.microsoft.com/office/drawing/2014/main" id="{318A5988-840E-3546-0563-3A68A6479FC9}"/>
              </a:ext>
            </a:extLst>
          </p:cNvPr>
          <p:cNvSpPr>
            <a:spLocks noGrp="1"/>
          </p:cNvSpPr>
          <p:nvPr>
            <p:ph type="body" sz="quarter" idx="12"/>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4400" dirty="0"/>
              <a:t>‘</a:t>
            </a:r>
            <a:r>
              <a:rPr lang="en-US" sz="4400" b="1" dirty="0"/>
              <a:t>Rumors of my death were greatly exaggerated’</a:t>
            </a:r>
          </a:p>
          <a:p>
            <a:pPr marL="0" indent="0" algn="ctr">
              <a:buNone/>
            </a:pPr>
            <a:r>
              <a:rPr lang="en-US" sz="4400" b="1" dirty="0"/>
              <a:t>					Mark Twain</a:t>
            </a:r>
          </a:p>
        </p:txBody>
      </p:sp>
    </p:spTree>
    <p:extLst>
      <p:ext uri="{BB962C8B-B14F-4D97-AF65-F5344CB8AC3E}">
        <p14:creationId xmlns:p14="http://schemas.microsoft.com/office/powerpoint/2010/main" val="307811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50F62C5-6FBF-46FF-ABF6-67C241499709}"/>
              </a:ext>
            </a:extLst>
          </p:cNvPr>
          <p:cNvSpPr>
            <a:spLocks noGrp="1"/>
          </p:cNvSpPr>
          <p:nvPr>
            <p:ph type="body" sz="quarter" idx="11"/>
          </p:nvPr>
        </p:nvSpPr>
        <p:spPr>
          <a:xfrm>
            <a:off x="909638" y="2276475"/>
            <a:ext cx="7759700" cy="6502400"/>
          </a:xfrm>
        </p:spPr>
        <p:txBody>
          <a:bodyPr/>
          <a:lstStyle/>
          <a:p>
            <a:r>
              <a:rPr lang="en-US" b="1" dirty="0"/>
              <a:t>Extended longevity: </a:t>
            </a:r>
            <a:r>
              <a:rPr lang="en-US" dirty="0"/>
              <a:t>preserve and protect data for multiple decades, from 15 to 30 years</a:t>
            </a:r>
          </a:p>
          <a:p>
            <a:r>
              <a:rPr lang="en-US" b="1" dirty="0"/>
              <a:t>Lowest TCO: </a:t>
            </a:r>
            <a:r>
              <a:rPr lang="en-US" dirty="0"/>
              <a:t>most cost-effective storage option for data at scale with no unexpected fees to access data</a:t>
            </a:r>
          </a:p>
          <a:p>
            <a:r>
              <a:rPr lang="en-US" b="1" dirty="0"/>
              <a:t>High capacity: </a:t>
            </a:r>
            <a:r>
              <a:rPr lang="en-US" dirty="0"/>
              <a:t>LTO and enterprise drives offer high storage capacities up to tens of terabytes per cartridge</a:t>
            </a:r>
          </a:p>
          <a:p>
            <a:r>
              <a:rPr lang="en-US" b="1" dirty="0"/>
              <a:t>Energy efficient: </a:t>
            </a:r>
            <a:r>
              <a:rPr lang="en-US" dirty="0"/>
              <a:t>tape media consumes very little power when not in use compared to SSDs and HDDs</a:t>
            </a:r>
          </a:p>
          <a:p>
            <a:r>
              <a:rPr lang="en-US" b="1" dirty="0"/>
              <a:t>Portability and off-site storage: </a:t>
            </a:r>
            <a:r>
              <a:rPr lang="en-US" dirty="0"/>
              <a:t>easily move or store tape cartridges off-site for disaster recovery and protection against cyber threats</a:t>
            </a:r>
          </a:p>
          <a:p>
            <a:endParaRPr lang="en-US" dirty="0"/>
          </a:p>
        </p:txBody>
      </p:sp>
      <p:sp>
        <p:nvSpPr>
          <p:cNvPr id="4" name="Title 3">
            <a:extLst>
              <a:ext uri="{FF2B5EF4-FFF2-40B4-BE49-F238E27FC236}">
                <a16:creationId xmlns:a16="http://schemas.microsoft.com/office/drawing/2014/main" id="{AA31191A-4E49-427E-96F1-35F4A2B98E2B}"/>
              </a:ext>
            </a:extLst>
          </p:cNvPr>
          <p:cNvSpPr>
            <a:spLocks noGrp="1"/>
          </p:cNvSpPr>
          <p:nvPr>
            <p:ph type="title"/>
          </p:nvPr>
        </p:nvSpPr>
        <p:spPr>
          <a:xfrm>
            <a:off x="910365" y="780288"/>
            <a:ext cx="7760560" cy="1040384"/>
          </a:xfrm>
        </p:spPr>
        <p:txBody>
          <a:bodyPr/>
          <a:lstStyle/>
          <a:p>
            <a:r>
              <a:rPr lang="en-US" dirty="0"/>
              <a:t>Power of Tape Media</a:t>
            </a:r>
          </a:p>
        </p:txBody>
      </p:sp>
      <p:pic>
        <p:nvPicPr>
          <p:cNvPr id="10" name="Picture Placeholder 5" descr="A mountain and lake with snow on the side&#10;&#10;Description automatically generated with medium confidence">
            <a:extLst>
              <a:ext uri="{FF2B5EF4-FFF2-40B4-BE49-F238E27FC236}">
                <a16:creationId xmlns:a16="http://schemas.microsoft.com/office/drawing/2014/main" id="{1FF0C276-D261-40C3-8AE6-89E69AA9D988}"/>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9363742" y="0"/>
            <a:ext cx="7983746" cy="9753600"/>
          </a:xfrm>
        </p:spPr>
      </p:pic>
    </p:spTree>
    <p:extLst>
      <p:ext uri="{BB962C8B-B14F-4D97-AF65-F5344CB8AC3E}">
        <p14:creationId xmlns:p14="http://schemas.microsoft.com/office/powerpoint/2010/main" val="285017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0A95A-8C78-A1DD-F109-E7CDC4AF266A}"/>
            </a:ext>
          </a:extLst>
        </p:cNvPr>
        <p:cNvGrpSpPr/>
        <p:nvPr/>
      </p:nvGrpSpPr>
      <p:grpSpPr>
        <a:xfrm>
          <a:off x="0" y="0"/>
          <a:ext cx="0" cy="0"/>
          <a:chOff x="0" y="0"/>
          <a:chExt cx="0" cy="0"/>
        </a:xfrm>
      </p:grpSpPr>
      <p:sp>
        <p:nvSpPr>
          <p:cNvPr id="2" name="Rectangle: Top Corners Rounded 1">
            <a:extLst>
              <a:ext uri="{FF2B5EF4-FFF2-40B4-BE49-F238E27FC236}">
                <a16:creationId xmlns:a16="http://schemas.microsoft.com/office/drawing/2014/main" id="{0449B663-0000-D47D-EAC2-2C6BA6774971}"/>
              </a:ext>
            </a:extLst>
          </p:cNvPr>
          <p:cNvSpPr/>
          <p:nvPr/>
        </p:nvSpPr>
        <p:spPr>
          <a:xfrm rot="10800000">
            <a:off x="266" y="-17441"/>
            <a:ext cx="17339733" cy="1828745"/>
          </a:xfrm>
          <a:prstGeom prst="round2SameRect">
            <a:avLst/>
          </a:prstGeom>
          <a:solidFill>
            <a:schemeClr val="accent5"/>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00393"/>
            <a:endParaRPr lang="en-US" sz="3698" dirty="0">
              <a:solidFill>
                <a:schemeClr val="bg1"/>
              </a:solidFill>
              <a:latin typeface="Montserrat"/>
            </a:endParaRPr>
          </a:p>
        </p:txBody>
      </p:sp>
      <p:sp>
        <p:nvSpPr>
          <p:cNvPr id="22" name="Title 21">
            <a:extLst>
              <a:ext uri="{FF2B5EF4-FFF2-40B4-BE49-F238E27FC236}">
                <a16:creationId xmlns:a16="http://schemas.microsoft.com/office/drawing/2014/main" id="{FB5FD37F-78FD-CB35-1B8D-F756A436CA4F}"/>
              </a:ext>
            </a:extLst>
          </p:cNvPr>
          <p:cNvSpPr>
            <a:spLocks noGrp="1"/>
          </p:cNvSpPr>
          <p:nvPr>
            <p:ph type="title"/>
          </p:nvPr>
        </p:nvSpPr>
        <p:spPr>
          <a:xfrm>
            <a:off x="908862" y="765422"/>
            <a:ext cx="14955977" cy="1167821"/>
          </a:xfrm>
        </p:spPr>
        <p:txBody>
          <a:bodyPr>
            <a:normAutofit/>
          </a:bodyPr>
          <a:lstStyle/>
          <a:p>
            <a:pPr algn="ctr"/>
            <a:r>
              <a:rPr lang="en-US" b="1" dirty="0">
                <a:solidFill>
                  <a:schemeClr val="bg1"/>
                </a:solidFill>
              </a:rPr>
              <a:t>Serving the Largest Data Users in the World</a:t>
            </a:r>
          </a:p>
        </p:txBody>
      </p:sp>
      <p:pic>
        <p:nvPicPr>
          <p:cNvPr id="9" name="Picture 24" descr="Image result for NASA logo transparent">
            <a:extLst>
              <a:ext uri="{FF2B5EF4-FFF2-40B4-BE49-F238E27FC236}">
                <a16:creationId xmlns:a16="http://schemas.microsoft.com/office/drawing/2014/main" id="{A3AE6FD9-6662-BECB-16C3-56E38688D1F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11469" y="1997327"/>
            <a:ext cx="1501569" cy="12763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elated image">
            <a:extLst>
              <a:ext uri="{FF2B5EF4-FFF2-40B4-BE49-F238E27FC236}">
                <a16:creationId xmlns:a16="http://schemas.microsoft.com/office/drawing/2014/main" id="{2CB3A4F2-C5A0-D28E-1703-BB44F171101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68026" y="3362271"/>
            <a:ext cx="965151" cy="9651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8" descr="Image result for university of georgia logo transparent">
            <a:extLst>
              <a:ext uri="{FF2B5EF4-FFF2-40B4-BE49-F238E27FC236}">
                <a16:creationId xmlns:a16="http://schemas.microsoft.com/office/drawing/2014/main" id="{95F08317-EA1C-3F43-429C-6BEAED23062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36315" y="3254998"/>
            <a:ext cx="2097247" cy="11797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2" descr="Related image">
            <a:extLst>
              <a:ext uri="{FF2B5EF4-FFF2-40B4-BE49-F238E27FC236}">
                <a16:creationId xmlns:a16="http://schemas.microsoft.com/office/drawing/2014/main" id="{FC19F3AD-E82A-3EAB-7153-726A195DC53A}"/>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957827" y="5668087"/>
            <a:ext cx="1715297" cy="85764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http://spot.spectralogic.com/corp/marketing/Shared%20Documents/Customer%20Logo_Imperial%20War%20Museums%20(IWM).png">
            <a:extLst>
              <a:ext uri="{FF2B5EF4-FFF2-40B4-BE49-F238E27FC236}">
                <a16:creationId xmlns:a16="http://schemas.microsoft.com/office/drawing/2014/main" id="{A49D354A-C3E2-F39A-9100-B14D272323D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112677" y="1646710"/>
            <a:ext cx="1907012" cy="19070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4" descr="Image result for BFI logo transparent">
            <a:extLst>
              <a:ext uri="{FF2B5EF4-FFF2-40B4-BE49-F238E27FC236}">
                <a16:creationId xmlns:a16="http://schemas.microsoft.com/office/drawing/2014/main" id="{A4FE3FDA-D6B8-3245-0C69-395642A1A017}"/>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34378" y="5659858"/>
            <a:ext cx="2878868" cy="119473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6" descr="Image result for NCSA logo transparent">
            <a:extLst>
              <a:ext uri="{FF2B5EF4-FFF2-40B4-BE49-F238E27FC236}">
                <a16:creationId xmlns:a16="http://schemas.microsoft.com/office/drawing/2014/main" id="{6E196954-796E-465B-1FA2-02856DA46B7E}"/>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071866" y="4638049"/>
            <a:ext cx="2239602" cy="41883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Logo&#10;&#10;Description automatically generated">
            <a:extLst>
              <a:ext uri="{FF2B5EF4-FFF2-40B4-BE49-F238E27FC236}">
                <a16:creationId xmlns:a16="http://schemas.microsoft.com/office/drawing/2014/main" id="{7F14B4BA-4D46-5B98-EDB8-A6E0D7A9BE6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445695" y="1538557"/>
            <a:ext cx="2297729" cy="2297729"/>
          </a:xfrm>
          <a:prstGeom prst="rect">
            <a:avLst/>
          </a:prstGeom>
        </p:spPr>
      </p:pic>
      <p:pic>
        <p:nvPicPr>
          <p:cNvPr id="17" name="Picture 16" descr="Text&#10;&#10;Description automatically generated">
            <a:extLst>
              <a:ext uri="{FF2B5EF4-FFF2-40B4-BE49-F238E27FC236}">
                <a16:creationId xmlns:a16="http://schemas.microsoft.com/office/drawing/2014/main" id="{B4A382F1-9FEC-C792-4D53-4A1A4AD9C509}"/>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6035608" y="5756454"/>
            <a:ext cx="2389109" cy="907629"/>
          </a:xfrm>
          <a:prstGeom prst="rect">
            <a:avLst/>
          </a:prstGeom>
        </p:spPr>
      </p:pic>
      <p:pic>
        <p:nvPicPr>
          <p:cNvPr id="18" name="Picture 17" descr="Logo&#10;&#10;Description automatically generated">
            <a:extLst>
              <a:ext uri="{FF2B5EF4-FFF2-40B4-BE49-F238E27FC236}">
                <a16:creationId xmlns:a16="http://schemas.microsoft.com/office/drawing/2014/main" id="{F6A87DF8-63D9-01D0-D0E2-B0957F436206}"/>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1111468" y="4396704"/>
            <a:ext cx="1157970" cy="1277410"/>
          </a:xfrm>
          <a:prstGeom prst="rect">
            <a:avLst/>
          </a:prstGeom>
        </p:spPr>
      </p:pic>
      <p:pic>
        <p:nvPicPr>
          <p:cNvPr id="19" name="Picture 18" descr="Logo, company name&#10;&#10;Description automatically generated">
            <a:extLst>
              <a:ext uri="{FF2B5EF4-FFF2-40B4-BE49-F238E27FC236}">
                <a16:creationId xmlns:a16="http://schemas.microsoft.com/office/drawing/2014/main" id="{52A1A0BD-84A8-A2C4-DDAB-30850E248A8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3403239" y="1916791"/>
            <a:ext cx="2800710" cy="1414406"/>
          </a:xfrm>
          <a:prstGeom prst="rect">
            <a:avLst/>
          </a:prstGeom>
        </p:spPr>
      </p:pic>
      <p:pic>
        <p:nvPicPr>
          <p:cNvPr id="20" name="Picture 19" descr="Logo&#10;&#10;Description automatically generated">
            <a:extLst>
              <a:ext uri="{FF2B5EF4-FFF2-40B4-BE49-F238E27FC236}">
                <a16:creationId xmlns:a16="http://schemas.microsoft.com/office/drawing/2014/main" id="{7F49B742-C950-6BB0-EDB9-8CB772028AA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785771" y="8032133"/>
            <a:ext cx="3981510" cy="1244221"/>
          </a:xfrm>
          <a:prstGeom prst="rect">
            <a:avLst/>
          </a:prstGeom>
        </p:spPr>
      </p:pic>
      <p:pic>
        <p:nvPicPr>
          <p:cNvPr id="21" name="Picture 20" descr="Icon&#10;&#10;Description automatically generated">
            <a:extLst>
              <a:ext uri="{FF2B5EF4-FFF2-40B4-BE49-F238E27FC236}">
                <a16:creationId xmlns:a16="http://schemas.microsoft.com/office/drawing/2014/main" id="{05B9EECE-E7E4-F4C5-A219-A681B252235C}"/>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919088" y="4813679"/>
            <a:ext cx="2624842" cy="433714"/>
          </a:xfrm>
          <a:prstGeom prst="rect">
            <a:avLst/>
          </a:prstGeom>
        </p:spPr>
      </p:pic>
      <p:pic>
        <p:nvPicPr>
          <p:cNvPr id="6" name="Picture 5">
            <a:extLst>
              <a:ext uri="{FF2B5EF4-FFF2-40B4-BE49-F238E27FC236}">
                <a16:creationId xmlns:a16="http://schemas.microsoft.com/office/drawing/2014/main" id="{677B7C27-BDAF-751C-1234-78CBD42B4B62}"/>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9029356" y="6641612"/>
            <a:ext cx="1521326" cy="1521326"/>
          </a:xfrm>
          <a:prstGeom prst="rect">
            <a:avLst/>
          </a:prstGeom>
        </p:spPr>
      </p:pic>
      <p:pic>
        <p:nvPicPr>
          <p:cNvPr id="7" name="Picture 6">
            <a:extLst>
              <a:ext uri="{FF2B5EF4-FFF2-40B4-BE49-F238E27FC236}">
                <a16:creationId xmlns:a16="http://schemas.microsoft.com/office/drawing/2014/main" id="{E4CFB4CF-D2C0-C7D1-E859-22FC66A5C062}"/>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0843890" y="6672621"/>
            <a:ext cx="1459310" cy="1459310"/>
          </a:xfrm>
          <a:prstGeom prst="rect">
            <a:avLst/>
          </a:prstGeom>
        </p:spPr>
      </p:pic>
      <p:pic>
        <p:nvPicPr>
          <p:cNvPr id="8" name="Picture 7">
            <a:extLst>
              <a:ext uri="{FF2B5EF4-FFF2-40B4-BE49-F238E27FC236}">
                <a16:creationId xmlns:a16="http://schemas.microsoft.com/office/drawing/2014/main" id="{72B80DD2-4DA6-1AEA-8E63-5D6C4DA51FBE}"/>
              </a:ext>
            </a:extLst>
          </p:cNvPr>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6120938" y="6993568"/>
            <a:ext cx="2380415" cy="817414"/>
          </a:xfrm>
          <a:prstGeom prst="rect">
            <a:avLst/>
          </a:prstGeom>
        </p:spPr>
      </p:pic>
      <p:pic>
        <p:nvPicPr>
          <p:cNvPr id="23" name="Picture 22">
            <a:extLst>
              <a:ext uri="{FF2B5EF4-FFF2-40B4-BE49-F238E27FC236}">
                <a16:creationId xmlns:a16="http://schemas.microsoft.com/office/drawing/2014/main" id="{8968EC4A-62D7-3EE5-71EF-9AF8BFFDC2EA}"/>
              </a:ext>
            </a:extLst>
          </p:cNvPr>
          <p:cNvPicPr>
            <a:picLocks noChangeAspect="1"/>
          </p:cNvPicPr>
          <p:nvPr/>
        </p:nvPicPr>
        <p:blipFill rotWithShape="1">
          <a:blip r:embed="rId19" cstate="print">
            <a:extLst>
              <a:ext uri="{28A0092B-C50C-407E-A947-70E740481C1C}">
                <a14:useLocalDpi xmlns:a14="http://schemas.microsoft.com/office/drawing/2010/main"/>
              </a:ext>
            </a:extLst>
          </a:blip>
          <a:srcRect/>
          <a:stretch/>
        </p:blipFill>
        <p:spPr>
          <a:xfrm>
            <a:off x="904289" y="6881425"/>
            <a:ext cx="1763851" cy="1041701"/>
          </a:xfrm>
          <a:prstGeom prst="rect">
            <a:avLst/>
          </a:prstGeom>
        </p:spPr>
      </p:pic>
      <p:pic>
        <p:nvPicPr>
          <p:cNvPr id="25" name="Picture 24">
            <a:extLst>
              <a:ext uri="{FF2B5EF4-FFF2-40B4-BE49-F238E27FC236}">
                <a16:creationId xmlns:a16="http://schemas.microsoft.com/office/drawing/2014/main" id="{1907945D-9F38-F627-4277-78ECFDE518FA}"/>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2907838" y="6881425"/>
            <a:ext cx="1041701" cy="1041701"/>
          </a:xfrm>
          <a:prstGeom prst="rect">
            <a:avLst/>
          </a:prstGeom>
        </p:spPr>
      </p:pic>
      <p:pic>
        <p:nvPicPr>
          <p:cNvPr id="26" name="Picture 25">
            <a:extLst>
              <a:ext uri="{FF2B5EF4-FFF2-40B4-BE49-F238E27FC236}">
                <a16:creationId xmlns:a16="http://schemas.microsoft.com/office/drawing/2014/main" id="{62719691-E4BA-43F1-9DF4-77C02B75B597}"/>
              </a:ext>
            </a:extLst>
          </p:cNvPr>
          <p:cNvPicPr>
            <a:picLocks noChangeAspect="1"/>
          </p:cNvPicPr>
          <p:nvPr/>
        </p:nvPicPr>
        <p:blipFill rotWithShape="1">
          <a:blip r:embed="rId21" cstate="hqprint">
            <a:extLst>
              <a:ext uri="{28A0092B-C50C-407E-A947-70E740481C1C}">
                <a14:useLocalDpi xmlns:a14="http://schemas.microsoft.com/office/drawing/2010/main"/>
              </a:ext>
            </a:extLst>
          </a:blip>
          <a:srcRect/>
          <a:stretch/>
        </p:blipFill>
        <p:spPr>
          <a:xfrm>
            <a:off x="14717243" y="4526786"/>
            <a:ext cx="2238579" cy="708103"/>
          </a:xfrm>
          <a:prstGeom prst="rect">
            <a:avLst/>
          </a:prstGeom>
        </p:spPr>
      </p:pic>
      <p:pic>
        <p:nvPicPr>
          <p:cNvPr id="28" name="Picture 27">
            <a:extLst>
              <a:ext uri="{FF2B5EF4-FFF2-40B4-BE49-F238E27FC236}">
                <a16:creationId xmlns:a16="http://schemas.microsoft.com/office/drawing/2014/main" id="{BDE4880E-4145-00CA-AF1E-A912166D3E89}"/>
              </a:ext>
            </a:extLst>
          </p:cNvPr>
          <p:cNvPicPr>
            <a:picLocks noChangeAspect="1"/>
          </p:cNvPicPr>
          <p:nvPr/>
        </p:nvPicPr>
        <p:blipFill rotWithShape="1">
          <a:blip r:embed="rId22" cstate="hqprint">
            <a:extLst>
              <a:ext uri="{28A0092B-C50C-407E-A947-70E740481C1C}">
                <a14:useLocalDpi xmlns:a14="http://schemas.microsoft.com/office/drawing/2010/main"/>
              </a:ext>
            </a:extLst>
          </a:blip>
          <a:srcRect/>
          <a:stretch/>
        </p:blipFill>
        <p:spPr>
          <a:xfrm>
            <a:off x="10458158" y="1987053"/>
            <a:ext cx="2230775" cy="1199438"/>
          </a:xfrm>
          <a:prstGeom prst="rect">
            <a:avLst/>
          </a:prstGeom>
        </p:spPr>
      </p:pic>
      <p:pic>
        <p:nvPicPr>
          <p:cNvPr id="29" name="Picture 28">
            <a:extLst>
              <a:ext uri="{FF2B5EF4-FFF2-40B4-BE49-F238E27FC236}">
                <a16:creationId xmlns:a16="http://schemas.microsoft.com/office/drawing/2014/main" id="{43DFEC22-EEC5-3156-84DF-99E3F9AE6140}"/>
              </a:ext>
            </a:extLst>
          </p:cNvPr>
          <p:cNvPicPr>
            <a:picLocks noChangeAspect="1"/>
          </p:cNvPicPr>
          <p:nvPr/>
        </p:nvPicPr>
        <p:blipFill rotWithShape="1">
          <a:blip r:embed="rId23" cstate="hqprint">
            <a:extLst>
              <a:ext uri="{28A0092B-C50C-407E-A947-70E740481C1C}">
                <a14:useLocalDpi xmlns:a14="http://schemas.microsoft.com/office/drawing/2010/main"/>
              </a:ext>
            </a:extLst>
          </a:blip>
          <a:srcRect/>
          <a:stretch/>
        </p:blipFill>
        <p:spPr>
          <a:xfrm>
            <a:off x="8624966" y="5808898"/>
            <a:ext cx="2709333" cy="855185"/>
          </a:xfrm>
          <a:prstGeom prst="rect">
            <a:avLst/>
          </a:prstGeom>
        </p:spPr>
      </p:pic>
      <p:pic>
        <p:nvPicPr>
          <p:cNvPr id="30" name="Picture 29">
            <a:extLst>
              <a:ext uri="{FF2B5EF4-FFF2-40B4-BE49-F238E27FC236}">
                <a16:creationId xmlns:a16="http://schemas.microsoft.com/office/drawing/2014/main" id="{1889813C-BF82-F166-40B4-8C619873D101}"/>
              </a:ext>
            </a:extLst>
          </p:cNvPr>
          <p:cNvPicPr>
            <a:picLocks noChangeAspect="1"/>
          </p:cNvPicPr>
          <p:nvPr/>
        </p:nvPicPr>
        <p:blipFill rotWithShape="1">
          <a:blip r:embed="rId24" cstate="email">
            <a:extLst>
              <a:ext uri="{28A0092B-C50C-407E-A947-70E740481C1C}">
                <a14:useLocalDpi xmlns:a14="http://schemas.microsoft.com/office/drawing/2010/main"/>
              </a:ext>
            </a:extLst>
          </a:blip>
          <a:srcRect/>
          <a:stretch/>
        </p:blipFill>
        <p:spPr>
          <a:xfrm>
            <a:off x="3196662" y="5952333"/>
            <a:ext cx="2435200" cy="594731"/>
          </a:xfrm>
          <a:prstGeom prst="rect">
            <a:avLst/>
          </a:prstGeom>
        </p:spPr>
      </p:pic>
      <p:pic>
        <p:nvPicPr>
          <p:cNvPr id="31" name="Picture 30">
            <a:extLst>
              <a:ext uri="{FF2B5EF4-FFF2-40B4-BE49-F238E27FC236}">
                <a16:creationId xmlns:a16="http://schemas.microsoft.com/office/drawing/2014/main" id="{B41D2A68-3852-5FCF-E36D-E55483C1C457}"/>
              </a:ext>
            </a:extLst>
          </p:cNvPr>
          <p:cNvPicPr>
            <a:picLocks noChangeAspect="1"/>
          </p:cNvPicPr>
          <p:nvPr/>
        </p:nvPicPr>
        <p:blipFill rotWithShape="1">
          <a:blip r:embed="rId25" cstate="email">
            <a:extLst>
              <a:ext uri="{28A0092B-C50C-407E-A947-70E740481C1C}">
                <a14:useLocalDpi xmlns:a14="http://schemas.microsoft.com/office/drawing/2010/main"/>
              </a:ext>
            </a:extLst>
          </a:blip>
          <a:srcRect/>
          <a:stretch/>
        </p:blipFill>
        <p:spPr>
          <a:xfrm>
            <a:off x="898933" y="8250456"/>
            <a:ext cx="2297729" cy="807572"/>
          </a:xfrm>
          <a:prstGeom prst="rect">
            <a:avLst/>
          </a:prstGeom>
        </p:spPr>
      </p:pic>
      <p:pic>
        <p:nvPicPr>
          <p:cNvPr id="33" name="Picture 32">
            <a:extLst>
              <a:ext uri="{FF2B5EF4-FFF2-40B4-BE49-F238E27FC236}">
                <a16:creationId xmlns:a16="http://schemas.microsoft.com/office/drawing/2014/main" id="{58D1AA46-7EF1-C69C-99DC-5EB16B1E3D59}"/>
              </a:ext>
            </a:extLst>
          </p:cNvPr>
          <p:cNvPicPr>
            <a:picLocks noChangeAspect="1"/>
          </p:cNvPicPr>
          <p:nvPr/>
        </p:nvPicPr>
        <p:blipFill rotWithShape="1">
          <a:blip r:embed="rId26" cstate="email">
            <a:extLst>
              <a:ext uri="{28A0092B-C50C-407E-A947-70E740481C1C}">
                <a14:useLocalDpi xmlns:a14="http://schemas.microsoft.com/office/drawing/2010/main"/>
              </a:ext>
            </a:extLst>
          </a:blip>
          <a:srcRect/>
          <a:stretch/>
        </p:blipFill>
        <p:spPr>
          <a:xfrm>
            <a:off x="12520264" y="8253068"/>
            <a:ext cx="1152859" cy="802351"/>
          </a:xfrm>
          <a:prstGeom prst="rect">
            <a:avLst/>
          </a:prstGeom>
        </p:spPr>
      </p:pic>
      <p:pic>
        <p:nvPicPr>
          <p:cNvPr id="34" name="Picture 33">
            <a:extLst>
              <a:ext uri="{FF2B5EF4-FFF2-40B4-BE49-F238E27FC236}">
                <a16:creationId xmlns:a16="http://schemas.microsoft.com/office/drawing/2014/main" id="{385F2E8F-E960-F9ED-D812-66DF30AE25F9}"/>
              </a:ext>
            </a:extLst>
          </p:cNvPr>
          <p:cNvPicPr>
            <a:picLocks noChangeAspect="1"/>
          </p:cNvPicPr>
          <p:nvPr/>
        </p:nvPicPr>
        <p:blipFill rotWithShape="1">
          <a:blip r:embed="rId27" cstate="email">
            <a:extLst>
              <a:ext uri="{28A0092B-C50C-407E-A947-70E740481C1C}">
                <a14:useLocalDpi xmlns:a14="http://schemas.microsoft.com/office/drawing/2010/main"/>
              </a:ext>
            </a:extLst>
          </a:blip>
          <a:srcRect/>
          <a:stretch/>
        </p:blipFill>
        <p:spPr>
          <a:xfrm>
            <a:off x="8327658" y="3368055"/>
            <a:ext cx="1837871" cy="953587"/>
          </a:xfrm>
          <a:prstGeom prst="rect">
            <a:avLst/>
          </a:prstGeom>
        </p:spPr>
      </p:pic>
      <p:pic>
        <p:nvPicPr>
          <p:cNvPr id="37" name="Picture 36">
            <a:extLst>
              <a:ext uri="{FF2B5EF4-FFF2-40B4-BE49-F238E27FC236}">
                <a16:creationId xmlns:a16="http://schemas.microsoft.com/office/drawing/2014/main" id="{B9F08E39-59C8-33C8-BABD-5E662BC6D1A1}"/>
              </a:ext>
            </a:extLst>
          </p:cNvPr>
          <p:cNvPicPr>
            <a:picLocks noChangeAspect="1"/>
          </p:cNvPicPr>
          <p:nvPr/>
        </p:nvPicPr>
        <p:blipFill rotWithShape="1">
          <a:blip r:embed="rId28" cstate="email">
            <a:extLst>
              <a:ext uri="{28A0092B-C50C-407E-A947-70E740481C1C}">
                <a14:useLocalDpi xmlns:a14="http://schemas.microsoft.com/office/drawing/2010/main"/>
              </a:ext>
            </a:extLst>
          </a:blip>
          <a:srcRect/>
          <a:stretch/>
        </p:blipFill>
        <p:spPr>
          <a:xfrm>
            <a:off x="10689965" y="3505458"/>
            <a:ext cx="2217874" cy="678778"/>
          </a:xfrm>
          <a:prstGeom prst="rect">
            <a:avLst/>
          </a:prstGeom>
        </p:spPr>
      </p:pic>
      <p:pic>
        <p:nvPicPr>
          <p:cNvPr id="39" name="Picture 38">
            <a:extLst>
              <a:ext uri="{FF2B5EF4-FFF2-40B4-BE49-F238E27FC236}">
                <a16:creationId xmlns:a16="http://schemas.microsoft.com/office/drawing/2014/main" id="{233810EE-4F10-EA6B-05FB-539E5B50C214}"/>
              </a:ext>
            </a:extLst>
          </p:cNvPr>
          <p:cNvPicPr>
            <a:picLocks noChangeAspect="1"/>
          </p:cNvPicPr>
          <p:nvPr/>
        </p:nvPicPr>
        <p:blipFill rotWithShape="1">
          <a:blip r:embed="rId29" cstate="email">
            <a:extLst>
              <a:ext uri="{28A0092B-C50C-407E-A947-70E740481C1C}">
                <a14:useLocalDpi xmlns:a14="http://schemas.microsoft.com/office/drawing/2010/main"/>
              </a:ext>
            </a:extLst>
          </a:blip>
          <a:srcRect/>
          <a:stretch/>
        </p:blipFill>
        <p:spPr>
          <a:xfrm>
            <a:off x="13673123" y="3417064"/>
            <a:ext cx="2624842" cy="855568"/>
          </a:xfrm>
          <a:prstGeom prst="rect">
            <a:avLst/>
          </a:prstGeom>
        </p:spPr>
      </p:pic>
      <p:pic>
        <p:nvPicPr>
          <p:cNvPr id="42" name="Picture 41">
            <a:extLst>
              <a:ext uri="{FF2B5EF4-FFF2-40B4-BE49-F238E27FC236}">
                <a16:creationId xmlns:a16="http://schemas.microsoft.com/office/drawing/2014/main" id="{B6DB3118-A785-34DC-C41A-773316BA6660}"/>
              </a:ext>
            </a:extLst>
          </p:cNvPr>
          <p:cNvPicPr>
            <a:picLocks noChangeAspect="1"/>
          </p:cNvPicPr>
          <p:nvPr/>
        </p:nvPicPr>
        <p:blipFill rotWithShape="1">
          <a:blip r:embed="rId30" cstate="hqprint">
            <a:extLst>
              <a:ext uri="{28A0092B-C50C-407E-A947-70E740481C1C}">
                <a14:useLocalDpi xmlns:a14="http://schemas.microsoft.com/office/drawing/2010/main"/>
              </a:ext>
            </a:extLst>
          </a:blip>
          <a:srcRect/>
          <a:stretch/>
        </p:blipFill>
        <p:spPr>
          <a:xfrm>
            <a:off x="3289099" y="8264912"/>
            <a:ext cx="2125552" cy="778662"/>
          </a:xfrm>
          <a:prstGeom prst="rect">
            <a:avLst/>
          </a:prstGeom>
        </p:spPr>
      </p:pic>
      <p:pic>
        <p:nvPicPr>
          <p:cNvPr id="43" name="Picture 42">
            <a:extLst>
              <a:ext uri="{FF2B5EF4-FFF2-40B4-BE49-F238E27FC236}">
                <a16:creationId xmlns:a16="http://schemas.microsoft.com/office/drawing/2014/main" id="{5F5A461F-2C23-14D5-204D-06A66C1D8A63}"/>
              </a:ext>
            </a:extLst>
          </p:cNvPr>
          <p:cNvPicPr>
            <a:picLocks noChangeAspect="1"/>
          </p:cNvPicPr>
          <p:nvPr/>
        </p:nvPicPr>
        <p:blipFill rotWithShape="1">
          <a:blip r:embed="rId31" cstate="email">
            <a:extLst>
              <a:ext uri="{28A0092B-C50C-407E-A947-70E740481C1C}">
                <a14:useLocalDpi xmlns:a14="http://schemas.microsoft.com/office/drawing/2010/main"/>
              </a:ext>
            </a:extLst>
          </a:blip>
          <a:srcRect/>
          <a:stretch/>
        </p:blipFill>
        <p:spPr>
          <a:xfrm>
            <a:off x="5278849" y="3409800"/>
            <a:ext cx="2709333" cy="870097"/>
          </a:xfrm>
          <a:prstGeom prst="rect">
            <a:avLst/>
          </a:prstGeom>
        </p:spPr>
      </p:pic>
      <p:pic>
        <p:nvPicPr>
          <p:cNvPr id="44" name="Picture 43">
            <a:extLst>
              <a:ext uri="{FF2B5EF4-FFF2-40B4-BE49-F238E27FC236}">
                <a16:creationId xmlns:a16="http://schemas.microsoft.com/office/drawing/2014/main" id="{EF63C812-4DA3-0868-5DC4-638EE9AD8D89}"/>
              </a:ext>
            </a:extLst>
          </p:cNvPr>
          <p:cNvPicPr>
            <a:picLocks noChangeAspect="1"/>
          </p:cNvPicPr>
          <p:nvPr/>
        </p:nvPicPr>
        <p:blipFill rotWithShape="1">
          <a:blip r:embed="rId32" cstate="email">
            <a:extLst>
              <a:ext uri="{28A0092B-C50C-407E-A947-70E740481C1C}">
                <a14:useLocalDpi xmlns:a14="http://schemas.microsoft.com/office/drawing/2010/main"/>
              </a:ext>
            </a:extLst>
          </a:blip>
          <a:srcRect/>
          <a:stretch/>
        </p:blipFill>
        <p:spPr>
          <a:xfrm>
            <a:off x="3233562" y="4178673"/>
            <a:ext cx="2347954" cy="1683260"/>
          </a:xfrm>
          <a:prstGeom prst="rect">
            <a:avLst/>
          </a:prstGeom>
        </p:spPr>
      </p:pic>
      <p:pic>
        <p:nvPicPr>
          <p:cNvPr id="48" name="Picture 47" descr="Logo, company name&#10;&#10;Description automatically generated">
            <a:extLst>
              <a:ext uri="{FF2B5EF4-FFF2-40B4-BE49-F238E27FC236}">
                <a16:creationId xmlns:a16="http://schemas.microsoft.com/office/drawing/2014/main" id="{59C42B80-A7EA-3BC2-23C1-9A1B764A91F0}"/>
              </a:ext>
            </a:extLst>
          </p:cNvPr>
          <p:cNvPicPr>
            <a:picLocks noChangeAspect="1"/>
          </p:cNvPicPr>
          <p:nvPr/>
        </p:nvPicPr>
        <p:blipFill rotWithShape="1">
          <a:blip r:embed="rId33" cstate="email">
            <a:extLst>
              <a:ext uri="{28A0092B-C50C-407E-A947-70E740481C1C}">
                <a14:useLocalDpi xmlns:a14="http://schemas.microsoft.com/office/drawing/2010/main"/>
              </a:ext>
            </a:extLst>
          </a:blip>
          <a:srcRect/>
          <a:stretch/>
        </p:blipFill>
        <p:spPr>
          <a:xfrm>
            <a:off x="8308938" y="8045139"/>
            <a:ext cx="1521326" cy="964363"/>
          </a:xfrm>
          <a:prstGeom prst="rect">
            <a:avLst/>
          </a:prstGeom>
        </p:spPr>
      </p:pic>
      <p:pic>
        <p:nvPicPr>
          <p:cNvPr id="49" name="Picture 48">
            <a:extLst>
              <a:ext uri="{FF2B5EF4-FFF2-40B4-BE49-F238E27FC236}">
                <a16:creationId xmlns:a16="http://schemas.microsoft.com/office/drawing/2014/main" id="{BC8AB33B-4E13-2160-13A3-779471B094F3}"/>
              </a:ext>
            </a:extLst>
          </p:cNvPr>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14317017" y="6767668"/>
            <a:ext cx="1547822" cy="1269214"/>
          </a:xfrm>
          <a:prstGeom prst="rect">
            <a:avLst/>
          </a:prstGeom>
        </p:spPr>
      </p:pic>
      <p:pic>
        <p:nvPicPr>
          <p:cNvPr id="53" name="Picture 52">
            <a:extLst>
              <a:ext uri="{FF2B5EF4-FFF2-40B4-BE49-F238E27FC236}">
                <a16:creationId xmlns:a16="http://schemas.microsoft.com/office/drawing/2014/main" id="{065D631F-4777-516F-CA99-4B9748A0117B}"/>
              </a:ext>
            </a:extLst>
          </p:cNvPr>
          <p:cNvPicPr>
            <a:picLocks noChangeAspect="1"/>
          </p:cNvPicPr>
          <p:nvPr/>
        </p:nvPicPr>
        <p:blipFill rotWithShape="1">
          <a:blip r:embed="rId35" cstate="email">
            <a:extLst>
              <a:ext uri="{28A0092B-C50C-407E-A947-70E740481C1C}">
                <a14:useLocalDpi xmlns:a14="http://schemas.microsoft.com/office/drawing/2010/main"/>
              </a:ext>
            </a:extLst>
          </a:blip>
          <a:srcRect/>
          <a:stretch/>
        </p:blipFill>
        <p:spPr>
          <a:xfrm>
            <a:off x="10295326" y="8235015"/>
            <a:ext cx="1645231" cy="838454"/>
          </a:xfrm>
          <a:prstGeom prst="rect">
            <a:avLst/>
          </a:prstGeom>
        </p:spPr>
      </p:pic>
      <p:pic>
        <p:nvPicPr>
          <p:cNvPr id="1026" name="Picture 2" descr="Lawrence Livermore National Laboratory -- ANS / Meetings / 2020 Virtual  Career Fair">
            <a:extLst>
              <a:ext uri="{FF2B5EF4-FFF2-40B4-BE49-F238E27FC236}">
                <a16:creationId xmlns:a16="http://schemas.microsoft.com/office/drawing/2014/main" id="{345D29A3-90B9-10ED-40AC-AE104818EE2E}"/>
              </a:ext>
            </a:extLst>
          </p:cNvPr>
          <p:cNvPicPr>
            <a:picLocks noChangeAspect="1" noChangeArrowheads="1"/>
          </p:cNvPicPr>
          <p:nvPr/>
        </p:nvPicPr>
        <p:blipFill>
          <a:blip r:embed="rId36">
            <a:extLst>
              <a:ext uri="{28A0092B-C50C-407E-A947-70E740481C1C}">
                <a14:useLocalDpi xmlns:a14="http://schemas.microsoft.com/office/drawing/2010/main"/>
              </a:ext>
            </a:extLst>
          </a:blip>
          <a:srcRect/>
          <a:stretch>
            <a:fillRect/>
          </a:stretch>
        </p:blipFill>
        <p:spPr bwMode="auto">
          <a:xfrm>
            <a:off x="7953203" y="2132131"/>
            <a:ext cx="2230775" cy="85656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ome - ColorTime">
            <a:extLst>
              <a:ext uri="{FF2B5EF4-FFF2-40B4-BE49-F238E27FC236}">
                <a16:creationId xmlns:a16="http://schemas.microsoft.com/office/drawing/2014/main" id="{3A8D0E0E-0877-F410-E7AC-5E7CD2B29C32}"/>
              </a:ext>
            </a:extLst>
          </p:cNvPr>
          <p:cNvPicPr>
            <a:picLocks noChangeAspect="1" noChangeArrowheads="1"/>
          </p:cNvPicPr>
          <p:nvPr/>
        </p:nvPicPr>
        <p:blipFill>
          <a:blip r:embed="rId37" cstate="screen">
            <a:extLst>
              <a:ext uri="{28A0092B-C50C-407E-A947-70E740481C1C}">
                <a14:useLocalDpi xmlns:a14="http://schemas.microsoft.com/office/drawing/2010/main"/>
              </a:ext>
            </a:extLst>
          </a:blip>
          <a:srcRect/>
          <a:stretch>
            <a:fillRect/>
          </a:stretch>
        </p:blipFill>
        <p:spPr bwMode="auto">
          <a:xfrm>
            <a:off x="3390724" y="7134663"/>
            <a:ext cx="2368082" cy="4277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487FE8D-7B44-4C6F-D4FA-E07F86AC99A5}"/>
              </a:ext>
            </a:extLst>
          </p:cNvPr>
          <p:cNvPicPr>
            <a:picLocks noChangeAspect="1" noChangeArrowheads="1"/>
          </p:cNvPicPr>
          <p:nvPr/>
        </p:nvPicPr>
        <p:blipFill>
          <a:blip r:embed="rId38" cstate="screen">
            <a:extLst>
              <a:ext uri="{28A0092B-C50C-407E-A947-70E740481C1C}">
                <a14:useLocalDpi xmlns:a14="http://schemas.microsoft.com/office/drawing/2010/main"/>
              </a:ext>
            </a:extLst>
          </a:blip>
          <a:srcRect/>
          <a:stretch>
            <a:fillRect/>
          </a:stretch>
        </p:blipFill>
        <p:spPr bwMode="auto">
          <a:xfrm>
            <a:off x="11798902" y="4572727"/>
            <a:ext cx="2624842" cy="67466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6126B4EE-0FF2-FA5E-A275-C9F766329A7E}"/>
              </a:ext>
            </a:extLst>
          </p:cNvPr>
          <p:cNvPicPr>
            <a:picLocks noChangeAspect="1" noChangeArrowheads="1"/>
          </p:cNvPicPr>
          <p:nvPr/>
        </p:nvPicPr>
        <p:blipFill rotWithShape="1">
          <a:blip r:embed="rId39" cstate="screen">
            <a:extLst>
              <a:ext uri="{28A0092B-C50C-407E-A947-70E740481C1C}">
                <a14:useLocalDpi xmlns:a14="http://schemas.microsoft.com/office/drawing/2010/main"/>
              </a:ext>
            </a:extLst>
          </a:blip>
          <a:srcRect/>
          <a:stretch/>
        </p:blipFill>
        <p:spPr bwMode="auto">
          <a:xfrm>
            <a:off x="14233279" y="5668087"/>
            <a:ext cx="1715297" cy="894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22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46C91-3F09-315E-F594-A0AE8282858E}"/>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DBB528DD-B0CF-A86D-5ED8-00DA75AFB485}"/>
              </a:ext>
            </a:extLst>
          </p:cNvPr>
          <p:cNvPicPr>
            <a:picLocks noChangeAspect="1"/>
          </p:cNvPicPr>
          <p:nvPr/>
        </p:nvPicPr>
        <p:blipFill>
          <a:blip r:embed="rId2"/>
          <a:stretch>
            <a:fillRect/>
          </a:stretch>
        </p:blipFill>
        <p:spPr>
          <a:xfrm>
            <a:off x="793" y="0"/>
            <a:ext cx="17340263" cy="1840042"/>
          </a:xfrm>
          <a:prstGeom prst="rect">
            <a:avLst/>
          </a:prstGeom>
        </p:spPr>
      </p:pic>
      <p:sp>
        <p:nvSpPr>
          <p:cNvPr id="2" name="Title 1">
            <a:extLst>
              <a:ext uri="{FF2B5EF4-FFF2-40B4-BE49-F238E27FC236}">
                <a16:creationId xmlns:a16="http://schemas.microsoft.com/office/drawing/2014/main" id="{DE72F75E-153F-4666-9B5C-22E87A74A766}"/>
              </a:ext>
            </a:extLst>
          </p:cNvPr>
          <p:cNvSpPr>
            <a:spLocks noGrp="1"/>
          </p:cNvSpPr>
          <p:nvPr>
            <p:ph type="title"/>
          </p:nvPr>
        </p:nvSpPr>
        <p:spPr>
          <a:xfrm>
            <a:off x="937923" y="494511"/>
            <a:ext cx="14955977" cy="1167821"/>
          </a:xfrm>
        </p:spPr>
        <p:txBody>
          <a:bodyPr anchor="ctr"/>
          <a:lstStyle/>
          <a:p>
            <a:pPr algn="ctr"/>
            <a:r>
              <a:rPr lang="en-US" dirty="0">
                <a:solidFill>
                  <a:schemeClr val="bg1"/>
                </a:solidFill>
              </a:rPr>
              <a:t>BlackPearl Software-Defined Hybrid Cloud Object Storage</a:t>
            </a:r>
          </a:p>
        </p:txBody>
      </p:sp>
      <p:sp>
        <p:nvSpPr>
          <p:cNvPr id="3" name="TextBox 2">
            <a:extLst>
              <a:ext uri="{FF2B5EF4-FFF2-40B4-BE49-F238E27FC236}">
                <a16:creationId xmlns:a16="http://schemas.microsoft.com/office/drawing/2014/main" id="{3CE68224-D0DF-9EB9-E3D7-76FBA44B4CF1}"/>
              </a:ext>
            </a:extLst>
          </p:cNvPr>
          <p:cNvSpPr txBox="1"/>
          <p:nvPr/>
        </p:nvSpPr>
        <p:spPr>
          <a:xfrm>
            <a:off x="7221450" y="3707454"/>
            <a:ext cx="2388924" cy="584775"/>
          </a:xfrm>
          <a:prstGeom prst="rect">
            <a:avLst/>
          </a:prstGeom>
          <a:noFill/>
        </p:spPr>
        <p:txBody>
          <a:bodyPr wrap="square" lIns="91440" tIns="45720" rIns="91440" bIns="45720" anchor="t">
            <a:spAutoFit/>
          </a:bodyPr>
          <a:lstStyle/>
          <a:p>
            <a:pPr algn="ctr">
              <a:defRPr/>
            </a:pPr>
            <a:r>
              <a:rPr lang="en-US" sz="1600" b="1" dirty="0">
                <a:latin typeface="+mj-lt"/>
              </a:rPr>
              <a:t>BlackPearl</a:t>
            </a:r>
          </a:p>
          <a:p>
            <a:pPr algn="ctr">
              <a:defRPr/>
            </a:pPr>
            <a:r>
              <a:rPr lang="en-US" sz="1600" b="1" dirty="0">
                <a:latin typeface="+mj-lt"/>
              </a:rPr>
              <a:t>Object-Based Disk </a:t>
            </a:r>
          </a:p>
        </p:txBody>
      </p:sp>
      <p:sp>
        <p:nvSpPr>
          <p:cNvPr id="4" name="Freeform: Shape 3">
            <a:extLst>
              <a:ext uri="{FF2B5EF4-FFF2-40B4-BE49-F238E27FC236}">
                <a16:creationId xmlns:a16="http://schemas.microsoft.com/office/drawing/2014/main" id="{8FFDD321-1620-9D27-65BD-C26BB110434F}"/>
              </a:ext>
            </a:extLst>
          </p:cNvPr>
          <p:cNvSpPr/>
          <p:nvPr/>
        </p:nvSpPr>
        <p:spPr>
          <a:xfrm>
            <a:off x="9892270" y="2955735"/>
            <a:ext cx="1446094" cy="980242"/>
          </a:xfrm>
          <a:custGeom>
            <a:avLst/>
            <a:gdLst>
              <a:gd name="connsiteX0" fmla="*/ 3058536 w 5190307"/>
              <a:gd name="connsiteY0" fmla="*/ 0 h 3294550"/>
              <a:gd name="connsiteX1" fmla="*/ 4259091 w 5190307"/>
              <a:gd name="connsiteY1" fmla="*/ 1190885 h 3294550"/>
              <a:gd name="connsiteX2" fmla="*/ 4251262 w 5190307"/>
              <a:gd name="connsiteY2" fmla="*/ 1327631 h 3294550"/>
              <a:gd name="connsiteX3" fmla="*/ 4238946 w 5190307"/>
              <a:gd name="connsiteY3" fmla="*/ 1398690 h 3294550"/>
              <a:gd name="connsiteX4" fmla="*/ 4259090 w 5190307"/>
              <a:gd name="connsiteY4" fmla="*/ 1397654 h 3294550"/>
              <a:gd name="connsiteX5" fmla="*/ 5190307 w 5190307"/>
              <a:gd name="connsiteY5" fmla="*/ 2346102 h 3294550"/>
              <a:gd name="connsiteX6" fmla="*/ 4354302 w 5190307"/>
              <a:gd name="connsiteY6" fmla="*/ 3289654 h 3294550"/>
              <a:gd name="connsiteX7" fmla="*/ 4316221 w 5190307"/>
              <a:gd name="connsiteY7" fmla="*/ 3291612 h 3294550"/>
              <a:gd name="connsiteX8" fmla="*/ 4317457 w 5190307"/>
              <a:gd name="connsiteY8" fmla="*/ 3294549 h 3294550"/>
              <a:gd name="connsiteX9" fmla="*/ 4264627 w 5190307"/>
              <a:gd name="connsiteY9" fmla="*/ 3294265 h 3294550"/>
              <a:gd name="connsiteX10" fmla="*/ 4259090 w 5190307"/>
              <a:gd name="connsiteY10" fmla="*/ 3294550 h 3294550"/>
              <a:gd name="connsiteX11" fmla="*/ 4252262 w 5190307"/>
              <a:gd name="connsiteY11" fmla="*/ 3294199 h 3294550"/>
              <a:gd name="connsiteX12" fmla="*/ 893420 w 5190307"/>
              <a:gd name="connsiteY12" fmla="*/ 3276156 h 3294550"/>
              <a:gd name="connsiteX13" fmla="*/ 884586 w 5190307"/>
              <a:gd name="connsiteY13" fmla="*/ 3277488 h 3294550"/>
              <a:gd name="connsiteX14" fmla="*/ 802532 w 5190307"/>
              <a:gd name="connsiteY14" fmla="*/ 3281581 h 3294550"/>
              <a:gd name="connsiteX15" fmla="*/ 720478 w 5190307"/>
              <a:gd name="connsiteY15" fmla="*/ 3277488 h 3294550"/>
              <a:gd name="connsiteX16" fmla="*/ 704928 w 5190307"/>
              <a:gd name="connsiteY16" fmla="*/ 3275144 h 3294550"/>
              <a:gd name="connsiteX17" fmla="*/ 692282 w 5190307"/>
              <a:gd name="connsiteY17" fmla="*/ 3275076 h 3294550"/>
              <a:gd name="connsiteX18" fmla="*/ 693222 w 5190307"/>
              <a:gd name="connsiteY18" fmla="*/ 3273379 h 3294550"/>
              <a:gd name="connsiteX19" fmla="*/ 640794 w 5190307"/>
              <a:gd name="connsiteY19" fmla="*/ 3265474 h 3294550"/>
              <a:gd name="connsiteX20" fmla="*/ 0 w 5190307"/>
              <a:gd name="connsiteY20" fmla="*/ 2488776 h 3294550"/>
              <a:gd name="connsiteX21" fmla="*/ 802532 w 5190307"/>
              <a:gd name="connsiteY21" fmla="*/ 1695971 h 3294550"/>
              <a:gd name="connsiteX22" fmla="*/ 806987 w 5190307"/>
              <a:gd name="connsiteY22" fmla="*/ 1696193 h 3294550"/>
              <a:gd name="connsiteX23" fmla="*/ 796045 w 5190307"/>
              <a:gd name="connsiteY23" fmla="*/ 1588966 h 3294550"/>
              <a:gd name="connsiteX24" fmla="*/ 1598577 w 5190307"/>
              <a:gd name="connsiteY24" fmla="*/ 796161 h 3294550"/>
              <a:gd name="connsiteX25" fmla="*/ 1837225 w 5190307"/>
              <a:gd name="connsiteY25" fmla="*/ 831804 h 3294550"/>
              <a:gd name="connsiteX26" fmla="*/ 1906725 w 5190307"/>
              <a:gd name="connsiteY26" fmla="*/ 856933 h 3294550"/>
              <a:gd name="connsiteX27" fmla="*/ 1911956 w 5190307"/>
              <a:gd name="connsiteY27" fmla="*/ 836752 h 3294550"/>
              <a:gd name="connsiteX28" fmla="*/ 3058536 w 5190307"/>
              <a:gd name="connsiteY28" fmla="*/ 0 h 329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90307" h="3294550">
                <a:moveTo>
                  <a:pt x="3058536" y="0"/>
                </a:moveTo>
                <a:cubicBezTo>
                  <a:pt x="3721584" y="0"/>
                  <a:pt x="4259091" y="533177"/>
                  <a:pt x="4259091" y="1190885"/>
                </a:cubicBezTo>
                <a:cubicBezTo>
                  <a:pt x="4259091" y="1237130"/>
                  <a:pt x="4256434" y="1282760"/>
                  <a:pt x="4251262" y="1327631"/>
                </a:cubicBezTo>
                <a:lnTo>
                  <a:pt x="4238946" y="1398690"/>
                </a:lnTo>
                <a:lnTo>
                  <a:pt x="4259090" y="1397654"/>
                </a:lnTo>
                <a:cubicBezTo>
                  <a:pt x="4773387" y="1397654"/>
                  <a:pt x="5190307" y="1822289"/>
                  <a:pt x="5190307" y="2346102"/>
                </a:cubicBezTo>
                <a:cubicBezTo>
                  <a:pt x="5190307" y="2837177"/>
                  <a:pt x="4823874" y="3241083"/>
                  <a:pt x="4354302" y="3289654"/>
                </a:cubicBezTo>
                <a:lnTo>
                  <a:pt x="4316221" y="3291612"/>
                </a:lnTo>
                <a:lnTo>
                  <a:pt x="4317457" y="3294549"/>
                </a:lnTo>
                <a:lnTo>
                  <a:pt x="4264627" y="3294265"/>
                </a:lnTo>
                <a:lnTo>
                  <a:pt x="4259090" y="3294550"/>
                </a:lnTo>
                <a:lnTo>
                  <a:pt x="4252262" y="3294199"/>
                </a:lnTo>
                <a:lnTo>
                  <a:pt x="893420" y="3276156"/>
                </a:lnTo>
                <a:lnTo>
                  <a:pt x="884586" y="3277488"/>
                </a:lnTo>
                <a:cubicBezTo>
                  <a:pt x="857607" y="3280195"/>
                  <a:pt x="830234" y="3281581"/>
                  <a:pt x="802532" y="3281581"/>
                </a:cubicBezTo>
                <a:cubicBezTo>
                  <a:pt x="774830" y="3281581"/>
                  <a:pt x="747457" y="3280195"/>
                  <a:pt x="720478" y="3277488"/>
                </a:cubicBezTo>
                <a:lnTo>
                  <a:pt x="704928" y="3275144"/>
                </a:lnTo>
                <a:lnTo>
                  <a:pt x="692282" y="3275076"/>
                </a:lnTo>
                <a:lnTo>
                  <a:pt x="693222" y="3273379"/>
                </a:lnTo>
                <a:lnTo>
                  <a:pt x="640794" y="3265474"/>
                </a:lnTo>
                <a:cubicBezTo>
                  <a:pt x="275094" y="3191548"/>
                  <a:pt x="0" y="2871899"/>
                  <a:pt x="0" y="2488776"/>
                </a:cubicBezTo>
                <a:cubicBezTo>
                  <a:pt x="0" y="2050922"/>
                  <a:pt x="359306" y="1695971"/>
                  <a:pt x="802532" y="1695971"/>
                </a:cubicBezTo>
                <a:lnTo>
                  <a:pt x="806987" y="1696193"/>
                </a:lnTo>
                <a:lnTo>
                  <a:pt x="796045" y="1588966"/>
                </a:lnTo>
                <a:cubicBezTo>
                  <a:pt x="796045" y="1151112"/>
                  <a:pt x="1155351" y="796161"/>
                  <a:pt x="1598577" y="796161"/>
                </a:cubicBezTo>
                <a:cubicBezTo>
                  <a:pt x="1681682" y="796161"/>
                  <a:pt x="1761836" y="808640"/>
                  <a:pt x="1837225" y="831804"/>
                </a:cubicBezTo>
                <a:lnTo>
                  <a:pt x="1906725" y="856933"/>
                </a:lnTo>
                <a:lnTo>
                  <a:pt x="1911956" y="836752"/>
                </a:lnTo>
                <a:cubicBezTo>
                  <a:pt x="2063960" y="351980"/>
                  <a:pt x="2519810" y="0"/>
                  <a:pt x="3058536" y="0"/>
                </a:cubicBezTo>
                <a:close/>
              </a:path>
            </a:pathLst>
          </a:custGeom>
          <a:noFill/>
          <a:ln w="349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dirty="0">
              <a:solidFill>
                <a:schemeClr val="tx1"/>
              </a:solidFill>
              <a:latin typeface="Calibri" panose="020F0502020204030204"/>
            </a:endParaRPr>
          </a:p>
        </p:txBody>
      </p:sp>
      <p:sp>
        <p:nvSpPr>
          <p:cNvPr id="5" name="TextBox 4">
            <a:extLst>
              <a:ext uri="{FF2B5EF4-FFF2-40B4-BE49-F238E27FC236}">
                <a16:creationId xmlns:a16="http://schemas.microsoft.com/office/drawing/2014/main" id="{4F4C3D11-60BB-B3B5-7B1D-6B8CC2639DF2}"/>
              </a:ext>
            </a:extLst>
          </p:cNvPr>
          <p:cNvSpPr txBox="1"/>
          <p:nvPr/>
        </p:nvSpPr>
        <p:spPr>
          <a:xfrm>
            <a:off x="4251054" y="4110179"/>
            <a:ext cx="2381472" cy="738664"/>
          </a:xfrm>
          <a:prstGeom prst="rect">
            <a:avLst/>
          </a:prstGeom>
          <a:noFill/>
        </p:spPr>
        <p:txBody>
          <a:bodyPr wrap="square" rtlCol="0">
            <a:spAutoFit/>
          </a:bodyPr>
          <a:lstStyle>
            <a:defPPr>
              <a:defRPr lang="en-US"/>
            </a:defPPr>
            <a:lvl1pPr marL="342900" indent="-342900">
              <a:buClr>
                <a:schemeClr val="accent2"/>
              </a:buClr>
              <a:buFont typeface="Arial" panose="020B0604020202020204" pitchFamily="34" charset="0"/>
              <a:buChar char="•"/>
              <a:defRPr sz="2000"/>
            </a:lvl1pPr>
          </a:lstStyle>
          <a:p>
            <a:pPr>
              <a:buFont typeface="+mj-lt"/>
              <a:buAutoNum type="arabicPeriod"/>
            </a:pPr>
            <a:r>
              <a:rPr lang="en-US" sz="1400" b="1" dirty="0"/>
              <a:t>Amazon S3 </a:t>
            </a:r>
          </a:p>
          <a:p>
            <a:pPr>
              <a:buFont typeface="+mj-lt"/>
              <a:buAutoNum type="arabicPeriod"/>
            </a:pPr>
            <a:r>
              <a:rPr lang="en-US" sz="1400" b="1" dirty="0"/>
              <a:t>Amazon S3 Glacier</a:t>
            </a:r>
          </a:p>
          <a:p>
            <a:pPr>
              <a:buFont typeface="+mj-lt"/>
              <a:buAutoNum type="arabicPeriod"/>
            </a:pPr>
            <a:r>
              <a:rPr lang="en-US" sz="1400" b="1" dirty="0"/>
              <a:t>Spectra DS3</a:t>
            </a:r>
          </a:p>
        </p:txBody>
      </p:sp>
      <p:sp>
        <p:nvSpPr>
          <p:cNvPr id="6" name="Arrow: Bent-Up 5">
            <a:extLst>
              <a:ext uri="{FF2B5EF4-FFF2-40B4-BE49-F238E27FC236}">
                <a16:creationId xmlns:a16="http://schemas.microsoft.com/office/drawing/2014/main" id="{84EF6F40-049C-BACC-2E7A-E6ECA50C9277}"/>
              </a:ext>
            </a:extLst>
          </p:cNvPr>
          <p:cNvSpPr/>
          <p:nvPr/>
        </p:nvSpPr>
        <p:spPr>
          <a:xfrm>
            <a:off x="10065266" y="4081777"/>
            <a:ext cx="723629" cy="801665"/>
          </a:xfrm>
          <a:prstGeom prst="bentUpArrow">
            <a:avLst>
              <a:gd name="adj1" fmla="val 14077"/>
              <a:gd name="adj2" fmla="val 19256"/>
              <a:gd name="adj3" fmla="val 25000"/>
            </a:avLst>
          </a:prstGeom>
          <a:gradFill>
            <a:gsLst>
              <a:gs pos="16078">
                <a:srgbClr val="8778B5"/>
              </a:gs>
              <a:gs pos="7000">
                <a:schemeClr val="accent1"/>
              </a:gs>
              <a:gs pos="57000">
                <a:srgbClr val="C3C0D6"/>
              </a:gs>
              <a:gs pos="100000">
                <a:schemeClr val="accent1"/>
              </a:gs>
            </a:gsLst>
            <a:lin ang="5400000" scaled="1"/>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Arrow: Left-Right 23">
            <a:extLst>
              <a:ext uri="{FF2B5EF4-FFF2-40B4-BE49-F238E27FC236}">
                <a16:creationId xmlns:a16="http://schemas.microsoft.com/office/drawing/2014/main" id="{A3971302-E76B-8B9C-11CD-6B1302E4B73E}"/>
              </a:ext>
            </a:extLst>
          </p:cNvPr>
          <p:cNvSpPr/>
          <p:nvPr/>
        </p:nvSpPr>
        <p:spPr>
          <a:xfrm>
            <a:off x="4199154" y="4916354"/>
            <a:ext cx="2485272" cy="441169"/>
          </a:xfrm>
          <a:prstGeom prst="leftRightArrow">
            <a:avLst/>
          </a:prstGeom>
          <a:gradFill>
            <a:gsLst>
              <a:gs pos="23065">
                <a:schemeClr val="accent1"/>
              </a:gs>
              <a:gs pos="7000">
                <a:schemeClr val="accent1"/>
              </a:gs>
              <a:gs pos="58000">
                <a:srgbClr val="C3C0D6"/>
              </a:gs>
              <a:gs pos="79000">
                <a:schemeClr val="accent1"/>
              </a:gs>
              <a:gs pos="100000">
                <a:schemeClr val="accent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BDED946-AD11-9BB2-D418-42D8E62A9851}"/>
              </a:ext>
            </a:extLst>
          </p:cNvPr>
          <p:cNvGrpSpPr/>
          <p:nvPr/>
        </p:nvGrpSpPr>
        <p:grpSpPr>
          <a:xfrm>
            <a:off x="1179134" y="4234334"/>
            <a:ext cx="2687781" cy="1840041"/>
            <a:chOff x="1179134" y="4234334"/>
            <a:chExt cx="2687781" cy="1840041"/>
          </a:xfrm>
        </p:grpSpPr>
        <p:sp>
          <p:nvSpPr>
            <p:cNvPr id="25" name="TextBox 24">
              <a:extLst>
                <a:ext uri="{FF2B5EF4-FFF2-40B4-BE49-F238E27FC236}">
                  <a16:creationId xmlns:a16="http://schemas.microsoft.com/office/drawing/2014/main" id="{B1E8E608-0EDE-1A0E-16D3-F0DF938DB4F9}"/>
                </a:ext>
              </a:extLst>
            </p:cNvPr>
            <p:cNvSpPr txBox="1"/>
            <p:nvPr/>
          </p:nvSpPr>
          <p:spPr>
            <a:xfrm flipH="1">
              <a:off x="1248405" y="4246413"/>
              <a:ext cx="2549239" cy="1815882"/>
            </a:xfrm>
            <a:prstGeom prst="rect">
              <a:avLst/>
            </a:prstGeom>
            <a:noFill/>
          </p:spPr>
          <p:txBody>
            <a:bodyPr wrap="square" rtlCol="0">
              <a:spAutoFit/>
            </a:bodyPr>
            <a:lstStyle/>
            <a:p>
              <a:pPr algn="ctr">
                <a:buClr>
                  <a:schemeClr val="accent2"/>
                </a:buClr>
              </a:pPr>
              <a:r>
                <a:rPr lang="en-US" sz="1600" b="1" dirty="0"/>
                <a:t>Applications</a:t>
              </a:r>
            </a:p>
            <a:p>
              <a:pPr marL="342900" indent="-342900">
                <a:buClr>
                  <a:schemeClr val="accent2"/>
                </a:buClr>
                <a:buFont typeface="Arial" panose="020B0604020202020204" pitchFamily="34" charset="0"/>
                <a:buChar char="•"/>
              </a:pPr>
              <a:r>
                <a:rPr lang="en-US" sz="1600" dirty="0"/>
                <a:t>Data Backup</a:t>
              </a:r>
            </a:p>
            <a:p>
              <a:pPr marL="342900" indent="-342900">
                <a:buClr>
                  <a:schemeClr val="accent2"/>
                </a:buClr>
                <a:buFont typeface="Arial" panose="020B0604020202020204" pitchFamily="34" charset="0"/>
                <a:buChar char="•"/>
              </a:pPr>
              <a:r>
                <a:rPr lang="en-US" sz="1600" dirty="0"/>
                <a:t>Data Archive</a:t>
              </a:r>
            </a:p>
            <a:p>
              <a:pPr marL="342900" indent="-342900">
                <a:buClr>
                  <a:schemeClr val="accent2"/>
                </a:buClr>
                <a:buFont typeface="Arial" panose="020B0604020202020204" pitchFamily="34" charset="0"/>
                <a:buChar char="•"/>
              </a:pPr>
              <a:r>
                <a:rPr lang="en-US" sz="1600" dirty="0"/>
                <a:t>Digital Preservation</a:t>
              </a:r>
            </a:p>
            <a:p>
              <a:pPr marL="342900" indent="-342900">
                <a:buClr>
                  <a:schemeClr val="accent2"/>
                </a:buClr>
                <a:buFont typeface="Arial" panose="020B0604020202020204" pitchFamily="34" charset="0"/>
                <a:buChar char="•"/>
              </a:pPr>
              <a:r>
                <a:rPr lang="en-US" sz="1600" dirty="0"/>
                <a:t>M&amp;E</a:t>
              </a:r>
            </a:p>
            <a:p>
              <a:pPr marL="342900" indent="-342900">
                <a:buClr>
                  <a:schemeClr val="accent2"/>
                </a:buClr>
                <a:buFont typeface="Arial" panose="020B0604020202020204" pitchFamily="34" charset="0"/>
                <a:buChar char="•"/>
              </a:pPr>
              <a:r>
                <a:rPr lang="en-US" sz="1600" dirty="0"/>
                <a:t>Medical records, video, etc.</a:t>
              </a:r>
              <a:endParaRPr lang="en-US" dirty="0"/>
            </a:p>
          </p:txBody>
        </p:sp>
        <p:sp>
          <p:nvSpPr>
            <p:cNvPr id="26" name="Double Bracket 25">
              <a:extLst>
                <a:ext uri="{FF2B5EF4-FFF2-40B4-BE49-F238E27FC236}">
                  <a16:creationId xmlns:a16="http://schemas.microsoft.com/office/drawing/2014/main" id="{43F6B152-1304-B8DA-91D3-2EC31C6A6052}"/>
                </a:ext>
              </a:extLst>
            </p:cNvPr>
            <p:cNvSpPr/>
            <p:nvPr/>
          </p:nvSpPr>
          <p:spPr>
            <a:xfrm>
              <a:off x="1179134" y="4234334"/>
              <a:ext cx="2687781" cy="1840041"/>
            </a:xfrm>
            <a:prstGeom prst="bracketPair">
              <a:avLst/>
            </a:prstGeom>
            <a:ln w="34925" cap="rnd">
              <a:gradFill>
                <a:gsLst>
                  <a:gs pos="7000">
                    <a:schemeClr val="accent2"/>
                  </a:gs>
                  <a:gs pos="58000">
                    <a:srgbClr val="B6D5E0"/>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27" name="Arrow: Left-Right 26">
            <a:extLst>
              <a:ext uri="{FF2B5EF4-FFF2-40B4-BE49-F238E27FC236}">
                <a16:creationId xmlns:a16="http://schemas.microsoft.com/office/drawing/2014/main" id="{3E65B46C-3733-BFEF-C654-6FE47E4676E5}"/>
              </a:ext>
            </a:extLst>
          </p:cNvPr>
          <p:cNvSpPr/>
          <p:nvPr/>
        </p:nvSpPr>
        <p:spPr>
          <a:xfrm>
            <a:off x="9995279" y="4996920"/>
            <a:ext cx="1240076" cy="253952"/>
          </a:xfrm>
          <a:prstGeom prst="leftRightArrow">
            <a:avLst/>
          </a:prstGeom>
          <a:gradFill>
            <a:gsLst>
              <a:gs pos="23065">
                <a:schemeClr val="accent1"/>
              </a:gs>
              <a:gs pos="7000">
                <a:schemeClr val="accent1"/>
              </a:gs>
              <a:gs pos="58000">
                <a:srgbClr val="C3C0D6"/>
              </a:gs>
              <a:gs pos="79000">
                <a:schemeClr val="accent1"/>
              </a:gs>
              <a:gs pos="100000">
                <a:schemeClr val="accent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54EB4F07-A3A2-55B6-872F-216F4A772EEE}"/>
              </a:ext>
            </a:extLst>
          </p:cNvPr>
          <p:cNvSpPr txBox="1"/>
          <p:nvPr/>
        </p:nvSpPr>
        <p:spPr>
          <a:xfrm>
            <a:off x="4199154" y="6311815"/>
            <a:ext cx="7139210" cy="1569660"/>
          </a:xfrm>
          <a:prstGeom prst="rect">
            <a:avLst/>
          </a:prstGeom>
          <a:noFill/>
        </p:spPr>
        <p:txBody>
          <a:bodyPr wrap="square">
            <a:spAutoFit/>
          </a:bodyPr>
          <a:lstStyle/>
          <a:p>
            <a:pPr marL="285750" indent="-285750">
              <a:buClr>
                <a:schemeClr val="accent2"/>
              </a:buClr>
              <a:buFont typeface="Arial" panose="020B0604020202020204" pitchFamily="34" charset="0"/>
              <a:buChar char="•"/>
            </a:pPr>
            <a:r>
              <a:rPr lang="en-US" sz="1600" dirty="0">
                <a:ea typeface="Calibri" panose="020F0502020204030204" pitchFamily="34" charset="0"/>
              </a:rPr>
              <a:t>Object storage platform</a:t>
            </a:r>
          </a:p>
          <a:p>
            <a:pPr marL="285750" indent="-285750">
              <a:buClr>
                <a:schemeClr val="accent2"/>
              </a:buClr>
              <a:buFont typeface="Arial" panose="020B0604020202020204" pitchFamily="34" charset="0"/>
              <a:buChar char="•"/>
            </a:pPr>
            <a:r>
              <a:rPr lang="en-US" sz="1600" dirty="0">
                <a:ea typeface="Calibri" panose="020F0502020204030204" pitchFamily="34" charset="0"/>
              </a:rPr>
              <a:t>Abstracts tape management complexity</a:t>
            </a:r>
            <a:endParaRPr lang="en-US" sz="1600" dirty="0">
              <a:solidFill>
                <a:srgbClr val="374151"/>
              </a:solidFill>
            </a:endParaRPr>
          </a:p>
          <a:p>
            <a:pPr marL="285750" indent="-285750">
              <a:buFont typeface="Arial" panose="020B0604020202020204" pitchFamily="34" charset="0"/>
              <a:buChar char="•"/>
            </a:pPr>
            <a:r>
              <a:rPr lang="en-US" sz="1600" dirty="0"/>
              <a:t>Self-recovers from media, tape drive, disk &amp; library errors</a:t>
            </a:r>
          </a:p>
          <a:p>
            <a:pPr marL="285750" indent="-285750">
              <a:buFont typeface="Arial" panose="020B0604020202020204" pitchFamily="34" charset="0"/>
              <a:buChar char="•"/>
            </a:pPr>
            <a:r>
              <a:rPr lang="en-US" sz="1600" dirty="0"/>
              <a:t>Integrates caching and replication to tape, disk &amp; public cloud </a:t>
            </a:r>
          </a:p>
          <a:p>
            <a:pPr marL="285750" indent="-285750">
              <a:buFont typeface="Arial" panose="020B0604020202020204" pitchFamily="34" charset="0"/>
              <a:buChar char="•"/>
            </a:pPr>
            <a:r>
              <a:rPr lang="en-US" sz="1600" dirty="0"/>
              <a:t>Forward migrates to future media types &amp; generations</a:t>
            </a:r>
          </a:p>
          <a:p>
            <a:pPr marL="285750" indent="-285750">
              <a:buFont typeface="Arial" panose="020B0604020202020204" pitchFamily="34" charset="0"/>
              <a:buChar char="•"/>
            </a:pPr>
            <a:r>
              <a:rPr lang="en-US" sz="1600" dirty="0"/>
              <a:t>Supports modern security protocols (such as AWS V4)</a:t>
            </a:r>
          </a:p>
        </p:txBody>
      </p:sp>
      <p:sp>
        <p:nvSpPr>
          <p:cNvPr id="29" name="TextBox 28">
            <a:extLst>
              <a:ext uri="{FF2B5EF4-FFF2-40B4-BE49-F238E27FC236}">
                <a16:creationId xmlns:a16="http://schemas.microsoft.com/office/drawing/2014/main" id="{19C177B3-D4EF-0CD7-2DC8-8B5C682FAD40}"/>
              </a:ext>
            </a:extLst>
          </p:cNvPr>
          <p:cNvSpPr txBox="1"/>
          <p:nvPr/>
        </p:nvSpPr>
        <p:spPr>
          <a:xfrm>
            <a:off x="11511521" y="3784398"/>
            <a:ext cx="2324305" cy="338554"/>
          </a:xfrm>
          <a:prstGeom prst="rect">
            <a:avLst/>
          </a:prstGeom>
          <a:noFill/>
        </p:spPr>
        <p:txBody>
          <a:bodyPr wrap="square">
            <a:spAutoFit/>
          </a:bodyPr>
          <a:lstStyle/>
          <a:p>
            <a:pPr algn="ctr">
              <a:defRPr/>
            </a:pPr>
            <a:r>
              <a:rPr lang="en-US" sz="1600" b="1" dirty="0">
                <a:latin typeface="+mj-lt"/>
              </a:rPr>
              <a:t>Object-Based Tape</a:t>
            </a:r>
          </a:p>
        </p:txBody>
      </p:sp>
      <p:grpSp>
        <p:nvGrpSpPr>
          <p:cNvPr id="9" name="Group 8">
            <a:extLst>
              <a:ext uri="{FF2B5EF4-FFF2-40B4-BE49-F238E27FC236}">
                <a16:creationId xmlns:a16="http://schemas.microsoft.com/office/drawing/2014/main" id="{A4804241-6DB8-71D3-F4BB-DA3A86ABA3ED}"/>
              </a:ext>
            </a:extLst>
          </p:cNvPr>
          <p:cNvGrpSpPr/>
          <p:nvPr/>
        </p:nvGrpSpPr>
        <p:grpSpPr>
          <a:xfrm>
            <a:off x="11598010" y="2521523"/>
            <a:ext cx="2944708" cy="886695"/>
            <a:chOff x="11598010" y="2521523"/>
            <a:chExt cx="2944708" cy="886695"/>
          </a:xfrm>
        </p:grpSpPr>
        <p:sp>
          <p:nvSpPr>
            <p:cNvPr id="31" name="TextBox 30">
              <a:extLst>
                <a:ext uri="{FF2B5EF4-FFF2-40B4-BE49-F238E27FC236}">
                  <a16:creationId xmlns:a16="http://schemas.microsoft.com/office/drawing/2014/main" id="{467373D7-93E5-1B55-37C5-107C4B038954}"/>
                </a:ext>
              </a:extLst>
            </p:cNvPr>
            <p:cNvSpPr txBox="1"/>
            <p:nvPr/>
          </p:nvSpPr>
          <p:spPr>
            <a:xfrm>
              <a:off x="11598010" y="2595538"/>
              <a:ext cx="2944708" cy="738664"/>
            </a:xfrm>
            <a:prstGeom prst="rect">
              <a:avLst/>
            </a:prstGeom>
            <a:noFill/>
            <a:ln w="12700">
              <a:noFill/>
            </a:ln>
          </p:spPr>
          <p:txBody>
            <a:bodyPr wrap="square" rtlCol="0">
              <a:spAutoFit/>
            </a:bodyPr>
            <a:lstStyle/>
            <a:p>
              <a:pPr algn="ctr"/>
              <a:r>
                <a:rPr lang="en-US" sz="1400" b="1" dirty="0"/>
                <a:t>Replication</a:t>
              </a:r>
            </a:p>
            <a:p>
              <a:pPr marL="285750" indent="-285750">
                <a:buClr>
                  <a:schemeClr val="accent2"/>
                </a:buClr>
                <a:buFont typeface="Arial" panose="020B0604020202020204" pitchFamily="34" charset="0"/>
                <a:buChar char="•"/>
              </a:pPr>
              <a:r>
                <a:rPr lang="en-US" sz="1400" dirty="0"/>
                <a:t>Public cloud </a:t>
              </a:r>
            </a:p>
            <a:p>
              <a:pPr marL="285750" indent="-285750">
                <a:buClr>
                  <a:schemeClr val="accent2"/>
                </a:buClr>
                <a:buFont typeface="Arial" panose="020B0604020202020204" pitchFamily="34" charset="0"/>
                <a:buChar char="•"/>
              </a:pPr>
              <a:r>
                <a:rPr lang="en-US" sz="1400" dirty="0"/>
                <a:t>Remote Object-Based Tape</a:t>
              </a:r>
            </a:p>
          </p:txBody>
        </p:sp>
        <p:sp>
          <p:nvSpPr>
            <p:cNvPr id="32" name="Double Bracket 31">
              <a:extLst>
                <a:ext uri="{FF2B5EF4-FFF2-40B4-BE49-F238E27FC236}">
                  <a16:creationId xmlns:a16="http://schemas.microsoft.com/office/drawing/2014/main" id="{D8A35071-6AF6-987E-41CF-A3BD6ABBAC4F}"/>
                </a:ext>
              </a:extLst>
            </p:cNvPr>
            <p:cNvSpPr/>
            <p:nvPr/>
          </p:nvSpPr>
          <p:spPr>
            <a:xfrm>
              <a:off x="11613122" y="2521523"/>
              <a:ext cx="2914484" cy="886695"/>
            </a:xfrm>
            <a:prstGeom prst="bracketPair">
              <a:avLst/>
            </a:prstGeom>
            <a:ln w="34925" cap="rnd">
              <a:gradFill>
                <a:gsLst>
                  <a:gs pos="7000">
                    <a:schemeClr val="accent2"/>
                  </a:gs>
                  <a:gs pos="58000">
                    <a:srgbClr val="B6D5E0"/>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pic>
        <p:nvPicPr>
          <p:cNvPr id="33" name="Picture 32">
            <a:extLst>
              <a:ext uri="{FF2B5EF4-FFF2-40B4-BE49-F238E27FC236}">
                <a16:creationId xmlns:a16="http://schemas.microsoft.com/office/drawing/2014/main" id="{10F74980-AA77-3576-3858-F698765030B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767936" y="4163703"/>
            <a:ext cx="1811473" cy="3377235"/>
          </a:xfrm>
          <a:prstGeom prst="rect">
            <a:avLst/>
          </a:prstGeom>
        </p:spPr>
      </p:pic>
      <p:pic>
        <p:nvPicPr>
          <p:cNvPr id="34" name="Picture 2">
            <a:extLst>
              <a:ext uri="{FF2B5EF4-FFF2-40B4-BE49-F238E27FC236}">
                <a16:creationId xmlns:a16="http://schemas.microsoft.com/office/drawing/2014/main" id="{24AE07CE-AB21-F54F-73A9-2CAE821DCEC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05752" y="4658770"/>
            <a:ext cx="2453406" cy="93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401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A5E24-C4D8-7C72-8F51-61BEB5BAB492}"/>
            </a:ext>
          </a:extLst>
        </p:cNvPr>
        <p:cNvGrpSpPr/>
        <p:nvPr/>
      </p:nvGrpSpPr>
      <p:grpSpPr>
        <a:xfrm>
          <a:off x="0" y="0"/>
          <a:ext cx="0" cy="0"/>
          <a:chOff x="0" y="0"/>
          <a:chExt cx="0" cy="0"/>
        </a:xfrm>
      </p:grpSpPr>
      <p:grpSp>
        <p:nvGrpSpPr>
          <p:cNvPr id="25" name="Group 24">
            <a:extLst>
              <a:ext uri="{FF2B5EF4-FFF2-40B4-BE49-F238E27FC236}">
                <a16:creationId xmlns:a16="http://schemas.microsoft.com/office/drawing/2014/main" id="{9091BDA1-1D03-4B38-3FBC-AD9D9D14051B}"/>
              </a:ext>
            </a:extLst>
          </p:cNvPr>
          <p:cNvGrpSpPr/>
          <p:nvPr/>
        </p:nvGrpSpPr>
        <p:grpSpPr>
          <a:xfrm>
            <a:off x="5836305" y="2343047"/>
            <a:ext cx="8108042" cy="3197787"/>
            <a:chOff x="5836305" y="2343047"/>
            <a:chExt cx="8108042" cy="3197787"/>
          </a:xfrm>
        </p:grpSpPr>
        <p:grpSp>
          <p:nvGrpSpPr>
            <p:cNvPr id="24" name="Group 23">
              <a:extLst>
                <a:ext uri="{FF2B5EF4-FFF2-40B4-BE49-F238E27FC236}">
                  <a16:creationId xmlns:a16="http://schemas.microsoft.com/office/drawing/2014/main" id="{55B35AF1-72F4-C896-7D87-9B0778A86F27}"/>
                </a:ext>
              </a:extLst>
            </p:cNvPr>
            <p:cNvGrpSpPr/>
            <p:nvPr/>
          </p:nvGrpSpPr>
          <p:grpSpPr>
            <a:xfrm>
              <a:off x="11457468" y="2343047"/>
              <a:ext cx="2486879" cy="3170573"/>
              <a:chOff x="11457468" y="2343047"/>
              <a:chExt cx="2486879" cy="3170573"/>
            </a:xfrm>
          </p:grpSpPr>
          <p:sp>
            <p:nvSpPr>
              <p:cNvPr id="16" name="Rectangle 15">
                <a:extLst>
                  <a:ext uri="{FF2B5EF4-FFF2-40B4-BE49-F238E27FC236}">
                    <a16:creationId xmlns:a16="http://schemas.microsoft.com/office/drawing/2014/main" id="{A7C869EE-F42D-4317-C245-B52D40AF0D01}"/>
                  </a:ext>
                </a:extLst>
              </p:cNvPr>
              <p:cNvSpPr/>
              <p:nvPr/>
            </p:nvSpPr>
            <p:spPr>
              <a:xfrm>
                <a:off x="11457468" y="2343047"/>
                <a:ext cx="2486879" cy="317057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023" tIns="1430484" rIns="65023" bIns="65024" rtlCol="0" anchor="t"/>
              <a:lstStyle/>
              <a:p>
                <a:pPr algn="ctr"/>
                <a:r>
                  <a:rPr lang="en-US" sz="1600" b="1" dirty="0">
                    <a:solidFill>
                      <a:schemeClr val="tx1"/>
                    </a:solidFill>
                    <a:cs typeface="Arial"/>
                  </a:rPr>
                  <a:t>S3 Glacier</a:t>
                </a:r>
                <a:br>
                  <a:rPr lang="en-US" sz="1600" b="1" dirty="0">
                    <a:solidFill>
                      <a:schemeClr val="tx1"/>
                    </a:solidFill>
                    <a:cs typeface="Arial"/>
                  </a:rPr>
                </a:br>
                <a:r>
                  <a:rPr lang="en-US" sz="1600" b="1" dirty="0">
                    <a:solidFill>
                      <a:schemeClr val="tx1"/>
                    </a:solidFill>
                    <a:cs typeface="Arial"/>
                  </a:rPr>
                  <a:t>Deep</a:t>
                </a:r>
                <a:br>
                  <a:rPr lang="en-US" sz="1600" b="1" dirty="0">
                    <a:solidFill>
                      <a:schemeClr val="tx1"/>
                    </a:solidFill>
                    <a:cs typeface="Arial"/>
                  </a:rPr>
                </a:br>
                <a:r>
                  <a:rPr lang="en-US" sz="1600" b="1" dirty="0">
                    <a:solidFill>
                      <a:schemeClr val="tx1"/>
                    </a:solidFill>
                    <a:cs typeface="Arial"/>
                  </a:rPr>
                  <a:t>Archive</a:t>
                </a:r>
                <a:br>
                  <a:rPr lang="en-US" sz="1600" b="1" dirty="0">
                    <a:solidFill>
                      <a:schemeClr val="tx1"/>
                    </a:solidFill>
                    <a:cs typeface="Arial"/>
                  </a:rPr>
                </a:br>
                <a:endParaRPr lang="en-US" sz="1600" b="1" dirty="0">
                  <a:solidFill>
                    <a:schemeClr val="tx1"/>
                  </a:solidFill>
                  <a:cs typeface="Arial"/>
                </a:endParaRPr>
              </a:p>
              <a:p>
                <a:pPr algn="ctr"/>
                <a:r>
                  <a:rPr lang="en-US" sz="1600" b="1" dirty="0">
                    <a:solidFill>
                      <a:schemeClr val="tx1"/>
                    </a:solidFill>
                    <a:cs typeface="Arial"/>
                  </a:rPr>
                  <a:t>12 - 48 hour retrieval</a:t>
                </a:r>
                <a:r>
                  <a:rPr lang="en-US" sz="1600" dirty="0">
                    <a:solidFill>
                      <a:schemeClr val="tx1"/>
                    </a:solidFill>
                    <a:cs typeface="Arial"/>
                  </a:rPr>
                  <a:t> from very low cost S3 deep archive class</a:t>
                </a:r>
                <a:endParaRPr lang="en-US" sz="1600" dirty="0">
                  <a:solidFill>
                    <a:schemeClr val="tx1"/>
                  </a:solidFill>
                  <a:cs typeface="Arial" panose="020B0604020202020204" pitchFamily="34" charset="0"/>
                </a:endParaRPr>
              </a:p>
            </p:txBody>
          </p:sp>
          <p:sp>
            <p:nvSpPr>
              <p:cNvPr id="18" name="Rectangle 17">
                <a:extLst>
                  <a:ext uri="{FF2B5EF4-FFF2-40B4-BE49-F238E27FC236}">
                    <a16:creationId xmlns:a16="http://schemas.microsoft.com/office/drawing/2014/main" id="{3681A100-49CF-7AA0-3BFB-72C6BCBA5309}"/>
                  </a:ext>
                </a:extLst>
              </p:cNvPr>
              <p:cNvSpPr/>
              <p:nvPr/>
            </p:nvSpPr>
            <p:spPr>
              <a:xfrm>
                <a:off x="11457468" y="2343047"/>
                <a:ext cx="2486879" cy="178032"/>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5023" tIns="1430484" rIns="65023" rtlCol="0" anchor="t"/>
              <a:lstStyle/>
              <a:p>
                <a:pPr algn="ctr"/>
                <a:endParaRPr lang="en-US" sz="1564" dirty="0">
                  <a:solidFill>
                    <a:schemeClr val="tx1"/>
                  </a:solidFill>
                  <a:cs typeface="Arial" panose="020B0604020202020204" pitchFamily="34" charset="0"/>
                </a:endParaRPr>
              </a:p>
            </p:txBody>
          </p:sp>
          <p:pic>
            <p:nvPicPr>
              <p:cNvPr id="20" name="Graphic 70" descr="S3 Glacier Deep Archive storage class icon for the Amazon S3 service.">
                <a:extLst>
                  <a:ext uri="{FF2B5EF4-FFF2-40B4-BE49-F238E27FC236}">
                    <a16:creationId xmlns:a16="http://schemas.microsoft.com/office/drawing/2014/main" id="{196EC08C-78EB-4D02-BC31-33F5B18591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243707" y="2688932"/>
                <a:ext cx="914400" cy="914400"/>
              </a:xfrm>
              <a:prstGeom prst="rect">
                <a:avLst/>
              </a:prstGeom>
            </p:spPr>
          </p:pic>
        </p:grpSp>
        <p:grpSp>
          <p:nvGrpSpPr>
            <p:cNvPr id="23" name="Group 22">
              <a:extLst>
                <a:ext uri="{FF2B5EF4-FFF2-40B4-BE49-F238E27FC236}">
                  <a16:creationId xmlns:a16="http://schemas.microsoft.com/office/drawing/2014/main" id="{BD0B6575-08C5-AFCD-FAAA-C85C0D19B77D}"/>
                </a:ext>
              </a:extLst>
            </p:cNvPr>
            <p:cNvGrpSpPr/>
            <p:nvPr/>
          </p:nvGrpSpPr>
          <p:grpSpPr>
            <a:xfrm>
              <a:off x="8646886" y="2343048"/>
              <a:ext cx="2486879" cy="3197786"/>
              <a:chOff x="8726760" y="2343048"/>
              <a:chExt cx="2486879" cy="3197786"/>
            </a:xfrm>
          </p:grpSpPr>
          <p:sp>
            <p:nvSpPr>
              <p:cNvPr id="34" name="Rectangle 33">
                <a:extLst>
                  <a:ext uri="{FF2B5EF4-FFF2-40B4-BE49-F238E27FC236}">
                    <a16:creationId xmlns:a16="http://schemas.microsoft.com/office/drawing/2014/main" id="{2FD27864-3FA4-2069-846E-8B95F72981D7}"/>
                  </a:ext>
                </a:extLst>
              </p:cNvPr>
              <p:cNvSpPr/>
              <p:nvPr/>
            </p:nvSpPr>
            <p:spPr>
              <a:xfrm>
                <a:off x="8726760" y="2343048"/>
                <a:ext cx="2486879" cy="319778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023" tIns="1430484" rIns="65023" bIns="65024" rtlCol="0" anchor="t"/>
              <a:lstStyle/>
              <a:p>
                <a:pPr algn="ctr"/>
                <a:r>
                  <a:rPr lang="en-US" sz="1600" b="1" dirty="0">
                    <a:solidFill>
                      <a:schemeClr val="tx1"/>
                    </a:solidFill>
                    <a:cs typeface="Arial"/>
                  </a:rPr>
                  <a:t>S3 Glacier</a:t>
                </a:r>
                <a:br>
                  <a:rPr lang="en-US" sz="1600" b="1" dirty="0">
                    <a:solidFill>
                      <a:schemeClr val="tx1"/>
                    </a:solidFill>
                    <a:cs typeface="Arial"/>
                  </a:rPr>
                </a:br>
                <a:r>
                  <a:rPr lang="en-US" sz="1600" b="1" dirty="0">
                    <a:solidFill>
                      <a:schemeClr val="tx1"/>
                    </a:solidFill>
                    <a:cs typeface="Arial"/>
                  </a:rPr>
                  <a:t>Flexible</a:t>
                </a:r>
                <a:br>
                  <a:rPr lang="en-US" sz="1600" b="1" dirty="0">
                    <a:solidFill>
                      <a:schemeClr val="tx1"/>
                    </a:solidFill>
                    <a:cs typeface="Arial"/>
                  </a:rPr>
                </a:br>
                <a:r>
                  <a:rPr lang="en-US" sz="1600" b="1" dirty="0">
                    <a:solidFill>
                      <a:schemeClr val="tx1"/>
                    </a:solidFill>
                    <a:cs typeface="Arial"/>
                  </a:rPr>
                  <a:t>Retrieval</a:t>
                </a:r>
              </a:p>
              <a:p>
                <a:pPr algn="ctr"/>
                <a:br>
                  <a:rPr lang="en-US" sz="1600" b="1" dirty="0">
                    <a:solidFill>
                      <a:schemeClr val="tx1"/>
                    </a:solidFill>
                    <a:cs typeface="Arial"/>
                  </a:rPr>
                </a:br>
                <a:r>
                  <a:rPr lang="en-US" sz="1600" b="1" dirty="0">
                    <a:solidFill>
                      <a:schemeClr val="tx1"/>
                    </a:solidFill>
                    <a:cs typeface="Arial"/>
                  </a:rPr>
                  <a:t>Minutes - 12-hour retrieval</a:t>
                </a:r>
                <a:r>
                  <a:rPr lang="en-US" sz="1600" dirty="0">
                    <a:solidFill>
                      <a:schemeClr val="tx1"/>
                    </a:solidFill>
                    <a:cs typeface="Arial"/>
                  </a:rPr>
                  <a:t> from lower-cost S3 archive class</a:t>
                </a:r>
                <a:endParaRPr lang="en-US" sz="1600" dirty="0">
                  <a:solidFill>
                    <a:schemeClr val="tx1"/>
                  </a:solidFill>
                  <a:cs typeface="Arial" panose="020B0604020202020204" pitchFamily="34" charset="0"/>
                </a:endParaRPr>
              </a:p>
            </p:txBody>
          </p:sp>
          <p:sp>
            <p:nvSpPr>
              <p:cNvPr id="35" name="Rectangle 34">
                <a:extLst>
                  <a:ext uri="{FF2B5EF4-FFF2-40B4-BE49-F238E27FC236}">
                    <a16:creationId xmlns:a16="http://schemas.microsoft.com/office/drawing/2014/main" id="{A28A56AC-8EA7-522C-FC5F-530205F35CEF}"/>
                  </a:ext>
                </a:extLst>
              </p:cNvPr>
              <p:cNvSpPr/>
              <p:nvPr/>
            </p:nvSpPr>
            <p:spPr>
              <a:xfrm>
                <a:off x="8726760" y="2343048"/>
                <a:ext cx="2486879" cy="17956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5023" tIns="1430484" rIns="65023" rtlCol="0" anchor="t"/>
              <a:lstStyle/>
              <a:p>
                <a:pPr algn="ctr"/>
                <a:endParaRPr lang="en-US" sz="1564" dirty="0">
                  <a:solidFill>
                    <a:schemeClr val="tx1"/>
                  </a:solidFill>
                  <a:cs typeface="Arial" panose="020B0604020202020204" pitchFamily="34" charset="0"/>
                </a:endParaRPr>
              </a:p>
            </p:txBody>
          </p:sp>
          <p:pic>
            <p:nvPicPr>
              <p:cNvPr id="14" name="Graphic 69" descr="S3 Glacier Flexible Retrieval storage class icon for the Amazon S3 service.">
                <a:extLst>
                  <a:ext uri="{FF2B5EF4-FFF2-40B4-BE49-F238E27FC236}">
                    <a16:creationId xmlns:a16="http://schemas.microsoft.com/office/drawing/2014/main" id="{B66FD2DC-4A03-4F2F-B529-81BA58329E6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45993" y="2718460"/>
                <a:ext cx="914400" cy="914400"/>
              </a:xfrm>
              <a:prstGeom prst="rect">
                <a:avLst/>
              </a:prstGeom>
            </p:spPr>
          </p:pic>
        </p:grpSp>
        <p:grpSp>
          <p:nvGrpSpPr>
            <p:cNvPr id="22" name="Group 21">
              <a:extLst>
                <a:ext uri="{FF2B5EF4-FFF2-40B4-BE49-F238E27FC236}">
                  <a16:creationId xmlns:a16="http://schemas.microsoft.com/office/drawing/2014/main" id="{5E659629-E2BC-902B-1CAE-F4F3D682AD3B}"/>
                </a:ext>
              </a:extLst>
            </p:cNvPr>
            <p:cNvGrpSpPr/>
            <p:nvPr/>
          </p:nvGrpSpPr>
          <p:grpSpPr>
            <a:xfrm>
              <a:off x="5836305" y="2343047"/>
              <a:ext cx="2486879" cy="3197787"/>
              <a:chOff x="5836305" y="2343047"/>
              <a:chExt cx="2486879" cy="3197787"/>
            </a:xfrm>
          </p:grpSpPr>
          <p:sp>
            <p:nvSpPr>
              <p:cNvPr id="30" name="Rectangle 29">
                <a:extLst>
                  <a:ext uri="{FF2B5EF4-FFF2-40B4-BE49-F238E27FC236}">
                    <a16:creationId xmlns:a16="http://schemas.microsoft.com/office/drawing/2014/main" id="{45124D6B-C651-2B9A-1347-E0CE246F9F98}"/>
                  </a:ext>
                </a:extLst>
              </p:cNvPr>
              <p:cNvSpPr/>
              <p:nvPr/>
            </p:nvSpPr>
            <p:spPr>
              <a:xfrm>
                <a:off x="5836305" y="2343047"/>
                <a:ext cx="2486879" cy="319778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023" tIns="1430484" rIns="65023" rtlCol="0" anchor="t"/>
              <a:lstStyle/>
              <a:p>
                <a:pPr algn="ctr"/>
                <a:r>
                  <a:rPr lang="en-US" sz="1600" b="1" dirty="0">
                    <a:solidFill>
                      <a:schemeClr val="tx1"/>
                    </a:solidFill>
                    <a:cs typeface="Arial" panose="020B0604020202020204" pitchFamily="34" charset="0"/>
                  </a:rPr>
                  <a:t>S3 Glacier</a:t>
                </a:r>
                <a:br>
                  <a:rPr lang="en-US" sz="1600" b="1" dirty="0">
                    <a:solidFill>
                      <a:schemeClr val="tx1"/>
                    </a:solidFill>
                    <a:cs typeface="Arial" panose="020B0604020202020204" pitchFamily="34" charset="0"/>
                  </a:rPr>
                </a:br>
                <a:r>
                  <a:rPr lang="en-US" sz="1600" b="1" dirty="0">
                    <a:solidFill>
                      <a:schemeClr val="tx1"/>
                    </a:solidFill>
                    <a:cs typeface="Arial" panose="020B0604020202020204" pitchFamily="34" charset="0"/>
                  </a:rPr>
                  <a:t>Instant</a:t>
                </a:r>
                <a:br>
                  <a:rPr lang="en-US" sz="1600" b="1" dirty="0">
                    <a:solidFill>
                      <a:schemeClr val="tx1"/>
                    </a:solidFill>
                    <a:cs typeface="Arial" panose="020B0604020202020204" pitchFamily="34" charset="0"/>
                  </a:rPr>
                </a:br>
                <a:r>
                  <a:rPr lang="en-US" sz="1600" b="1" dirty="0">
                    <a:solidFill>
                      <a:schemeClr val="tx1"/>
                    </a:solidFill>
                    <a:cs typeface="Arial" panose="020B0604020202020204" pitchFamily="34" charset="0"/>
                  </a:rPr>
                  <a:t>Retrieval </a:t>
                </a:r>
                <a:br>
                  <a:rPr lang="en-US" sz="1564" b="1" dirty="0">
                    <a:solidFill>
                      <a:schemeClr val="tx1"/>
                    </a:solidFill>
                    <a:cs typeface="Arial" panose="020B0604020202020204" pitchFamily="34" charset="0"/>
                  </a:rPr>
                </a:br>
                <a:r>
                  <a:rPr lang="en-US" sz="1564" b="1" dirty="0">
                    <a:solidFill>
                      <a:schemeClr val="tx1"/>
                    </a:solidFill>
                    <a:cs typeface="Arial" panose="020B0604020202020204" pitchFamily="34" charset="0"/>
                  </a:rPr>
                  <a:t> </a:t>
                </a:r>
              </a:p>
              <a:p>
                <a:pPr algn="ctr"/>
                <a:r>
                  <a:rPr lang="en-US" sz="1600" b="1" dirty="0">
                    <a:solidFill>
                      <a:schemeClr val="tx1"/>
                    </a:solidFill>
                    <a:cs typeface="Arial" panose="020B0604020202020204" pitchFamily="34" charset="0"/>
                  </a:rPr>
                  <a:t>Millisecond</a:t>
                </a:r>
                <a:r>
                  <a:rPr lang="en-US" sz="1600" dirty="0">
                    <a:solidFill>
                      <a:schemeClr val="tx1"/>
                    </a:solidFill>
                    <a:cs typeface="Arial" panose="020B0604020202020204" pitchFamily="34" charset="0"/>
                  </a:rPr>
                  <a:t> </a:t>
                </a:r>
                <a:r>
                  <a:rPr lang="en-US" sz="1600" b="1" dirty="0">
                    <a:solidFill>
                      <a:schemeClr val="tx1"/>
                    </a:solidFill>
                    <a:cs typeface="Arial" panose="020B0604020202020204" pitchFamily="34" charset="0"/>
                  </a:rPr>
                  <a:t>retrieval</a:t>
                </a:r>
                <a:r>
                  <a:rPr lang="en-US" sz="1600" dirty="0">
                    <a:solidFill>
                      <a:schemeClr val="tx1"/>
                    </a:solidFill>
                    <a:cs typeface="Arial" panose="020B0604020202020204" pitchFamily="34" charset="0"/>
                  </a:rPr>
                  <a:t> from low-cost S3 storage class</a:t>
                </a:r>
              </a:p>
            </p:txBody>
          </p:sp>
          <p:sp>
            <p:nvSpPr>
              <p:cNvPr id="31" name="Rectangle 30">
                <a:extLst>
                  <a:ext uri="{FF2B5EF4-FFF2-40B4-BE49-F238E27FC236}">
                    <a16:creationId xmlns:a16="http://schemas.microsoft.com/office/drawing/2014/main" id="{6B95BF31-D4BA-3B51-E559-4BD026D04D39}"/>
                  </a:ext>
                </a:extLst>
              </p:cNvPr>
              <p:cNvSpPr/>
              <p:nvPr/>
            </p:nvSpPr>
            <p:spPr>
              <a:xfrm>
                <a:off x="5836305" y="2343047"/>
                <a:ext cx="2486879" cy="17956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5023" tIns="1430484" rIns="65023" rtlCol="0" anchor="t"/>
              <a:lstStyle/>
              <a:p>
                <a:pPr algn="ctr"/>
                <a:endParaRPr lang="en-US" sz="1564" dirty="0">
                  <a:solidFill>
                    <a:schemeClr val="tx1"/>
                  </a:solidFill>
                  <a:cs typeface="Arial" panose="020B0604020202020204" pitchFamily="34" charset="0"/>
                </a:endParaRPr>
              </a:p>
            </p:txBody>
          </p:sp>
          <p:pic>
            <p:nvPicPr>
              <p:cNvPr id="21" name="Graphic 66" descr="S3 Glacier Instant Retrieval storage class icon for the Amazon S3 service.">
                <a:extLst>
                  <a:ext uri="{FF2B5EF4-FFF2-40B4-BE49-F238E27FC236}">
                    <a16:creationId xmlns:a16="http://schemas.microsoft.com/office/drawing/2014/main" id="{F530127A-5D93-437D-A30B-DDB94FFC80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17079" y="2688932"/>
                <a:ext cx="914400" cy="914400"/>
              </a:xfrm>
              <a:prstGeom prst="rect">
                <a:avLst/>
              </a:prstGeom>
            </p:spPr>
          </p:pic>
        </p:grpSp>
      </p:grpSp>
      <p:sp>
        <p:nvSpPr>
          <p:cNvPr id="8" name="Rectangle: Top Corners Rounded 7">
            <a:extLst>
              <a:ext uri="{FF2B5EF4-FFF2-40B4-BE49-F238E27FC236}">
                <a16:creationId xmlns:a16="http://schemas.microsoft.com/office/drawing/2014/main" id="{B9431D42-F57E-7027-7241-65E3F4F8E682}"/>
              </a:ext>
            </a:extLst>
          </p:cNvPr>
          <p:cNvSpPr/>
          <p:nvPr/>
        </p:nvSpPr>
        <p:spPr>
          <a:xfrm rot="10800000">
            <a:off x="-165" y="-35663"/>
            <a:ext cx="17340428" cy="2022320"/>
          </a:xfrm>
          <a:prstGeom prst="round2SameRect">
            <a:avLst>
              <a:gd name="adj1" fmla="val 37698"/>
              <a:gd name="adj2" fmla="val 0"/>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75876D-BF85-11ED-4801-AD4D640430B8}"/>
              </a:ext>
            </a:extLst>
          </p:cNvPr>
          <p:cNvSpPr>
            <a:spLocks noGrp="1"/>
          </p:cNvSpPr>
          <p:nvPr>
            <p:ph type="title"/>
          </p:nvPr>
        </p:nvSpPr>
        <p:spPr>
          <a:xfrm>
            <a:off x="866930" y="431372"/>
            <a:ext cx="15606237" cy="1040384"/>
          </a:xfrm>
        </p:spPr>
        <p:txBody>
          <a:bodyPr anchor="t">
            <a:noAutofit/>
          </a:bodyPr>
          <a:lstStyle/>
          <a:p>
            <a:pPr algn="ctr"/>
            <a:r>
              <a:rPr lang="en-US" dirty="0">
                <a:solidFill>
                  <a:schemeClr val="bg1"/>
                </a:solidFill>
                <a:latin typeface="+mn-lt"/>
              </a:rPr>
              <a:t>Spectra On-Premises Options</a:t>
            </a:r>
            <a:br>
              <a:rPr lang="en-US" dirty="0">
                <a:solidFill>
                  <a:schemeClr val="bg1"/>
                </a:solidFill>
                <a:latin typeface="+mn-lt"/>
              </a:rPr>
            </a:br>
            <a:r>
              <a:rPr lang="en-US" sz="2560" b="0" dirty="0">
                <a:solidFill>
                  <a:schemeClr val="bg1"/>
                </a:solidFill>
                <a:latin typeface="+mn-lt"/>
                <a:ea typeface="+mn-ea"/>
                <a:cs typeface="+mn-cs"/>
              </a:rPr>
              <a:t>Data Retrieval Costs | Data Tiering | Scalability </a:t>
            </a:r>
            <a:br>
              <a:rPr lang="en-US" dirty="0">
                <a:solidFill>
                  <a:schemeClr val="bg1"/>
                </a:solidFill>
              </a:rPr>
            </a:br>
            <a:endParaRPr lang="en-US" dirty="0">
              <a:solidFill>
                <a:schemeClr val="bg1"/>
              </a:solidFill>
              <a:latin typeface="+mn-lt"/>
            </a:endParaRPr>
          </a:p>
        </p:txBody>
      </p:sp>
      <p:sp>
        <p:nvSpPr>
          <p:cNvPr id="40" name="Rectangle 39">
            <a:extLst>
              <a:ext uri="{FF2B5EF4-FFF2-40B4-BE49-F238E27FC236}">
                <a16:creationId xmlns:a16="http://schemas.microsoft.com/office/drawing/2014/main" id="{CBDD73F1-6842-C90D-7BD2-915066F972CB}"/>
              </a:ext>
            </a:extLst>
          </p:cNvPr>
          <p:cNvSpPr/>
          <p:nvPr/>
        </p:nvSpPr>
        <p:spPr>
          <a:xfrm>
            <a:off x="1584094" y="2972508"/>
            <a:ext cx="1756342" cy="1086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044" rtlCol="0" anchor="ctr"/>
          <a:lstStyle/>
          <a:p>
            <a:pPr algn="ctr"/>
            <a:r>
              <a:rPr lang="en-US" sz="2276" b="1" dirty="0">
                <a:solidFill>
                  <a:schemeClr val="tx1"/>
                </a:solidFill>
                <a:cs typeface="Arial" panose="020B0604020202020204" pitchFamily="34" charset="0"/>
              </a:rPr>
              <a:t>Amazon S3 Glacier </a:t>
            </a:r>
            <a:r>
              <a:rPr lang="en-US" sz="1422" dirty="0">
                <a:solidFill>
                  <a:schemeClr val="tx1"/>
                </a:solidFill>
                <a:cs typeface="Arial"/>
              </a:rPr>
              <a:t>Storage classes</a:t>
            </a:r>
          </a:p>
        </p:txBody>
      </p:sp>
      <p:sp>
        <p:nvSpPr>
          <p:cNvPr id="46" name="Rectangle 45">
            <a:extLst>
              <a:ext uri="{FF2B5EF4-FFF2-40B4-BE49-F238E27FC236}">
                <a16:creationId xmlns:a16="http://schemas.microsoft.com/office/drawing/2014/main" id="{C825C92D-C32D-FE41-4971-DAD0745D7C64}"/>
              </a:ext>
            </a:extLst>
          </p:cNvPr>
          <p:cNvSpPr/>
          <p:nvPr/>
        </p:nvSpPr>
        <p:spPr>
          <a:xfrm>
            <a:off x="5836305" y="8599887"/>
            <a:ext cx="2486879" cy="164321"/>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5023" tIns="1430484" rIns="65023" rtlCol="0" anchor="t"/>
          <a:lstStyle/>
          <a:p>
            <a:pPr algn="ctr"/>
            <a:endParaRPr lang="en-US" sz="1564" dirty="0">
              <a:solidFill>
                <a:schemeClr val="tx1"/>
              </a:solidFill>
              <a:cs typeface="Arial" panose="020B0604020202020204" pitchFamily="34" charset="0"/>
            </a:endParaRPr>
          </a:p>
        </p:txBody>
      </p:sp>
      <p:sp>
        <p:nvSpPr>
          <p:cNvPr id="45" name="Rectangle 44">
            <a:extLst>
              <a:ext uri="{FF2B5EF4-FFF2-40B4-BE49-F238E27FC236}">
                <a16:creationId xmlns:a16="http://schemas.microsoft.com/office/drawing/2014/main" id="{7DBC2D75-4065-BBFB-BF96-D9E2B2726F0A}"/>
              </a:ext>
            </a:extLst>
          </p:cNvPr>
          <p:cNvSpPr/>
          <p:nvPr/>
        </p:nvSpPr>
        <p:spPr>
          <a:xfrm>
            <a:off x="5836305" y="5808543"/>
            <a:ext cx="2486879" cy="3668494"/>
          </a:xfrm>
          <a:prstGeom prst="rect">
            <a:avLst/>
          </a:prstGeom>
          <a:solidFill>
            <a:srgbClr val="FAFA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023" tIns="1300440" rIns="65023" bIns="65024" rtlCol="0" anchor="t"/>
          <a:lstStyle/>
          <a:p>
            <a:pPr algn="ctr"/>
            <a:endParaRPr lang="en-US" sz="1564" b="1" dirty="0">
              <a:solidFill>
                <a:srgbClr val="C00000"/>
              </a:solidFill>
              <a:cs typeface="Arial"/>
            </a:endParaRPr>
          </a:p>
          <a:p>
            <a:pPr algn="ctr"/>
            <a:endParaRPr lang="en-US" sz="1564" b="1" dirty="0">
              <a:solidFill>
                <a:srgbClr val="C00000"/>
              </a:solidFill>
              <a:cs typeface="Arial"/>
            </a:endParaRPr>
          </a:p>
          <a:p>
            <a:pPr algn="ctr"/>
            <a:endParaRPr lang="en-US" sz="1564" b="1" dirty="0">
              <a:solidFill>
                <a:srgbClr val="C00000"/>
              </a:solidFill>
              <a:cs typeface="Arial"/>
            </a:endParaRPr>
          </a:p>
          <a:p>
            <a:pPr algn="ctr"/>
            <a:r>
              <a:rPr lang="en-US" sz="1600" b="1" dirty="0">
                <a:solidFill>
                  <a:schemeClr val="tx1"/>
                </a:solidFill>
                <a:cs typeface="Arial"/>
              </a:rPr>
              <a:t>Instant Access</a:t>
            </a:r>
          </a:p>
          <a:p>
            <a:pPr algn="ctr"/>
            <a:r>
              <a:rPr lang="en-US" sz="1600" b="1" dirty="0">
                <a:solidFill>
                  <a:schemeClr val="tx1"/>
                </a:solidFill>
                <a:cs typeface="Arial"/>
              </a:rPr>
              <a:t>Object-Based Disk</a:t>
            </a:r>
            <a:br>
              <a:rPr lang="en-US" sz="1600" b="1" dirty="0">
                <a:solidFill>
                  <a:schemeClr val="tx1"/>
                </a:solidFill>
                <a:cs typeface="Arial" panose="020B0604020202020204" pitchFamily="34" charset="0"/>
              </a:rPr>
            </a:br>
            <a:r>
              <a:rPr lang="en-US" sz="1600" b="1" dirty="0">
                <a:solidFill>
                  <a:schemeClr val="tx1"/>
                </a:solidFill>
                <a:cs typeface="Arial" panose="020B0604020202020204" pitchFamily="34" charset="0"/>
              </a:rPr>
              <a:t> </a:t>
            </a:r>
            <a:endParaRPr lang="en-US" sz="1600" b="1" dirty="0">
              <a:solidFill>
                <a:schemeClr val="tx1"/>
              </a:solidFill>
              <a:cs typeface="Arial"/>
            </a:endParaRPr>
          </a:p>
          <a:p>
            <a:pPr algn="ctr"/>
            <a:r>
              <a:rPr lang="en-US" sz="1600" b="1" dirty="0">
                <a:solidFill>
                  <a:schemeClr val="tx1"/>
                </a:solidFill>
                <a:cs typeface="Arial"/>
              </a:rPr>
              <a:t>Millisecond retrieval </a:t>
            </a:r>
            <a:r>
              <a:rPr lang="en-US" sz="1600" dirty="0">
                <a:solidFill>
                  <a:schemeClr val="tx1"/>
                </a:solidFill>
                <a:cs typeface="Arial"/>
              </a:rPr>
              <a:t>of data from low-cost S3-compatible storage</a:t>
            </a:r>
          </a:p>
          <a:p>
            <a:pPr algn="ctr"/>
            <a:endParaRPr lang="en-US" sz="1280" dirty="0">
              <a:solidFill>
                <a:schemeClr val="tx1"/>
              </a:solidFill>
              <a:cs typeface="Arial" panose="020B0604020202020204" pitchFamily="34" charset="0"/>
            </a:endParaRPr>
          </a:p>
          <a:p>
            <a:pPr algn="ctr"/>
            <a:endParaRPr lang="en-US" sz="1280" dirty="0">
              <a:solidFill>
                <a:schemeClr val="tx1"/>
              </a:solidFill>
              <a:cs typeface="Arial" panose="020B0604020202020204" pitchFamily="34" charset="0"/>
            </a:endParaRPr>
          </a:p>
        </p:txBody>
      </p:sp>
      <p:sp>
        <p:nvSpPr>
          <p:cNvPr id="59" name="Rectangle 58">
            <a:extLst>
              <a:ext uri="{FF2B5EF4-FFF2-40B4-BE49-F238E27FC236}">
                <a16:creationId xmlns:a16="http://schemas.microsoft.com/office/drawing/2014/main" id="{1B1733A3-EDC8-B050-7707-AC9A7FE39F99}"/>
              </a:ext>
            </a:extLst>
          </p:cNvPr>
          <p:cNvSpPr/>
          <p:nvPr/>
        </p:nvSpPr>
        <p:spPr>
          <a:xfrm>
            <a:off x="941797" y="6053979"/>
            <a:ext cx="3040937" cy="1588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0044" tIns="65024" rIns="130048" bIns="65024" rtlCol="0" anchor="ctr"/>
          <a:lstStyle/>
          <a:p>
            <a:pPr algn="ctr"/>
            <a:r>
              <a:rPr lang="en-US" sz="2276" b="1" dirty="0">
                <a:solidFill>
                  <a:schemeClr val="tx1"/>
                </a:solidFill>
                <a:cs typeface="Arial"/>
              </a:rPr>
              <a:t>Spectra On-Prem Object-Based Disk &amp; Tape</a:t>
            </a:r>
            <a:endParaRPr lang="en-US" sz="1422" dirty="0">
              <a:solidFill>
                <a:schemeClr val="tx1"/>
              </a:solidFill>
              <a:cs typeface="Arial"/>
            </a:endParaRPr>
          </a:p>
        </p:txBody>
      </p:sp>
      <p:grpSp>
        <p:nvGrpSpPr>
          <p:cNvPr id="4" name="Group 3">
            <a:extLst>
              <a:ext uri="{FF2B5EF4-FFF2-40B4-BE49-F238E27FC236}">
                <a16:creationId xmlns:a16="http://schemas.microsoft.com/office/drawing/2014/main" id="{9633D713-6D6A-020A-4DCD-C29EB9A677CD}"/>
              </a:ext>
            </a:extLst>
          </p:cNvPr>
          <p:cNvGrpSpPr/>
          <p:nvPr/>
        </p:nvGrpSpPr>
        <p:grpSpPr>
          <a:xfrm>
            <a:off x="8527902" y="5808544"/>
            <a:ext cx="5416445" cy="3668494"/>
            <a:chOff x="11931521" y="5837815"/>
            <a:chExt cx="2486879" cy="3456514"/>
          </a:xfrm>
        </p:grpSpPr>
        <p:sp>
          <p:nvSpPr>
            <p:cNvPr id="43" name="Rectangle 42">
              <a:extLst>
                <a:ext uri="{FF2B5EF4-FFF2-40B4-BE49-F238E27FC236}">
                  <a16:creationId xmlns:a16="http://schemas.microsoft.com/office/drawing/2014/main" id="{DAB313DD-51A9-045A-6506-E5A2A7B879B3}"/>
                </a:ext>
              </a:extLst>
            </p:cNvPr>
            <p:cNvSpPr/>
            <p:nvPr/>
          </p:nvSpPr>
          <p:spPr>
            <a:xfrm>
              <a:off x="11931521" y="8599887"/>
              <a:ext cx="2486879" cy="164321"/>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5023" tIns="1430484" rIns="65023" rtlCol="0" anchor="t"/>
            <a:lstStyle/>
            <a:p>
              <a:pPr algn="ctr"/>
              <a:endParaRPr lang="en-US" sz="1564" dirty="0">
                <a:solidFill>
                  <a:schemeClr val="tx1"/>
                </a:solidFill>
                <a:cs typeface="Arial" panose="020B0604020202020204" pitchFamily="34" charset="0"/>
              </a:endParaRPr>
            </a:p>
          </p:txBody>
        </p:sp>
        <p:sp>
          <p:nvSpPr>
            <p:cNvPr id="42" name="Rectangle 41">
              <a:extLst>
                <a:ext uri="{FF2B5EF4-FFF2-40B4-BE49-F238E27FC236}">
                  <a16:creationId xmlns:a16="http://schemas.microsoft.com/office/drawing/2014/main" id="{E686583C-1538-F7B7-8E39-88F7316176AB}"/>
                </a:ext>
              </a:extLst>
            </p:cNvPr>
            <p:cNvSpPr/>
            <p:nvPr/>
          </p:nvSpPr>
          <p:spPr>
            <a:xfrm>
              <a:off x="11931521" y="5837815"/>
              <a:ext cx="2486879" cy="3456514"/>
            </a:xfrm>
            <a:prstGeom prst="rect">
              <a:avLst/>
            </a:prstGeom>
            <a:solidFill>
              <a:srgbClr val="FAFA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023" tIns="1300440" rIns="65023" rtlCol="0" anchor="t"/>
            <a:lstStyle/>
            <a:p>
              <a:pPr algn="ctr"/>
              <a:endParaRPr lang="en-US" sz="1564" b="1" dirty="0">
                <a:solidFill>
                  <a:srgbClr val="C00000"/>
                </a:solidFill>
                <a:cs typeface="Arial" panose="020B0604020202020204" pitchFamily="34" charset="0"/>
              </a:endParaRPr>
            </a:p>
            <a:p>
              <a:pPr algn="ctr"/>
              <a:endParaRPr lang="en-US" sz="1564" b="1" dirty="0">
                <a:solidFill>
                  <a:srgbClr val="C00000"/>
                </a:solidFill>
                <a:cs typeface="Arial" panose="020B0604020202020204" pitchFamily="34" charset="0"/>
              </a:endParaRPr>
            </a:p>
            <a:p>
              <a:pPr algn="ctr"/>
              <a:endParaRPr lang="en-US" sz="1564" b="1" dirty="0">
                <a:solidFill>
                  <a:schemeClr val="tx1"/>
                </a:solidFill>
                <a:cs typeface="Arial" panose="020B0604020202020204" pitchFamily="34" charset="0"/>
              </a:endParaRPr>
            </a:p>
            <a:p>
              <a:pPr algn="ctr"/>
              <a:endParaRPr lang="en-US" sz="1564" b="1" dirty="0">
                <a:solidFill>
                  <a:schemeClr val="tx1"/>
                </a:solidFill>
                <a:cs typeface="Arial" panose="020B0604020202020204" pitchFamily="34" charset="0"/>
              </a:endParaRPr>
            </a:p>
            <a:p>
              <a:pPr algn="ctr"/>
              <a:endParaRPr lang="en-US" sz="1564" b="1" dirty="0">
                <a:solidFill>
                  <a:schemeClr val="tx1"/>
                </a:solidFill>
                <a:cs typeface="Arial" panose="020B0604020202020204" pitchFamily="34" charset="0"/>
              </a:endParaRPr>
            </a:p>
            <a:p>
              <a:pPr algn="ctr"/>
              <a:endParaRPr lang="en-US" sz="1280" dirty="0">
                <a:solidFill>
                  <a:schemeClr val="tx1"/>
                </a:solidFill>
                <a:cs typeface="Arial" panose="020B0604020202020204" pitchFamily="34" charset="0"/>
              </a:endParaRPr>
            </a:p>
            <a:p>
              <a:pPr algn="ctr"/>
              <a:endParaRPr lang="en-US" sz="1280" dirty="0">
                <a:solidFill>
                  <a:schemeClr val="tx1"/>
                </a:solidFill>
                <a:cs typeface="Arial" panose="020B0604020202020204" pitchFamily="34" charset="0"/>
              </a:endParaRPr>
            </a:p>
            <a:p>
              <a:pPr algn="ctr"/>
              <a:endParaRPr lang="en-US" sz="1493" dirty="0">
                <a:solidFill>
                  <a:schemeClr val="tx1"/>
                </a:solidFill>
                <a:cs typeface="Arial" panose="020B0604020202020204" pitchFamily="34" charset="0"/>
              </a:endParaRPr>
            </a:p>
          </p:txBody>
        </p:sp>
      </p:grpSp>
      <p:pic>
        <p:nvPicPr>
          <p:cNvPr id="3" name="Graphic 2" descr="Circle with left arrow with solid fill">
            <a:extLst>
              <a:ext uri="{FF2B5EF4-FFF2-40B4-BE49-F238E27FC236}">
                <a16:creationId xmlns:a16="http://schemas.microsoft.com/office/drawing/2014/main" id="{65CB38AE-2540-1F88-6F3A-B8ADB0202E4D}"/>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5400000">
            <a:off x="4334863" y="2849311"/>
            <a:ext cx="849812" cy="849812"/>
          </a:xfrm>
          <a:prstGeom prst="rect">
            <a:avLst/>
          </a:prstGeom>
        </p:spPr>
      </p:pic>
      <p:sp>
        <p:nvSpPr>
          <p:cNvPr id="5" name="Rectangle 4">
            <a:extLst>
              <a:ext uri="{FF2B5EF4-FFF2-40B4-BE49-F238E27FC236}">
                <a16:creationId xmlns:a16="http://schemas.microsoft.com/office/drawing/2014/main" id="{C1BB5D5E-7DC1-FBAD-125E-C6645908AD62}"/>
              </a:ext>
            </a:extLst>
          </p:cNvPr>
          <p:cNvSpPr/>
          <p:nvPr/>
        </p:nvSpPr>
        <p:spPr>
          <a:xfrm>
            <a:off x="3887951" y="3767608"/>
            <a:ext cx="1743637" cy="1300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80" dirty="0">
                <a:solidFill>
                  <a:schemeClr val="tx1"/>
                </a:solidFill>
                <a:cs typeface="Arial" panose="020B0604020202020204" pitchFamily="34" charset="0"/>
              </a:rPr>
              <a:t>Expect costs for bandwidth and egress fees </a:t>
            </a:r>
            <a:endParaRPr lang="en-US" sz="1493" dirty="0">
              <a:solidFill>
                <a:schemeClr val="tx1"/>
              </a:solidFill>
              <a:cs typeface="Arial" panose="020B0604020202020204" pitchFamily="34" charset="0"/>
            </a:endParaRPr>
          </a:p>
        </p:txBody>
      </p:sp>
      <p:pic>
        <p:nvPicPr>
          <p:cNvPr id="6" name="Graphic 5" descr="Circle with left arrow with solid fill">
            <a:extLst>
              <a:ext uri="{FF2B5EF4-FFF2-40B4-BE49-F238E27FC236}">
                <a16:creationId xmlns:a16="http://schemas.microsoft.com/office/drawing/2014/main" id="{09493B33-19AA-DB74-9CA7-CE7D2A572B77}"/>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4334864" y="6341309"/>
            <a:ext cx="849812" cy="849812"/>
          </a:xfrm>
          <a:prstGeom prst="rect">
            <a:avLst/>
          </a:prstGeom>
        </p:spPr>
      </p:pic>
      <p:sp>
        <p:nvSpPr>
          <p:cNvPr id="7" name="Rectangle 6">
            <a:extLst>
              <a:ext uri="{FF2B5EF4-FFF2-40B4-BE49-F238E27FC236}">
                <a16:creationId xmlns:a16="http://schemas.microsoft.com/office/drawing/2014/main" id="{68E641FE-8BAD-1FC4-2D35-A510B721AD09}"/>
              </a:ext>
            </a:extLst>
          </p:cNvPr>
          <p:cNvSpPr/>
          <p:nvPr/>
        </p:nvSpPr>
        <p:spPr>
          <a:xfrm>
            <a:off x="3887951" y="7259605"/>
            <a:ext cx="1743637" cy="1300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80" dirty="0">
                <a:solidFill>
                  <a:schemeClr val="tx1"/>
                </a:solidFill>
                <a:cs typeface="Arial" panose="020B0604020202020204" pitchFamily="34" charset="0"/>
              </a:rPr>
              <a:t>No unexpected or retrieval fees</a:t>
            </a:r>
            <a:endParaRPr lang="en-US" sz="1493" dirty="0">
              <a:solidFill>
                <a:schemeClr val="tx1"/>
              </a:solidFill>
              <a:cs typeface="Arial" panose="020B0604020202020204" pitchFamily="34" charset="0"/>
            </a:endParaRPr>
          </a:p>
        </p:txBody>
      </p:sp>
      <p:pic>
        <p:nvPicPr>
          <p:cNvPr id="10" name="Picture 9">
            <a:extLst>
              <a:ext uri="{FF2B5EF4-FFF2-40B4-BE49-F238E27FC236}">
                <a16:creationId xmlns:a16="http://schemas.microsoft.com/office/drawing/2014/main" id="{5D355AF2-8D28-3B2D-D4F3-CF2012A77EBC}"/>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6539924" y="5829291"/>
            <a:ext cx="939320" cy="1876433"/>
          </a:xfrm>
          <a:prstGeom prst="rect">
            <a:avLst/>
          </a:prstGeom>
        </p:spPr>
      </p:pic>
      <p:sp>
        <p:nvSpPr>
          <p:cNvPr id="12" name="TextBox 11">
            <a:extLst>
              <a:ext uri="{FF2B5EF4-FFF2-40B4-BE49-F238E27FC236}">
                <a16:creationId xmlns:a16="http://schemas.microsoft.com/office/drawing/2014/main" id="{079DBA36-F4F1-2630-2576-112DFB935AA3}"/>
              </a:ext>
            </a:extLst>
          </p:cNvPr>
          <p:cNvSpPr txBox="1"/>
          <p:nvPr/>
        </p:nvSpPr>
        <p:spPr>
          <a:xfrm>
            <a:off x="10191197" y="5903377"/>
            <a:ext cx="3448603" cy="3779496"/>
          </a:xfrm>
          <a:prstGeom prst="rect">
            <a:avLst/>
          </a:prstGeom>
          <a:noFill/>
        </p:spPr>
        <p:txBody>
          <a:bodyPr wrap="square" rtlCol="0">
            <a:spAutoFit/>
          </a:bodyPr>
          <a:lstStyle/>
          <a:p>
            <a:pPr algn="ctr"/>
            <a:r>
              <a:rPr lang="en-US" sz="1600" b="1" dirty="0">
                <a:solidFill>
                  <a:schemeClr val="tx1"/>
                </a:solidFill>
                <a:cs typeface="Arial" panose="020B0604020202020204" pitchFamily="34" charset="0"/>
              </a:rPr>
              <a:t>Flexible Access</a:t>
            </a:r>
            <a:br>
              <a:rPr lang="en-US" sz="1600" b="1" dirty="0">
                <a:solidFill>
                  <a:schemeClr val="tx1"/>
                </a:solidFill>
                <a:cs typeface="Arial" panose="020B0604020202020204" pitchFamily="34" charset="0"/>
              </a:rPr>
            </a:br>
            <a:r>
              <a:rPr lang="en-US" sz="1600" b="1" dirty="0">
                <a:solidFill>
                  <a:schemeClr val="tx1"/>
                </a:solidFill>
                <a:cs typeface="Arial" panose="020B0604020202020204" pitchFamily="34" charset="0"/>
              </a:rPr>
              <a:t>Object-Based Tape</a:t>
            </a:r>
          </a:p>
          <a:p>
            <a:pPr marL="285750" indent="-285750">
              <a:buFont typeface="Arial" panose="020B0604020202020204" pitchFamily="34" charset="0"/>
              <a:buChar char="•"/>
            </a:pPr>
            <a:endParaRPr lang="en-US" sz="1600" b="1" dirty="0">
              <a:cs typeface="Arial" panose="020B0604020202020204" pitchFamily="34" charset="0"/>
            </a:endParaRPr>
          </a:p>
          <a:p>
            <a:pPr marL="285750" indent="-285750">
              <a:buFont typeface="Arial" panose="020B0604020202020204" pitchFamily="34" charset="0"/>
              <a:buChar char="•"/>
            </a:pPr>
            <a:r>
              <a:rPr lang="en-US" sz="1600" b="1" dirty="0">
                <a:solidFill>
                  <a:schemeClr val="tx1"/>
                </a:solidFill>
                <a:cs typeface="Arial" panose="020B0604020202020204" pitchFamily="34" charset="0"/>
              </a:rPr>
              <a:t>Minutes - hours retrieval</a:t>
            </a:r>
          </a:p>
          <a:p>
            <a:pPr marL="285750" indent="-285750">
              <a:buFont typeface="Arial" panose="020B0604020202020204" pitchFamily="34" charset="0"/>
              <a:buChar char="•"/>
            </a:pPr>
            <a:endParaRPr lang="en-US" sz="1600" b="1" dirty="0">
              <a:cs typeface="Arial" panose="020B0604020202020204" pitchFamily="34" charset="0"/>
            </a:endParaRPr>
          </a:p>
          <a:p>
            <a:pPr marL="285750" indent="-285750">
              <a:buFont typeface="Arial" panose="020B0604020202020204" pitchFamily="34" charset="0"/>
              <a:buChar char="•"/>
            </a:pPr>
            <a:r>
              <a:rPr lang="en-US" sz="1600" dirty="0">
                <a:cs typeface="Arial" panose="020B0604020202020204" pitchFamily="34" charset="0"/>
              </a:rPr>
              <a:t>Scales to exabytes </a:t>
            </a:r>
          </a:p>
          <a:p>
            <a:pPr marL="285750" indent="-285750">
              <a:buFont typeface="Arial" panose="020B0604020202020204" pitchFamily="34" charset="0"/>
              <a:buChar char="•"/>
            </a:pPr>
            <a:endParaRPr lang="en-US" sz="1600" dirty="0">
              <a:cs typeface="Arial" panose="020B0604020202020204" pitchFamily="34" charset="0"/>
            </a:endParaRPr>
          </a:p>
          <a:p>
            <a:pPr marL="285750" indent="-285750">
              <a:buFont typeface="Arial" panose="020B0604020202020204" pitchFamily="34" charset="0"/>
              <a:buChar char="•"/>
            </a:pPr>
            <a:r>
              <a:rPr lang="en-US" sz="1600" dirty="0">
                <a:cs typeface="Arial" panose="020B0604020202020204" pitchFamily="34" charset="0"/>
              </a:rPr>
              <a:t>Satisfies </a:t>
            </a:r>
            <a:r>
              <a:rPr lang="en-US" sz="1600" b="1" dirty="0">
                <a:cs typeface="Arial" panose="020B0604020202020204" pitchFamily="34" charset="0"/>
              </a:rPr>
              <a:t>Flexible Retrieval &amp; Deep Archive </a:t>
            </a:r>
            <a:r>
              <a:rPr lang="en-US" sz="1600" dirty="0">
                <a:cs typeface="Arial" panose="020B0604020202020204" pitchFamily="34" charset="0"/>
              </a:rPr>
              <a:t>use cases</a:t>
            </a:r>
          </a:p>
          <a:p>
            <a:pPr marL="285750" indent="-285750">
              <a:buFont typeface="Arial" panose="020B0604020202020204" pitchFamily="34" charset="0"/>
              <a:buChar char="•"/>
            </a:pPr>
            <a:endParaRPr lang="en-US" sz="1600" dirty="0">
              <a:cs typeface="Arial" panose="020B0604020202020204" pitchFamily="34" charset="0"/>
            </a:endParaRPr>
          </a:p>
          <a:p>
            <a:pPr marL="285750" indent="-285750">
              <a:buFont typeface="Arial" panose="020B0604020202020204" pitchFamily="34" charset="0"/>
              <a:buChar char="•"/>
            </a:pPr>
            <a:r>
              <a:rPr lang="en-US" sz="1600" dirty="0">
                <a:cs typeface="Arial" panose="020B0604020202020204" pitchFamily="34" charset="0"/>
              </a:rPr>
              <a:t>Modulate configurations based on selected tier</a:t>
            </a:r>
          </a:p>
          <a:p>
            <a:pPr marL="285750" indent="-285750">
              <a:buFont typeface="Arial" panose="020B0604020202020204" pitchFamily="34" charset="0"/>
              <a:buChar char="•"/>
            </a:pPr>
            <a:endParaRPr lang="en-US" sz="1600" dirty="0">
              <a:cs typeface="Arial" panose="020B0604020202020204" pitchFamily="34" charset="0"/>
            </a:endParaRPr>
          </a:p>
          <a:p>
            <a:pPr marL="285750" indent="-285750">
              <a:buFont typeface="Arial" panose="020B0604020202020204" pitchFamily="34" charset="0"/>
              <a:buChar char="•"/>
            </a:pPr>
            <a:r>
              <a:rPr lang="en-US" sz="1600" b="1" dirty="0">
                <a:cs typeface="Arial" panose="020B0604020202020204" pitchFamily="34" charset="0"/>
              </a:rPr>
              <a:t>Dual copy </a:t>
            </a:r>
          </a:p>
          <a:p>
            <a:pPr marL="285750" indent="-285750">
              <a:buFont typeface="Arial" panose="020B0604020202020204" pitchFamily="34" charset="0"/>
              <a:buChar char="•"/>
            </a:pPr>
            <a:endParaRPr lang="en-US" sz="1560" dirty="0">
              <a:cs typeface="Arial" panose="020B0604020202020204" pitchFamily="34" charset="0"/>
            </a:endParaRPr>
          </a:p>
        </p:txBody>
      </p:sp>
      <p:pic>
        <p:nvPicPr>
          <p:cNvPr id="17" name="Picture 16">
            <a:extLst>
              <a:ext uri="{FF2B5EF4-FFF2-40B4-BE49-F238E27FC236}">
                <a16:creationId xmlns:a16="http://schemas.microsoft.com/office/drawing/2014/main" id="{D9DB2979-83E2-83B5-DA09-AC62B7A9C843}"/>
              </a:ext>
            </a:extLst>
          </p:cNvPr>
          <p:cNvPicPr>
            <a:picLocks noChangeAspect="1"/>
          </p:cNvPicPr>
          <p:nvPr/>
        </p:nvPicPr>
        <p:blipFill>
          <a:blip r:embed="rId12"/>
          <a:stretch>
            <a:fillRect/>
          </a:stretch>
        </p:blipFill>
        <p:spPr>
          <a:xfrm>
            <a:off x="8554549" y="5903377"/>
            <a:ext cx="1415650" cy="537455"/>
          </a:xfrm>
          <a:prstGeom prst="rect">
            <a:avLst/>
          </a:prstGeom>
        </p:spPr>
      </p:pic>
      <p:pic>
        <p:nvPicPr>
          <p:cNvPr id="9" name="Picture 8">
            <a:extLst>
              <a:ext uri="{FF2B5EF4-FFF2-40B4-BE49-F238E27FC236}">
                <a16:creationId xmlns:a16="http://schemas.microsoft.com/office/drawing/2014/main" id="{8EB3B640-7B75-D82B-7C9D-6D9017C79B21}"/>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8696509" y="6699933"/>
            <a:ext cx="922793" cy="1954627"/>
          </a:xfrm>
          <a:prstGeom prst="rect">
            <a:avLst/>
          </a:prstGeom>
        </p:spPr>
      </p:pic>
    </p:spTree>
    <p:extLst>
      <p:ext uri="{BB962C8B-B14F-4D97-AF65-F5344CB8AC3E}">
        <p14:creationId xmlns:p14="http://schemas.microsoft.com/office/powerpoint/2010/main" val="172037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B9309-6EDB-E5FA-488C-CDDE8B901219}"/>
              </a:ext>
            </a:extLst>
          </p:cNvPr>
          <p:cNvSpPr>
            <a:spLocks noGrp="1"/>
          </p:cNvSpPr>
          <p:nvPr>
            <p:ph type="title"/>
          </p:nvPr>
        </p:nvSpPr>
        <p:spPr/>
        <p:txBody>
          <a:bodyPr/>
          <a:lstStyle/>
          <a:p>
            <a:r>
              <a:rPr lang="en-US" sz="4000" dirty="0"/>
              <a:t>LTO-10</a:t>
            </a:r>
          </a:p>
        </p:txBody>
      </p:sp>
      <p:sp>
        <p:nvSpPr>
          <p:cNvPr id="3" name="Content Placeholder 2">
            <a:extLst>
              <a:ext uri="{FF2B5EF4-FFF2-40B4-BE49-F238E27FC236}">
                <a16:creationId xmlns:a16="http://schemas.microsoft.com/office/drawing/2014/main" id="{4DAB5711-4D08-2EE7-6C8C-BA4A16529118}"/>
              </a:ext>
            </a:extLst>
          </p:cNvPr>
          <p:cNvSpPr>
            <a:spLocks noGrp="1"/>
          </p:cNvSpPr>
          <p:nvPr>
            <p:ph type="body" sz="quarter" idx="12"/>
          </p:nvPr>
        </p:nvSpPr>
        <p:spPr>
          <a:xfrm>
            <a:off x="700327" y="1908389"/>
            <a:ext cx="9521360" cy="4830033"/>
          </a:xfrm>
        </p:spPr>
        <p:txBody>
          <a:bodyPr vert="horz" lIns="91440" tIns="45720" rIns="91440" bIns="45720" rtlCol="0" anchor="t">
            <a:noAutofit/>
          </a:bodyPr>
          <a:lstStyle/>
          <a:p>
            <a:pPr marL="0" indent="0">
              <a:buNone/>
            </a:pPr>
            <a:r>
              <a:rPr lang="en-US" sz="4000" b="1" i="1" dirty="0">
                <a:solidFill>
                  <a:schemeClr val="bg1">
                    <a:lumMod val="50000"/>
                  </a:schemeClr>
                </a:solidFill>
              </a:rPr>
              <a:t>LTO-10 is Here</a:t>
            </a:r>
            <a:endParaRPr lang="en-US" sz="4000" b="1" i="1" dirty="0">
              <a:solidFill>
                <a:schemeClr val="bg1">
                  <a:lumMod val="50000"/>
                </a:schemeClr>
              </a:solidFill>
              <a:cs typeface="Arial"/>
            </a:endParaRPr>
          </a:p>
          <a:p>
            <a:pPr marL="324485" indent="-324485"/>
            <a:endParaRPr lang="en-US" sz="2000" dirty="0">
              <a:cs typeface="Arial"/>
            </a:endParaRPr>
          </a:p>
          <a:p>
            <a:pPr marL="324485" indent="-324485"/>
            <a:r>
              <a:rPr lang="en-US" sz="3200" dirty="0">
                <a:cs typeface="Arial"/>
              </a:rPr>
              <a:t>30 TB Uncompressed Capacity</a:t>
            </a:r>
          </a:p>
          <a:p>
            <a:pPr marL="324485" indent="-324485"/>
            <a:r>
              <a:rPr lang="en-US" sz="3200" dirty="0">
                <a:cs typeface="Arial"/>
              </a:rPr>
              <a:t>400 MB/s Throughput</a:t>
            </a:r>
          </a:p>
          <a:p>
            <a:pPr marL="324485" indent="-324485"/>
            <a:r>
              <a:rPr lang="en-US" sz="3200" dirty="0">
                <a:cs typeface="Arial"/>
              </a:rPr>
              <a:t>32G FC or 12G SAS Copper or Active Optical</a:t>
            </a:r>
          </a:p>
          <a:p>
            <a:pPr marL="324485" indent="-324485"/>
            <a:r>
              <a:rPr lang="en-US" sz="3200" dirty="0">
                <a:cs typeface="Arial"/>
              </a:rPr>
              <a:t>New Strontium Ferrite Media</a:t>
            </a:r>
          </a:p>
          <a:p>
            <a:pPr marL="324485" indent="-324485"/>
            <a:r>
              <a:rPr lang="en-US" sz="3200" dirty="0">
                <a:cs typeface="Arial"/>
              </a:rPr>
              <a:t>Entirely New Platform </a:t>
            </a:r>
          </a:p>
          <a:p>
            <a:pPr marL="0" indent="0">
              <a:buNone/>
            </a:pPr>
            <a:endParaRPr lang="en-US" sz="3200" dirty="0">
              <a:cs typeface="Arial"/>
            </a:endParaRPr>
          </a:p>
        </p:txBody>
      </p:sp>
      <p:pic>
        <p:nvPicPr>
          <p:cNvPr id="5" name="Picture 4" descr="A close-up of a computer&#10;&#10;Description automatically generated">
            <a:extLst>
              <a:ext uri="{FF2B5EF4-FFF2-40B4-BE49-F238E27FC236}">
                <a16:creationId xmlns:a16="http://schemas.microsoft.com/office/drawing/2014/main" id="{0F3A1544-DB14-91E2-5806-65DC36FB03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9952" y="2119189"/>
            <a:ext cx="7647015" cy="6255259"/>
          </a:xfrm>
          <a:prstGeom prst="rect">
            <a:avLst/>
          </a:prstGeom>
        </p:spPr>
      </p:pic>
    </p:spTree>
    <p:extLst>
      <p:ext uri="{BB962C8B-B14F-4D97-AF65-F5344CB8AC3E}">
        <p14:creationId xmlns:p14="http://schemas.microsoft.com/office/powerpoint/2010/main" val="3285159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16C3A-0C64-416B-8B14-CA16C40DB5FD}"/>
              </a:ext>
            </a:extLst>
          </p:cNvPr>
          <p:cNvSpPr>
            <a:spLocks noGrp="1"/>
          </p:cNvSpPr>
          <p:nvPr>
            <p:ph type="title"/>
          </p:nvPr>
        </p:nvSpPr>
        <p:spPr/>
        <p:txBody>
          <a:bodyPr/>
          <a:lstStyle/>
          <a:p>
            <a:r>
              <a:rPr lang="en-US" dirty="0"/>
              <a:t>Streamline Operations with TeraPack Architecture</a:t>
            </a:r>
          </a:p>
        </p:txBody>
      </p:sp>
      <p:sp>
        <p:nvSpPr>
          <p:cNvPr id="3" name="Text Placeholder 2">
            <a:extLst>
              <a:ext uri="{FF2B5EF4-FFF2-40B4-BE49-F238E27FC236}">
                <a16:creationId xmlns:a16="http://schemas.microsoft.com/office/drawing/2014/main" id="{3A8CA6F1-4F16-47AD-9070-1554A0543086}"/>
              </a:ext>
            </a:extLst>
          </p:cNvPr>
          <p:cNvSpPr>
            <a:spLocks noGrp="1"/>
          </p:cNvSpPr>
          <p:nvPr>
            <p:ph type="body" sz="quarter" idx="12"/>
          </p:nvPr>
        </p:nvSpPr>
        <p:spPr/>
        <p:txBody>
          <a:bodyPr/>
          <a:lstStyle/>
          <a:p>
            <a:endParaRPr lang="en-US" dirty="0"/>
          </a:p>
          <a:p>
            <a:endParaRPr lang="en-US" dirty="0"/>
          </a:p>
        </p:txBody>
      </p:sp>
      <p:sp>
        <p:nvSpPr>
          <p:cNvPr id="8" name="Text Placeholder 7">
            <a:extLst>
              <a:ext uri="{FF2B5EF4-FFF2-40B4-BE49-F238E27FC236}">
                <a16:creationId xmlns:a16="http://schemas.microsoft.com/office/drawing/2014/main" id="{E95955DA-69BF-47EF-87AB-37E6BFB5C4AE}"/>
              </a:ext>
            </a:extLst>
          </p:cNvPr>
          <p:cNvSpPr>
            <a:spLocks noGrp="1"/>
          </p:cNvSpPr>
          <p:nvPr>
            <p:ph type="body" sz="quarter" idx="13"/>
          </p:nvPr>
        </p:nvSpPr>
        <p:spPr/>
        <p:txBody>
          <a:bodyPr/>
          <a:lstStyle/>
          <a:p>
            <a:pPr marL="0" indent="0">
              <a:buNone/>
            </a:pPr>
            <a:r>
              <a:rPr lang="en-US" b="1" dirty="0"/>
              <a:t>Optimal tape handling design</a:t>
            </a:r>
          </a:p>
          <a:p>
            <a:r>
              <a:rPr lang="en-US" sz="2000" dirty="0"/>
              <a:t>Minimize floor space with optimal data density with TeraPack</a:t>
            </a:r>
            <a:r>
              <a:rPr lang="en-US" sz="2000" baseline="30000" dirty="0"/>
              <a:t>®</a:t>
            </a:r>
            <a:r>
              <a:rPr lang="en-US" sz="2000" dirty="0"/>
              <a:t> magazines</a:t>
            </a:r>
          </a:p>
          <a:p>
            <a:r>
              <a:rPr lang="en-US" sz="2000" dirty="0"/>
              <a:t>Increases overall robotic performance for faster operations</a:t>
            </a:r>
          </a:p>
          <a:p>
            <a:r>
              <a:rPr lang="en-US" sz="2000" dirty="0"/>
              <a:t>Efficient robotic operations improve reliability and maximize the life of the robotics</a:t>
            </a:r>
          </a:p>
          <a:p>
            <a:pPr marL="0" indent="0">
              <a:buNone/>
            </a:pPr>
            <a:r>
              <a:rPr lang="en-US" b="1" dirty="0"/>
              <a:t>Efficient tape media handling</a:t>
            </a:r>
          </a:p>
          <a:p>
            <a:r>
              <a:rPr lang="en-US" sz="2000" dirty="0"/>
              <a:t>Expedite tape media installation, management and offsite storage </a:t>
            </a:r>
          </a:p>
          <a:p>
            <a:r>
              <a:rPr lang="en-US" sz="2000" dirty="0"/>
              <a:t>Easily import &amp; export tapes through the front-panel TeraPack Access Port (TAP) </a:t>
            </a:r>
          </a:p>
          <a:p>
            <a:r>
              <a:rPr lang="en-US" sz="2000" dirty="0"/>
              <a:t>Non-disruptive tape handling as the library remains online</a:t>
            </a:r>
          </a:p>
          <a:p>
            <a:endParaRPr lang="en-US" dirty="0"/>
          </a:p>
        </p:txBody>
      </p:sp>
      <p:pic>
        <p:nvPicPr>
          <p:cNvPr id="5" name="Picture 2">
            <a:extLst>
              <a:ext uri="{FF2B5EF4-FFF2-40B4-BE49-F238E27FC236}">
                <a16:creationId xmlns:a16="http://schemas.microsoft.com/office/drawing/2014/main" id="{39FF804E-79A4-4353-ABFF-9664881A28E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2848056" y="2648007"/>
            <a:ext cx="3803904" cy="5725668"/>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pic>
        <p:nvPicPr>
          <p:cNvPr id="6" name="Picture 2" descr="L:\Projects\Photography\Products\Media\LTO-5 Tape\LTO-5 FUJI Keepers\FUJI Tapes for Web Res\LTO-5-FUJI-End-NoLid.png">
            <a:extLst>
              <a:ext uri="{FF2B5EF4-FFF2-40B4-BE49-F238E27FC236}">
                <a16:creationId xmlns:a16="http://schemas.microsoft.com/office/drawing/2014/main" id="{B4CA7CF1-EC86-4B8B-978A-3DBE64E0BAD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42396" y="6815730"/>
            <a:ext cx="3352672" cy="2374808"/>
          </a:xfrm>
          <a:prstGeom prst="rect">
            <a:avLst/>
          </a:prstGeom>
          <a:noFill/>
        </p:spPr>
      </p:pic>
    </p:spTree>
    <p:extLst>
      <p:ext uri="{BB962C8B-B14F-4D97-AF65-F5344CB8AC3E}">
        <p14:creationId xmlns:p14="http://schemas.microsoft.com/office/powerpoint/2010/main" val="48608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rporate PPT White Non-Confidential">
  <a:themeElements>
    <a:clrScheme name="Custom 1">
      <a:dk1>
        <a:srgbClr val="000000"/>
      </a:dk1>
      <a:lt1>
        <a:srgbClr val="FFFFFF"/>
      </a:lt1>
      <a:dk2>
        <a:srgbClr val="595959"/>
      </a:dk2>
      <a:lt2>
        <a:srgbClr val="E7E6E6"/>
      </a:lt2>
      <a:accent1>
        <a:srgbClr val="7A68AE"/>
      </a:accent1>
      <a:accent2>
        <a:srgbClr val="5D87A1"/>
      </a:accent2>
      <a:accent3>
        <a:srgbClr val="9EA374"/>
      </a:accent3>
      <a:accent4>
        <a:srgbClr val="FFD24F"/>
      </a:accent4>
      <a:accent5>
        <a:srgbClr val="033D63"/>
      </a:accent5>
      <a:accent6>
        <a:srgbClr val="B5121B"/>
      </a:accent6>
      <a:hlink>
        <a:srgbClr val="595959"/>
      </a:hlink>
      <a:folHlink>
        <a:srgbClr val="5D87A1"/>
      </a:folHlink>
    </a:clrScheme>
    <a:fontScheme name="Spectra Logic">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bg2"/>
          </a:solid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_PowerPoint TEMPLATE potx - Spectra - February 2024.potx" id="{C3663087-D4CB-4FD9-B4AB-5309A1099F57}" vid="{D7934A5F-F769-4BE5-A149-F9E1810166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58E86CD33D8D46AAC6F66591A0B115" ma:contentTypeVersion="14" ma:contentTypeDescription="Create a new document." ma:contentTypeScope="" ma:versionID="303ed2823be380fe9091803d535d72ae">
  <xsd:schema xmlns:xsd="http://www.w3.org/2001/XMLSchema" xmlns:xs="http://www.w3.org/2001/XMLSchema" xmlns:p="http://schemas.microsoft.com/office/2006/metadata/properties" xmlns:ns2="c8fcf1a5-ccd1-45a6-8168-75225ca4cce2" xmlns:ns3="5e66e292-d04b-496e-ba88-50f59ac31d01" targetNamespace="http://schemas.microsoft.com/office/2006/metadata/properties" ma:root="true" ma:fieldsID="48ce4d050463fa9f363be865039f89e5" ns2:_="" ns3:_="">
    <xsd:import namespace="c8fcf1a5-ccd1-45a6-8168-75225ca4cce2"/>
    <xsd:import namespace="5e66e292-d04b-496e-ba88-50f59ac31d0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fcf1a5-ccd1-45a6-8168-75225ca4cc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8499dfa-5e78-4e2e-a729-756c1612ed0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e66e292-d04b-496e-ba88-50f59ac31d0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34c5179-176f-4c55-8d11-e6fcabbea0f7}" ma:internalName="TaxCatchAll" ma:showField="CatchAllData" ma:web="5e66e292-d04b-496e-ba88-50f59ac31d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e66e292-d04b-496e-ba88-50f59ac31d01" xsi:nil="true"/>
    <lcf76f155ced4ddcb4097134ff3c332f xmlns="c8fcf1a5-ccd1-45a6-8168-75225ca4cce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D4EC6B0-BD80-486C-A932-E3187D9BEB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fcf1a5-ccd1-45a6-8168-75225ca4cce2"/>
    <ds:schemaRef ds:uri="5e66e292-d04b-496e-ba88-50f59ac31d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86D42D-2C3A-45C0-A5C9-FCFEF10E5927}">
  <ds:schemaRefs>
    <ds:schemaRef ds:uri="http://schemas.microsoft.com/sharepoint/v3/contenttype/forms"/>
  </ds:schemaRefs>
</ds:datastoreItem>
</file>

<file path=customXml/itemProps3.xml><?xml version="1.0" encoding="utf-8"?>
<ds:datastoreItem xmlns:ds="http://schemas.openxmlformats.org/officeDocument/2006/customXml" ds:itemID="{D41D46B8-5FF3-4B5A-B6DA-79853FCB7240}">
  <ds:schemaRefs>
    <ds:schemaRef ds:uri="http://schemas.microsoft.com/office/2006/documentManagement/types"/>
    <ds:schemaRef ds:uri="5e66e292-d04b-496e-ba88-50f59ac31d01"/>
    <ds:schemaRef ds:uri="http://schemas.microsoft.com/office/2006/metadata/properties"/>
    <ds:schemaRef ds:uri="http://www.w3.org/XML/1998/namespace"/>
    <ds:schemaRef ds:uri="http://purl.org/dc/terms/"/>
    <ds:schemaRef ds:uri="c8fcf1a5-ccd1-45a6-8168-75225ca4cce2"/>
    <ds:schemaRef ds:uri="http://purl.org/dc/dcmitype/"/>
    <ds:schemaRef ds:uri="http://purl.org/dc/elements/1.1/"/>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40958</TotalTime>
  <Words>2141</Words>
  <Application>Microsoft Macintosh PowerPoint</Application>
  <PresentationFormat>Custom</PresentationFormat>
  <Paragraphs>214</Paragraphs>
  <Slides>15</Slides>
  <Notes>10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__tiempos_b6f14e</vt:lpstr>
      <vt:lpstr>Arial</vt:lpstr>
      <vt:lpstr>Calibri</vt:lpstr>
      <vt:lpstr>inherit</vt:lpstr>
      <vt:lpstr>Inter Tight</vt:lpstr>
      <vt:lpstr>Montserrat</vt:lpstr>
      <vt:lpstr>Corporate PPT White Non-Confidential</vt:lpstr>
      <vt:lpstr>Preserve, Protect &amp; Defend Your Data at Scale with Spectra Logic </vt:lpstr>
      <vt:lpstr>Focused on Customer Success for 40+ years     </vt:lpstr>
      <vt:lpstr>Tape is Not Dead!</vt:lpstr>
      <vt:lpstr>Power of Tape Media</vt:lpstr>
      <vt:lpstr>Serving the Largest Data Users in the World</vt:lpstr>
      <vt:lpstr>BlackPearl Software-Defined Hybrid Cloud Object Storage</vt:lpstr>
      <vt:lpstr>Spectra On-Premises Options Data Retrieval Costs | Data Tiering | Scalability  </vt:lpstr>
      <vt:lpstr>LTO-10</vt:lpstr>
      <vt:lpstr>Streamline Operations with TeraPack Architecture</vt:lpstr>
      <vt:lpstr>LumOS Library Management Software</vt:lpstr>
      <vt:lpstr>Spectra OSW-2400 Transforms Tape Connectivity</vt:lpstr>
      <vt:lpstr>Defending Your Data </vt:lpstr>
      <vt:lpstr>Tri-Media Tape Support</vt:lpstr>
      <vt:lpstr>TACC 1EXB of Storage</vt:lpstr>
      <vt:lpstr>Thank You</vt:lpstr>
    </vt:vector>
  </TitlesOfParts>
  <Company>Spectra Product Portfolio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Spectra Logic | Tape Library Portfolio, preserve, protect, and defend data at scale</dc:title>
  <dc:subject>Scalable tape libraries with the lowest TCO for long-term data retention and archives.</dc:subject>
  <dc:creator>Spectra Logic Marketing</dc:creator>
  <cp:keywords>Spectra Logic, tape library, LTO, TS11xx, T10000, Stack, Cube, T950, TFinity Plus, LumOS, OSW-2400, TeraPack, Capacity on Demand, air-gap, WORM, compliance, archive</cp:keywords>
  <dc:description>Spectra Logic delivers scalable, reliable, and affordable tape-based data protection and long-term data preservation. The portfolio includes the Spectra Stack, Cube, T950, and TFinity Plus—providing the lowest TCO for cold data, compliance archives, and ransomware-resilient storage. Each library is managed through LumOS, offers Capacity on Demand growth, and supports air-gap, WORM, and AES-256 encryption for cyber resilience. Optional OSW-2400 Optical SAS-4 connectivity and multi-frame scaling make Spectra libraries ideal for data-intensive industries such as research, media, government, and enterprise IT. Ideal for organizations that need cost-effective, energy-efficient, and scalable tape storage for long-term retention and compliance workloads. © Spectra Logic Corporation | www.spectralogic.com</dc:description>
  <cp:lastModifiedBy>David Taylor</cp:lastModifiedBy>
  <cp:revision>89</cp:revision>
  <cp:lastPrinted>2024-05-22T18:43:45Z</cp:lastPrinted>
  <dcterms:created xsi:type="dcterms:W3CDTF">2024-02-09T16:03:19Z</dcterms:created>
  <dcterms:modified xsi:type="dcterms:W3CDTF">2025-12-10T13:18:36Z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9bfc59a9-0b3c-41d9-b7ed-2fc5f9a3fe82</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ContentTypeId">
    <vt:lpwstr>0x0101007058E86CD33D8D46AAC6F66591A0B115</vt:lpwstr>
  </property>
  <property fmtid="{D5CDD505-2E9C-101B-9397-08002B2CF9AE}" pid="11" name="Product">
    <vt:lpwstr>Spectra Stack, Spectra Cube, Spectra T950, Spectra TFinity Plus</vt:lpwstr>
  </property>
  <property fmtid="{D5CDD505-2E9C-101B-9397-08002B2CF9AE}" pid="12" name="Solution">
    <vt:lpwstr>Archive and Long-term Data Preservation</vt:lpwstr>
  </property>
  <property fmtid="{D5CDD505-2E9C-101B-9397-08002B2CF9AE}" pid="13" name="Audience">
    <vt:lpwstr>Prospects, customers, and channel partners</vt:lpwstr>
  </property>
</Properties>
</file>