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9"/>
  </p:notesMasterIdLst>
  <p:handoutMasterIdLst>
    <p:handoutMasterId r:id="rId10"/>
  </p:handoutMasterIdLst>
  <p:sldIdLst>
    <p:sldId id="2147308630" r:id="rId2"/>
    <p:sldId id="2147308631" r:id="rId3"/>
    <p:sldId id="2147308640" r:id="rId4"/>
    <p:sldId id="2147308639" r:id="rId5"/>
    <p:sldId id="277" r:id="rId6"/>
    <p:sldId id="272" r:id="rId7"/>
    <p:sldId id="214730861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561" userDrawn="1">
          <p15:clr>
            <a:srgbClr val="A4A3A4"/>
          </p15:clr>
        </p15:guide>
        <p15:guide id="7" pos="7128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9981D"/>
    <a:srgbClr val="B3B3B3"/>
    <a:srgbClr val="171717"/>
    <a:srgbClr val="C4C4C4"/>
    <a:srgbClr val="FFC000"/>
    <a:srgbClr val="FF0000"/>
    <a:srgbClr val="B5193E"/>
    <a:srgbClr val="7E112A"/>
    <a:srgbClr val="D41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39" autoAdjust="0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808" y="176"/>
      </p:cViewPr>
      <p:guideLst>
        <p:guide pos="561"/>
        <p:guide pos="7128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AE2888-21DD-D841-8BDD-24FD407199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Bierstadt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DCB7FC-495E-EC40-B008-F28D841DBE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E6CC7-0003-0D41-85B9-6FD631921B09}" type="datetimeFigureOut">
              <a:rPr lang="en-US" smtClean="0">
                <a:latin typeface="Bierstadt" panose="020B0004020202020204" pitchFamily="34" charset="0"/>
              </a:rPr>
              <a:t>12/11/23</a:t>
            </a:fld>
            <a:endParaRPr lang="en-US" dirty="0">
              <a:latin typeface="Bierstadt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E5DBA-AECC-804E-868B-1C0BD30DA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Bierstadt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774C6-1A6A-A74A-AA45-9EE52D6859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CA6C8-CAFF-1D40-9FB5-765F69856A91}" type="slidenum">
              <a:rPr lang="en-US" smtClean="0">
                <a:latin typeface="Bierstadt" panose="020B0004020202020204" pitchFamily="34" charset="0"/>
              </a:rPr>
              <a:t>‹#›</a:t>
            </a:fld>
            <a:endParaRPr lang="en-US" dirty="0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02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Bierstadt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Bierstadt" panose="020B0004020202020204" pitchFamily="34" charset="0"/>
              </a:defRPr>
            </a:lvl1pPr>
          </a:lstStyle>
          <a:p>
            <a:fld id="{1A0274D6-201A-DF48-8CF3-FCDF65DCD0FE}" type="datetimeFigureOut">
              <a:rPr lang="en-US" smtClean="0"/>
              <a:pPr/>
              <a:t>12/11/23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Bierstadt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Bierstadt" panose="020B0004020202020204" pitchFamily="34" charset="0"/>
              </a:defRPr>
            </a:lvl1pPr>
          </a:lstStyle>
          <a:p>
            <a:fld id="{3EC3AB99-F2FE-0E4A-AC48-91C93C0C54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5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46BD1-704B-4D58-8B4F-5E3AFE92D3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erstad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0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46BD1-704B-4D58-8B4F-5E3AFE92D3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erstad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46BD1-704B-4D58-8B4F-5E3AFE92D3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erstad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erstad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42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914D27-1382-48AF-FF34-CC3065432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" b="-45"/>
          <a:stretch/>
        </p:blipFill>
        <p:spPr>
          <a:xfrm>
            <a:off x="-5973" y="-4345"/>
            <a:ext cx="12203946" cy="686669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7" name="PPT-gradient-1_1">
            <a:hlinkClick r:id="" action="ppaction://media"/>
            <a:extLst>
              <a:ext uri="{FF2B5EF4-FFF2-40B4-BE49-F238E27FC236}">
                <a16:creationId xmlns:a16="http://schemas.microsoft.com/office/drawing/2014/main" id="{84D0727B-71C8-97FD-41BA-99B7B4FE778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938"/>
            <a:ext cx="12192000" cy="68580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BF0933C-827D-02B1-C189-D5E5683B5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25835">
            <a:off x="8056005" y="1423126"/>
            <a:ext cx="2968967" cy="1907612"/>
          </a:xfrm>
          <a:prstGeom prst="rect">
            <a:avLst/>
          </a:prstGeom>
          <a:effectLst>
            <a:outerShdw blurRad="1270000" dir="2700000" algn="tl" rotWithShape="0">
              <a:srgbClr val="FFFFFF">
                <a:alpha val="75058"/>
              </a:srgbClr>
            </a:outerShdw>
          </a:effec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E7AE716-8B71-6279-2C7E-A019C17724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45" y="-6720"/>
            <a:ext cx="12203946" cy="6864719"/>
          </a:xfrm>
          <a:prstGeom prst="rect">
            <a:avLst/>
          </a:prstGeom>
        </p:spPr>
      </p:pic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D1C2BDCC-C445-E126-F4EC-2E6A23E16E17}"/>
              </a:ext>
            </a:extLst>
          </p:cNvPr>
          <p:cNvSpPr/>
          <p:nvPr userDrawn="1"/>
        </p:nvSpPr>
        <p:spPr>
          <a:xfrm>
            <a:off x="0" y="1"/>
            <a:ext cx="12192000" cy="68469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77B42-C3D9-9D23-6A05-D430C7490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231263"/>
            <a:ext cx="7350124" cy="155734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algn="l">
              <a:lnSpc>
                <a:spcPts val="5580"/>
              </a:lnSpc>
              <a:defRPr sz="4800" b="1" i="0">
                <a:solidFill>
                  <a:srgbClr val="FBF9F9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noProof="0"/>
              <a:t>Click To Edit Presentation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777A9-3D79-885A-3ED7-3EA14D3F31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85800"/>
            <a:ext cx="913083" cy="623588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8FA0886D-BB1E-5020-6087-31207FB57D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3853141"/>
            <a:ext cx="7350125" cy="3140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2000" b="0" i="0" spc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0295424-6D75-DC48-D216-5497E05E2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644" y="5057418"/>
            <a:ext cx="1210361" cy="1038582"/>
          </a:xfrm>
          <a:prstGeom prst="roundRect">
            <a:avLst>
              <a:gd name="adj" fmla="val 13465"/>
            </a:avLst>
          </a:prstGeom>
          <a:gradFill>
            <a:gsLst>
              <a:gs pos="30000">
                <a:srgbClr val="F2F2F7">
                  <a:lumMod val="95000"/>
                  <a:alpha val="17307"/>
                </a:srgbClr>
              </a:gs>
              <a:gs pos="100000">
                <a:srgbClr val="F2F2F7">
                  <a:lumMod val="95000"/>
                  <a:alpha val="0"/>
                </a:srgbClr>
              </a:gs>
            </a:gsLst>
            <a:lin ang="17400000" scaled="0"/>
          </a:gradFill>
        </p:spPr>
        <p:txBody>
          <a:bodyPr wrap="none" lIns="274320" tIns="182880" rIns="274320" bIns="18288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75784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E99401-40AF-E52A-006A-3006C54166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7662" y="1989139"/>
            <a:ext cx="4967976" cy="3748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400" dirty="0" smtClean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lang="en-US" sz="1200" dirty="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sz="1100" dirty="0" smtClean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lang="en-US" sz="1050" dirty="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GB" sz="105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953E43D-B66F-82F5-11C6-7169A1874E3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56363" y="1989139"/>
            <a:ext cx="4967975" cy="3748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400" smtClean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lang="en-US" sz="12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sz="1100" smtClean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lang="en-US" sz="105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GB" sz="105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882F897-FEA2-ACCF-D12F-D4663C99F0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662" y="685800"/>
            <a:ext cx="10662338" cy="546100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BC7182F-AD94-8AE3-261E-5D978935C0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662" y="1270489"/>
            <a:ext cx="10656676" cy="238594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7BFC4F1C-CBDD-9496-D5D3-4FC9CFD5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0D254DC-395C-A16F-DEC4-A3B30AF1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62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8">
            <a:extLst>
              <a:ext uri="{FF2B5EF4-FFF2-40B4-BE49-F238E27FC236}">
                <a16:creationId xmlns:a16="http://schemas.microsoft.com/office/drawing/2014/main" id="{D3BAAD69-61BD-DA9E-E994-909528E51BE2}"/>
              </a:ext>
            </a:extLst>
          </p:cNvPr>
          <p:cNvGrpSpPr/>
          <p:nvPr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E8BA2CC-DB7F-61A2-7F93-0286E9E49D9B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1236870-6FD6-2CF2-7F0A-EE4D80907EB6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2581525-B154-BAF0-9564-15DC68C2070D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EA8C0C-6435-B591-A774-6188881AEAA3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6D3D7D-8B64-44F1-AEBB-DF5C3217B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384425"/>
            <a:ext cx="4613275" cy="37118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4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1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05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B42F9A-F522-CFED-EF35-9162F0E13B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85800"/>
            <a:ext cx="4605338" cy="803902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3F805A-C5AF-8CA1-4EE6-38AE876EE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647189"/>
            <a:ext cx="4605338" cy="238594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8B89A96-D95C-458C-167C-601431E74E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685800"/>
            <a:ext cx="5334000" cy="5410427"/>
          </a:xfrm>
          <a:prstGeom prst="roundRect">
            <a:avLst>
              <a:gd name="adj" fmla="val 3435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Bierstadt" panose="020B00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3F8F3D02-B335-7EEC-832A-41F7D34C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12557B16-94A5-5A82-3C64-E991915C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3311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8B89A96-D95C-458C-167C-601431E74E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685800"/>
            <a:ext cx="5334000" cy="5410427"/>
          </a:xfrm>
          <a:prstGeom prst="roundRect">
            <a:avLst>
              <a:gd name="adj" fmla="val 3435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3108DBCE-5C28-6693-CDF3-31CB6844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DAFC32CC-C909-A991-B80A-2DEAD4CC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CBFA0A-1884-1AC3-25B0-D5BA8479A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384425"/>
            <a:ext cx="4613275" cy="37118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05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4694A10-46D9-1FB0-7259-CC182037D3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685800"/>
            <a:ext cx="4605338" cy="803902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ED6A663-7FB1-1DB9-B3B1-AD9BFBF22E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647189"/>
            <a:ext cx="4605338" cy="238594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36088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BC974FD-8D41-527E-3FBB-C16ECA562778}"/>
              </a:ext>
            </a:extLst>
          </p:cNvPr>
          <p:cNvSpPr/>
          <p:nvPr userDrawn="1"/>
        </p:nvSpPr>
        <p:spPr>
          <a:xfrm flipH="1">
            <a:off x="-2812" y="0"/>
            <a:ext cx="4658950" cy="6859201"/>
          </a:xfrm>
          <a:custGeom>
            <a:avLst/>
            <a:gdLst>
              <a:gd name="connsiteX0" fmla="*/ 0 w 2613824"/>
              <a:gd name="connsiteY0" fmla="*/ 218568 h 6858000"/>
              <a:gd name="connsiteX1" fmla="*/ 218568 w 2613824"/>
              <a:gd name="connsiteY1" fmla="*/ 0 h 6858000"/>
              <a:gd name="connsiteX2" fmla="*/ 2395256 w 2613824"/>
              <a:gd name="connsiteY2" fmla="*/ 0 h 6858000"/>
              <a:gd name="connsiteX3" fmla="*/ 2613824 w 2613824"/>
              <a:gd name="connsiteY3" fmla="*/ 218568 h 6858000"/>
              <a:gd name="connsiteX4" fmla="*/ 2613824 w 2613824"/>
              <a:gd name="connsiteY4" fmla="*/ 6639432 h 6858000"/>
              <a:gd name="connsiteX5" fmla="*/ 2395256 w 2613824"/>
              <a:gd name="connsiteY5" fmla="*/ 6858000 h 6858000"/>
              <a:gd name="connsiteX6" fmla="*/ 218568 w 2613824"/>
              <a:gd name="connsiteY6" fmla="*/ 6858000 h 6858000"/>
              <a:gd name="connsiteX7" fmla="*/ 0 w 2613824"/>
              <a:gd name="connsiteY7" fmla="*/ 6639432 h 6858000"/>
              <a:gd name="connsiteX8" fmla="*/ 0 w 2613824"/>
              <a:gd name="connsiteY8" fmla="*/ 218568 h 6858000"/>
              <a:gd name="connsiteX0" fmla="*/ 0 w 2654592"/>
              <a:gd name="connsiteY0" fmla="*/ 218568 h 6858000"/>
              <a:gd name="connsiteX1" fmla="*/ 218568 w 2654592"/>
              <a:gd name="connsiteY1" fmla="*/ 0 h 6858000"/>
              <a:gd name="connsiteX2" fmla="*/ 2395256 w 2654592"/>
              <a:gd name="connsiteY2" fmla="*/ 0 h 6858000"/>
              <a:gd name="connsiteX3" fmla="*/ 2613824 w 2654592"/>
              <a:gd name="connsiteY3" fmla="*/ 6639432 h 6858000"/>
              <a:gd name="connsiteX4" fmla="*/ 2395256 w 2654592"/>
              <a:gd name="connsiteY4" fmla="*/ 6858000 h 6858000"/>
              <a:gd name="connsiteX5" fmla="*/ 218568 w 2654592"/>
              <a:gd name="connsiteY5" fmla="*/ 6858000 h 6858000"/>
              <a:gd name="connsiteX6" fmla="*/ 0 w 2654592"/>
              <a:gd name="connsiteY6" fmla="*/ 6639432 h 6858000"/>
              <a:gd name="connsiteX7" fmla="*/ 0 w 2654592"/>
              <a:gd name="connsiteY7" fmla="*/ 218568 h 6858000"/>
              <a:gd name="connsiteX0" fmla="*/ 0 w 2795036"/>
              <a:gd name="connsiteY0" fmla="*/ 225146 h 6864578"/>
              <a:gd name="connsiteX1" fmla="*/ 218568 w 2795036"/>
              <a:gd name="connsiteY1" fmla="*/ 6578 h 6864578"/>
              <a:gd name="connsiteX2" fmla="*/ 2618922 w 2795036"/>
              <a:gd name="connsiteY2" fmla="*/ 0 h 6864578"/>
              <a:gd name="connsiteX3" fmla="*/ 2613824 w 2795036"/>
              <a:gd name="connsiteY3" fmla="*/ 6646010 h 6864578"/>
              <a:gd name="connsiteX4" fmla="*/ 2395256 w 2795036"/>
              <a:gd name="connsiteY4" fmla="*/ 6864578 h 6864578"/>
              <a:gd name="connsiteX5" fmla="*/ 218568 w 2795036"/>
              <a:gd name="connsiteY5" fmla="*/ 6864578 h 6864578"/>
              <a:gd name="connsiteX6" fmla="*/ 0 w 2795036"/>
              <a:gd name="connsiteY6" fmla="*/ 6646010 h 6864578"/>
              <a:gd name="connsiteX7" fmla="*/ 0 w 2795036"/>
              <a:gd name="connsiteY7" fmla="*/ 225146 h 6864578"/>
              <a:gd name="connsiteX0" fmla="*/ 0 w 2618922"/>
              <a:gd name="connsiteY0" fmla="*/ 225146 h 6864578"/>
              <a:gd name="connsiteX1" fmla="*/ 218568 w 2618922"/>
              <a:gd name="connsiteY1" fmla="*/ 6578 h 6864578"/>
              <a:gd name="connsiteX2" fmla="*/ 2618922 w 2618922"/>
              <a:gd name="connsiteY2" fmla="*/ 0 h 6864578"/>
              <a:gd name="connsiteX3" fmla="*/ 2613824 w 2618922"/>
              <a:gd name="connsiteY3" fmla="*/ 6646010 h 6864578"/>
              <a:gd name="connsiteX4" fmla="*/ 2395256 w 2618922"/>
              <a:gd name="connsiteY4" fmla="*/ 6864578 h 6864578"/>
              <a:gd name="connsiteX5" fmla="*/ 218568 w 2618922"/>
              <a:gd name="connsiteY5" fmla="*/ 6864578 h 6864578"/>
              <a:gd name="connsiteX6" fmla="*/ 0 w 2618922"/>
              <a:gd name="connsiteY6" fmla="*/ 6646010 h 6864578"/>
              <a:gd name="connsiteX7" fmla="*/ 0 w 2618922"/>
              <a:gd name="connsiteY7" fmla="*/ 225146 h 6864578"/>
              <a:gd name="connsiteX0" fmla="*/ 0 w 2618922"/>
              <a:gd name="connsiteY0" fmla="*/ 225146 h 6864578"/>
              <a:gd name="connsiteX1" fmla="*/ 218568 w 2618922"/>
              <a:gd name="connsiteY1" fmla="*/ 6578 h 6864578"/>
              <a:gd name="connsiteX2" fmla="*/ 2618922 w 2618922"/>
              <a:gd name="connsiteY2" fmla="*/ 0 h 6864578"/>
              <a:gd name="connsiteX3" fmla="*/ 2613824 w 2618922"/>
              <a:gd name="connsiteY3" fmla="*/ 6646010 h 6864578"/>
              <a:gd name="connsiteX4" fmla="*/ 2395256 w 2618922"/>
              <a:gd name="connsiteY4" fmla="*/ 6864578 h 6864578"/>
              <a:gd name="connsiteX5" fmla="*/ 218568 w 2618922"/>
              <a:gd name="connsiteY5" fmla="*/ 6864578 h 6864578"/>
              <a:gd name="connsiteX6" fmla="*/ 0 w 2618922"/>
              <a:gd name="connsiteY6" fmla="*/ 6646010 h 6864578"/>
              <a:gd name="connsiteX7" fmla="*/ 0 w 2618922"/>
              <a:gd name="connsiteY7" fmla="*/ 225146 h 6864578"/>
              <a:gd name="connsiteX0" fmla="*/ 0 w 2618922"/>
              <a:gd name="connsiteY0" fmla="*/ 225146 h 7218079"/>
              <a:gd name="connsiteX1" fmla="*/ 218568 w 2618922"/>
              <a:gd name="connsiteY1" fmla="*/ 6578 h 7218079"/>
              <a:gd name="connsiteX2" fmla="*/ 2618922 w 2618922"/>
              <a:gd name="connsiteY2" fmla="*/ 0 h 7218079"/>
              <a:gd name="connsiteX3" fmla="*/ 2613824 w 2618922"/>
              <a:gd name="connsiteY3" fmla="*/ 6646010 h 7218079"/>
              <a:gd name="connsiteX4" fmla="*/ 218568 w 2618922"/>
              <a:gd name="connsiteY4" fmla="*/ 6864578 h 7218079"/>
              <a:gd name="connsiteX5" fmla="*/ 0 w 2618922"/>
              <a:gd name="connsiteY5" fmla="*/ 6646010 h 7218079"/>
              <a:gd name="connsiteX6" fmla="*/ 0 w 2618922"/>
              <a:gd name="connsiteY6" fmla="*/ 225146 h 7218079"/>
              <a:gd name="connsiteX0" fmla="*/ 0 w 2618922"/>
              <a:gd name="connsiteY0" fmla="*/ 225146 h 7218079"/>
              <a:gd name="connsiteX1" fmla="*/ 218568 w 2618922"/>
              <a:gd name="connsiteY1" fmla="*/ 6578 h 7218079"/>
              <a:gd name="connsiteX2" fmla="*/ 2618922 w 2618922"/>
              <a:gd name="connsiteY2" fmla="*/ 0 h 7218079"/>
              <a:gd name="connsiteX3" fmla="*/ 2613824 w 2618922"/>
              <a:gd name="connsiteY3" fmla="*/ 6646010 h 7218079"/>
              <a:gd name="connsiteX4" fmla="*/ 218568 w 2618922"/>
              <a:gd name="connsiteY4" fmla="*/ 6864578 h 7218079"/>
              <a:gd name="connsiteX5" fmla="*/ 0 w 2618922"/>
              <a:gd name="connsiteY5" fmla="*/ 6646010 h 7218079"/>
              <a:gd name="connsiteX6" fmla="*/ 0 w 2618922"/>
              <a:gd name="connsiteY6" fmla="*/ 225146 h 7218079"/>
              <a:gd name="connsiteX0" fmla="*/ 0 w 2618922"/>
              <a:gd name="connsiteY0" fmla="*/ 225146 h 7263155"/>
              <a:gd name="connsiteX1" fmla="*/ 218568 w 2618922"/>
              <a:gd name="connsiteY1" fmla="*/ 6578 h 7263155"/>
              <a:gd name="connsiteX2" fmla="*/ 2618922 w 2618922"/>
              <a:gd name="connsiteY2" fmla="*/ 0 h 7263155"/>
              <a:gd name="connsiteX3" fmla="*/ 2278325 w 2618922"/>
              <a:gd name="connsiteY3" fmla="*/ 6711794 h 7263155"/>
              <a:gd name="connsiteX4" fmla="*/ 218568 w 2618922"/>
              <a:gd name="connsiteY4" fmla="*/ 6864578 h 7263155"/>
              <a:gd name="connsiteX5" fmla="*/ 0 w 2618922"/>
              <a:gd name="connsiteY5" fmla="*/ 6646010 h 7263155"/>
              <a:gd name="connsiteX6" fmla="*/ 0 w 2618922"/>
              <a:gd name="connsiteY6" fmla="*/ 225146 h 7263155"/>
              <a:gd name="connsiteX0" fmla="*/ 0 w 2618922"/>
              <a:gd name="connsiteY0" fmla="*/ 225146 h 7347759"/>
              <a:gd name="connsiteX1" fmla="*/ 218568 w 2618922"/>
              <a:gd name="connsiteY1" fmla="*/ 6578 h 7347759"/>
              <a:gd name="connsiteX2" fmla="*/ 2618922 w 2618922"/>
              <a:gd name="connsiteY2" fmla="*/ 0 h 7347759"/>
              <a:gd name="connsiteX3" fmla="*/ 2613824 w 2618922"/>
              <a:gd name="connsiteY3" fmla="*/ 6830206 h 7347759"/>
              <a:gd name="connsiteX4" fmla="*/ 218568 w 2618922"/>
              <a:gd name="connsiteY4" fmla="*/ 6864578 h 7347759"/>
              <a:gd name="connsiteX5" fmla="*/ 0 w 2618922"/>
              <a:gd name="connsiteY5" fmla="*/ 6646010 h 7347759"/>
              <a:gd name="connsiteX6" fmla="*/ 0 w 2618922"/>
              <a:gd name="connsiteY6" fmla="*/ 225146 h 7347759"/>
              <a:gd name="connsiteX0" fmla="*/ 0 w 2618922"/>
              <a:gd name="connsiteY0" fmla="*/ 225146 h 6864578"/>
              <a:gd name="connsiteX1" fmla="*/ 218568 w 2618922"/>
              <a:gd name="connsiteY1" fmla="*/ 6578 h 6864578"/>
              <a:gd name="connsiteX2" fmla="*/ 2618922 w 2618922"/>
              <a:gd name="connsiteY2" fmla="*/ 0 h 6864578"/>
              <a:gd name="connsiteX3" fmla="*/ 2613824 w 2618922"/>
              <a:gd name="connsiteY3" fmla="*/ 6830206 h 6864578"/>
              <a:gd name="connsiteX4" fmla="*/ 218568 w 2618922"/>
              <a:gd name="connsiteY4" fmla="*/ 6864578 h 6864578"/>
              <a:gd name="connsiteX5" fmla="*/ 0 w 2618922"/>
              <a:gd name="connsiteY5" fmla="*/ 6646010 h 6864578"/>
              <a:gd name="connsiteX6" fmla="*/ 0 w 2618922"/>
              <a:gd name="connsiteY6" fmla="*/ 225146 h 6864578"/>
              <a:gd name="connsiteX0" fmla="*/ 0 w 2618922"/>
              <a:gd name="connsiteY0" fmla="*/ 225146 h 6864578"/>
              <a:gd name="connsiteX1" fmla="*/ 218568 w 2618922"/>
              <a:gd name="connsiteY1" fmla="*/ 6578 h 6864578"/>
              <a:gd name="connsiteX2" fmla="*/ 2618922 w 2618922"/>
              <a:gd name="connsiteY2" fmla="*/ 0 h 6864578"/>
              <a:gd name="connsiteX3" fmla="*/ 2613824 w 2618922"/>
              <a:gd name="connsiteY3" fmla="*/ 6830206 h 6864578"/>
              <a:gd name="connsiteX4" fmla="*/ 218568 w 2618922"/>
              <a:gd name="connsiteY4" fmla="*/ 6864578 h 6864578"/>
              <a:gd name="connsiteX5" fmla="*/ 0 w 2618922"/>
              <a:gd name="connsiteY5" fmla="*/ 6646010 h 6864578"/>
              <a:gd name="connsiteX6" fmla="*/ 0 w 2618922"/>
              <a:gd name="connsiteY6" fmla="*/ 225146 h 6864578"/>
              <a:gd name="connsiteX0" fmla="*/ 0 w 2618922"/>
              <a:gd name="connsiteY0" fmla="*/ 225146 h 6865131"/>
              <a:gd name="connsiteX1" fmla="*/ 218568 w 2618922"/>
              <a:gd name="connsiteY1" fmla="*/ 6578 h 6865131"/>
              <a:gd name="connsiteX2" fmla="*/ 2618922 w 2618922"/>
              <a:gd name="connsiteY2" fmla="*/ 0 h 6865131"/>
              <a:gd name="connsiteX3" fmla="*/ 2616999 w 2618922"/>
              <a:gd name="connsiteY3" fmla="*/ 6865131 h 6865131"/>
              <a:gd name="connsiteX4" fmla="*/ 218568 w 2618922"/>
              <a:gd name="connsiteY4" fmla="*/ 6864578 h 6865131"/>
              <a:gd name="connsiteX5" fmla="*/ 0 w 2618922"/>
              <a:gd name="connsiteY5" fmla="*/ 6646010 h 6865131"/>
              <a:gd name="connsiteX6" fmla="*/ 0 w 2618922"/>
              <a:gd name="connsiteY6" fmla="*/ 225146 h 6865131"/>
              <a:gd name="connsiteX0" fmla="*/ 0 w 4347605"/>
              <a:gd name="connsiteY0" fmla="*/ 238495 h 6878480"/>
              <a:gd name="connsiteX1" fmla="*/ 218568 w 4347605"/>
              <a:gd name="connsiteY1" fmla="*/ 19927 h 6878480"/>
              <a:gd name="connsiteX2" fmla="*/ 4347605 w 4347605"/>
              <a:gd name="connsiteY2" fmla="*/ 0 h 6878480"/>
              <a:gd name="connsiteX3" fmla="*/ 2616999 w 4347605"/>
              <a:gd name="connsiteY3" fmla="*/ 6878480 h 6878480"/>
              <a:gd name="connsiteX4" fmla="*/ 218568 w 4347605"/>
              <a:gd name="connsiteY4" fmla="*/ 6877927 h 6878480"/>
              <a:gd name="connsiteX5" fmla="*/ 0 w 4347605"/>
              <a:gd name="connsiteY5" fmla="*/ 6659359 h 6878480"/>
              <a:gd name="connsiteX6" fmla="*/ 0 w 4347605"/>
              <a:gd name="connsiteY6" fmla="*/ 238495 h 6878480"/>
              <a:gd name="connsiteX0" fmla="*/ 0 w 4347605"/>
              <a:gd name="connsiteY0" fmla="*/ 238495 h 6898503"/>
              <a:gd name="connsiteX1" fmla="*/ 218568 w 4347605"/>
              <a:gd name="connsiteY1" fmla="*/ 19927 h 6898503"/>
              <a:gd name="connsiteX2" fmla="*/ 4347605 w 4347605"/>
              <a:gd name="connsiteY2" fmla="*/ 0 h 6898503"/>
              <a:gd name="connsiteX3" fmla="*/ 4345682 w 4347605"/>
              <a:gd name="connsiteY3" fmla="*/ 6898503 h 6898503"/>
              <a:gd name="connsiteX4" fmla="*/ 218568 w 4347605"/>
              <a:gd name="connsiteY4" fmla="*/ 6877927 h 6898503"/>
              <a:gd name="connsiteX5" fmla="*/ 0 w 4347605"/>
              <a:gd name="connsiteY5" fmla="*/ 6659359 h 6898503"/>
              <a:gd name="connsiteX6" fmla="*/ 0 w 4347605"/>
              <a:gd name="connsiteY6" fmla="*/ 238495 h 6898503"/>
              <a:gd name="connsiteX0" fmla="*/ 0 w 4347605"/>
              <a:gd name="connsiteY0" fmla="*/ 238495 h 6891828"/>
              <a:gd name="connsiteX1" fmla="*/ 218568 w 4347605"/>
              <a:gd name="connsiteY1" fmla="*/ 19927 h 6891828"/>
              <a:gd name="connsiteX2" fmla="*/ 4347605 w 4347605"/>
              <a:gd name="connsiteY2" fmla="*/ 0 h 6891828"/>
              <a:gd name="connsiteX3" fmla="*/ 4345682 w 4347605"/>
              <a:gd name="connsiteY3" fmla="*/ 6891828 h 6891828"/>
              <a:gd name="connsiteX4" fmla="*/ 218568 w 4347605"/>
              <a:gd name="connsiteY4" fmla="*/ 6877927 h 6891828"/>
              <a:gd name="connsiteX5" fmla="*/ 0 w 4347605"/>
              <a:gd name="connsiteY5" fmla="*/ 6659359 h 6891828"/>
              <a:gd name="connsiteX6" fmla="*/ 0 w 4347605"/>
              <a:gd name="connsiteY6" fmla="*/ 238495 h 6891828"/>
              <a:gd name="connsiteX0" fmla="*/ 0 w 4573030"/>
              <a:gd name="connsiteY0" fmla="*/ 218568 h 6871901"/>
              <a:gd name="connsiteX1" fmla="*/ 218568 w 4573030"/>
              <a:gd name="connsiteY1" fmla="*/ 0 h 6871901"/>
              <a:gd name="connsiteX2" fmla="*/ 4573030 w 4573030"/>
              <a:gd name="connsiteY2" fmla="*/ 2298 h 6871901"/>
              <a:gd name="connsiteX3" fmla="*/ 4345682 w 4573030"/>
              <a:gd name="connsiteY3" fmla="*/ 6871901 h 6871901"/>
              <a:gd name="connsiteX4" fmla="*/ 218568 w 4573030"/>
              <a:gd name="connsiteY4" fmla="*/ 6858000 h 6871901"/>
              <a:gd name="connsiteX5" fmla="*/ 0 w 4573030"/>
              <a:gd name="connsiteY5" fmla="*/ 6639432 h 6871901"/>
              <a:gd name="connsiteX6" fmla="*/ 0 w 4573030"/>
              <a:gd name="connsiteY6" fmla="*/ 218568 h 6871901"/>
              <a:gd name="connsiteX0" fmla="*/ 0 w 4573030"/>
              <a:gd name="connsiteY0" fmla="*/ 218568 h 6859201"/>
              <a:gd name="connsiteX1" fmla="*/ 218568 w 4573030"/>
              <a:gd name="connsiteY1" fmla="*/ 0 h 6859201"/>
              <a:gd name="connsiteX2" fmla="*/ 4573030 w 4573030"/>
              <a:gd name="connsiteY2" fmla="*/ 2298 h 6859201"/>
              <a:gd name="connsiteX3" fmla="*/ 4571107 w 4573030"/>
              <a:gd name="connsiteY3" fmla="*/ 6859201 h 6859201"/>
              <a:gd name="connsiteX4" fmla="*/ 218568 w 4573030"/>
              <a:gd name="connsiteY4" fmla="*/ 6858000 h 6859201"/>
              <a:gd name="connsiteX5" fmla="*/ 0 w 4573030"/>
              <a:gd name="connsiteY5" fmla="*/ 6639432 h 6859201"/>
              <a:gd name="connsiteX6" fmla="*/ 0 w 4573030"/>
              <a:gd name="connsiteY6" fmla="*/ 218568 h 685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3030" h="6859201">
                <a:moveTo>
                  <a:pt x="0" y="218568"/>
                </a:moveTo>
                <a:cubicBezTo>
                  <a:pt x="0" y="97856"/>
                  <a:pt x="97856" y="0"/>
                  <a:pt x="218568" y="0"/>
                </a:cubicBezTo>
                <a:lnTo>
                  <a:pt x="4573030" y="2298"/>
                </a:lnTo>
                <a:cubicBezTo>
                  <a:pt x="4570956" y="1049665"/>
                  <a:pt x="4573656" y="3536196"/>
                  <a:pt x="4571107" y="6859201"/>
                </a:cubicBezTo>
                <a:lnTo>
                  <a:pt x="218568" y="6858000"/>
                </a:lnTo>
                <a:cubicBezTo>
                  <a:pt x="97856" y="6858000"/>
                  <a:pt x="0" y="6760144"/>
                  <a:pt x="0" y="6639432"/>
                </a:cubicBezTo>
                <a:lnTo>
                  <a:pt x="0" y="21856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c 8">
            <a:extLst>
              <a:ext uri="{FF2B5EF4-FFF2-40B4-BE49-F238E27FC236}">
                <a16:creationId xmlns:a16="http://schemas.microsoft.com/office/drawing/2014/main" id="{6CE81F9C-9915-26BF-6393-18E9A39CFDA4}"/>
              </a:ext>
            </a:extLst>
          </p:cNvPr>
          <p:cNvGrpSpPr/>
          <p:nvPr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3B8A494-36EC-9A5D-BF45-4053020E983E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E07967-C8B9-B67E-3322-FD07575386BF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0D7BAE0-9890-1B31-62F3-F091AED5F577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97FE6B9-4772-2A6F-67AF-DC4C32959ECB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774A14E-21EF-CE3A-16E4-1E84A3988B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701675"/>
            <a:ext cx="3173413" cy="993775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 i="0"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6C45616-0FE0-6868-4C73-806F4513E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711514"/>
            <a:ext cx="3173413" cy="238594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 i="0">
                <a:solidFill>
                  <a:srgbClr val="1ACBE2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AA59A6A-3600-14EA-2013-F5B6ECBF08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384425"/>
            <a:ext cx="3173413" cy="3349625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4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2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1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05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05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505F8E7-179C-6231-BAA6-ED7BE240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06A96A82-34C8-C98F-2B8D-FB8908E1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82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85DD3E57-7B36-1FA5-4725-B36010EA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07A099C9-2EBE-4AA5-CCDE-45DA137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DBC6F60-3F45-37C2-11A0-23E92ADD7866}"/>
              </a:ext>
            </a:extLst>
          </p:cNvPr>
          <p:cNvSpPr/>
          <p:nvPr userDrawn="1"/>
        </p:nvSpPr>
        <p:spPr>
          <a:xfrm flipH="1">
            <a:off x="-2812" y="0"/>
            <a:ext cx="4658950" cy="6859201"/>
          </a:xfrm>
          <a:custGeom>
            <a:avLst/>
            <a:gdLst>
              <a:gd name="connsiteX0" fmla="*/ 0 w 2613824"/>
              <a:gd name="connsiteY0" fmla="*/ 218568 h 6858000"/>
              <a:gd name="connsiteX1" fmla="*/ 218568 w 2613824"/>
              <a:gd name="connsiteY1" fmla="*/ 0 h 6858000"/>
              <a:gd name="connsiteX2" fmla="*/ 2395256 w 2613824"/>
              <a:gd name="connsiteY2" fmla="*/ 0 h 6858000"/>
              <a:gd name="connsiteX3" fmla="*/ 2613824 w 2613824"/>
              <a:gd name="connsiteY3" fmla="*/ 218568 h 6858000"/>
              <a:gd name="connsiteX4" fmla="*/ 2613824 w 2613824"/>
              <a:gd name="connsiteY4" fmla="*/ 6639432 h 6858000"/>
              <a:gd name="connsiteX5" fmla="*/ 2395256 w 2613824"/>
              <a:gd name="connsiteY5" fmla="*/ 6858000 h 6858000"/>
              <a:gd name="connsiteX6" fmla="*/ 218568 w 2613824"/>
              <a:gd name="connsiteY6" fmla="*/ 6858000 h 6858000"/>
              <a:gd name="connsiteX7" fmla="*/ 0 w 2613824"/>
              <a:gd name="connsiteY7" fmla="*/ 6639432 h 6858000"/>
              <a:gd name="connsiteX8" fmla="*/ 0 w 2613824"/>
              <a:gd name="connsiteY8" fmla="*/ 218568 h 6858000"/>
              <a:gd name="connsiteX0" fmla="*/ 0 w 2654592"/>
              <a:gd name="connsiteY0" fmla="*/ 218568 h 6858000"/>
              <a:gd name="connsiteX1" fmla="*/ 218568 w 2654592"/>
              <a:gd name="connsiteY1" fmla="*/ 0 h 6858000"/>
              <a:gd name="connsiteX2" fmla="*/ 2395256 w 2654592"/>
              <a:gd name="connsiteY2" fmla="*/ 0 h 6858000"/>
              <a:gd name="connsiteX3" fmla="*/ 2613824 w 2654592"/>
              <a:gd name="connsiteY3" fmla="*/ 6639432 h 6858000"/>
              <a:gd name="connsiteX4" fmla="*/ 2395256 w 2654592"/>
              <a:gd name="connsiteY4" fmla="*/ 6858000 h 6858000"/>
              <a:gd name="connsiteX5" fmla="*/ 218568 w 2654592"/>
              <a:gd name="connsiteY5" fmla="*/ 6858000 h 6858000"/>
              <a:gd name="connsiteX6" fmla="*/ 0 w 2654592"/>
              <a:gd name="connsiteY6" fmla="*/ 6639432 h 6858000"/>
              <a:gd name="connsiteX7" fmla="*/ 0 w 2654592"/>
              <a:gd name="connsiteY7" fmla="*/ 218568 h 6858000"/>
              <a:gd name="connsiteX0" fmla="*/ 0 w 2795036"/>
              <a:gd name="connsiteY0" fmla="*/ 225146 h 6864578"/>
              <a:gd name="connsiteX1" fmla="*/ 218568 w 2795036"/>
              <a:gd name="connsiteY1" fmla="*/ 6578 h 6864578"/>
              <a:gd name="connsiteX2" fmla="*/ 2618922 w 2795036"/>
              <a:gd name="connsiteY2" fmla="*/ 0 h 6864578"/>
              <a:gd name="connsiteX3" fmla="*/ 2613824 w 2795036"/>
              <a:gd name="connsiteY3" fmla="*/ 6646010 h 6864578"/>
              <a:gd name="connsiteX4" fmla="*/ 2395256 w 2795036"/>
              <a:gd name="connsiteY4" fmla="*/ 6864578 h 6864578"/>
              <a:gd name="connsiteX5" fmla="*/ 218568 w 2795036"/>
              <a:gd name="connsiteY5" fmla="*/ 6864578 h 6864578"/>
              <a:gd name="connsiteX6" fmla="*/ 0 w 2795036"/>
              <a:gd name="connsiteY6" fmla="*/ 6646010 h 6864578"/>
              <a:gd name="connsiteX7" fmla="*/ 0 w 2795036"/>
              <a:gd name="connsiteY7" fmla="*/ 225146 h 6864578"/>
              <a:gd name="connsiteX0" fmla="*/ 0 w 2618922"/>
              <a:gd name="connsiteY0" fmla="*/ 225146 h 6864578"/>
              <a:gd name="connsiteX1" fmla="*/ 218568 w 2618922"/>
              <a:gd name="connsiteY1" fmla="*/ 6578 h 6864578"/>
              <a:gd name="connsiteX2" fmla="*/ 2618922 w 2618922"/>
              <a:gd name="connsiteY2" fmla="*/ 0 h 6864578"/>
              <a:gd name="connsiteX3" fmla="*/ 2613824 w 2618922"/>
              <a:gd name="connsiteY3" fmla="*/ 6646010 h 6864578"/>
              <a:gd name="connsiteX4" fmla="*/ 2395256 w 2618922"/>
              <a:gd name="connsiteY4" fmla="*/ 6864578 h 6864578"/>
              <a:gd name="connsiteX5" fmla="*/ 218568 w 2618922"/>
              <a:gd name="connsiteY5" fmla="*/ 6864578 h 6864578"/>
              <a:gd name="connsiteX6" fmla="*/ 0 w 2618922"/>
              <a:gd name="connsiteY6" fmla="*/ 6646010 h 6864578"/>
              <a:gd name="connsiteX7" fmla="*/ 0 w 2618922"/>
              <a:gd name="connsiteY7" fmla="*/ 225146 h 6864578"/>
              <a:gd name="connsiteX0" fmla="*/ 0 w 2618922"/>
              <a:gd name="connsiteY0" fmla="*/ 225146 h 6864578"/>
              <a:gd name="connsiteX1" fmla="*/ 218568 w 2618922"/>
              <a:gd name="connsiteY1" fmla="*/ 6578 h 6864578"/>
              <a:gd name="connsiteX2" fmla="*/ 2618922 w 2618922"/>
              <a:gd name="connsiteY2" fmla="*/ 0 h 6864578"/>
              <a:gd name="connsiteX3" fmla="*/ 2613824 w 2618922"/>
              <a:gd name="connsiteY3" fmla="*/ 6646010 h 6864578"/>
              <a:gd name="connsiteX4" fmla="*/ 2395256 w 2618922"/>
              <a:gd name="connsiteY4" fmla="*/ 6864578 h 6864578"/>
              <a:gd name="connsiteX5" fmla="*/ 218568 w 2618922"/>
              <a:gd name="connsiteY5" fmla="*/ 6864578 h 6864578"/>
              <a:gd name="connsiteX6" fmla="*/ 0 w 2618922"/>
              <a:gd name="connsiteY6" fmla="*/ 6646010 h 6864578"/>
              <a:gd name="connsiteX7" fmla="*/ 0 w 2618922"/>
              <a:gd name="connsiteY7" fmla="*/ 225146 h 6864578"/>
              <a:gd name="connsiteX0" fmla="*/ 0 w 2618922"/>
              <a:gd name="connsiteY0" fmla="*/ 225146 h 7218079"/>
              <a:gd name="connsiteX1" fmla="*/ 218568 w 2618922"/>
              <a:gd name="connsiteY1" fmla="*/ 6578 h 7218079"/>
              <a:gd name="connsiteX2" fmla="*/ 2618922 w 2618922"/>
              <a:gd name="connsiteY2" fmla="*/ 0 h 7218079"/>
              <a:gd name="connsiteX3" fmla="*/ 2613824 w 2618922"/>
              <a:gd name="connsiteY3" fmla="*/ 6646010 h 7218079"/>
              <a:gd name="connsiteX4" fmla="*/ 218568 w 2618922"/>
              <a:gd name="connsiteY4" fmla="*/ 6864578 h 7218079"/>
              <a:gd name="connsiteX5" fmla="*/ 0 w 2618922"/>
              <a:gd name="connsiteY5" fmla="*/ 6646010 h 7218079"/>
              <a:gd name="connsiteX6" fmla="*/ 0 w 2618922"/>
              <a:gd name="connsiteY6" fmla="*/ 225146 h 7218079"/>
              <a:gd name="connsiteX0" fmla="*/ 0 w 2618922"/>
              <a:gd name="connsiteY0" fmla="*/ 225146 h 7218079"/>
              <a:gd name="connsiteX1" fmla="*/ 218568 w 2618922"/>
              <a:gd name="connsiteY1" fmla="*/ 6578 h 7218079"/>
              <a:gd name="connsiteX2" fmla="*/ 2618922 w 2618922"/>
              <a:gd name="connsiteY2" fmla="*/ 0 h 7218079"/>
              <a:gd name="connsiteX3" fmla="*/ 2613824 w 2618922"/>
              <a:gd name="connsiteY3" fmla="*/ 6646010 h 7218079"/>
              <a:gd name="connsiteX4" fmla="*/ 218568 w 2618922"/>
              <a:gd name="connsiteY4" fmla="*/ 6864578 h 7218079"/>
              <a:gd name="connsiteX5" fmla="*/ 0 w 2618922"/>
              <a:gd name="connsiteY5" fmla="*/ 6646010 h 7218079"/>
              <a:gd name="connsiteX6" fmla="*/ 0 w 2618922"/>
              <a:gd name="connsiteY6" fmla="*/ 225146 h 7218079"/>
              <a:gd name="connsiteX0" fmla="*/ 0 w 2618922"/>
              <a:gd name="connsiteY0" fmla="*/ 225146 h 7263155"/>
              <a:gd name="connsiteX1" fmla="*/ 218568 w 2618922"/>
              <a:gd name="connsiteY1" fmla="*/ 6578 h 7263155"/>
              <a:gd name="connsiteX2" fmla="*/ 2618922 w 2618922"/>
              <a:gd name="connsiteY2" fmla="*/ 0 h 7263155"/>
              <a:gd name="connsiteX3" fmla="*/ 2278325 w 2618922"/>
              <a:gd name="connsiteY3" fmla="*/ 6711794 h 7263155"/>
              <a:gd name="connsiteX4" fmla="*/ 218568 w 2618922"/>
              <a:gd name="connsiteY4" fmla="*/ 6864578 h 7263155"/>
              <a:gd name="connsiteX5" fmla="*/ 0 w 2618922"/>
              <a:gd name="connsiteY5" fmla="*/ 6646010 h 7263155"/>
              <a:gd name="connsiteX6" fmla="*/ 0 w 2618922"/>
              <a:gd name="connsiteY6" fmla="*/ 225146 h 7263155"/>
              <a:gd name="connsiteX0" fmla="*/ 0 w 2618922"/>
              <a:gd name="connsiteY0" fmla="*/ 225146 h 7347759"/>
              <a:gd name="connsiteX1" fmla="*/ 218568 w 2618922"/>
              <a:gd name="connsiteY1" fmla="*/ 6578 h 7347759"/>
              <a:gd name="connsiteX2" fmla="*/ 2618922 w 2618922"/>
              <a:gd name="connsiteY2" fmla="*/ 0 h 7347759"/>
              <a:gd name="connsiteX3" fmla="*/ 2613824 w 2618922"/>
              <a:gd name="connsiteY3" fmla="*/ 6830206 h 7347759"/>
              <a:gd name="connsiteX4" fmla="*/ 218568 w 2618922"/>
              <a:gd name="connsiteY4" fmla="*/ 6864578 h 7347759"/>
              <a:gd name="connsiteX5" fmla="*/ 0 w 2618922"/>
              <a:gd name="connsiteY5" fmla="*/ 6646010 h 7347759"/>
              <a:gd name="connsiteX6" fmla="*/ 0 w 2618922"/>
              <a:gd name="connsiteY6" fmla="*/ 225146 h 7347759"/>
              <a:gd name="connsiteX0" fmla="*/ 0 w 2618922"/>
              <a:gd name="connsiteY0" fmla="*/ 225146 h 6864578"/>
              <a:gd name="connsiteX1" fmla="*/ 218568 w 2618922"/>
              <a:gd name="connsiteY1" fmla="*/ 6578 h 6864578"/>
              <a:gd name="connsiteX2" fmla="*/ 2618922 w 2618922"/>
              <a:gd name="connsiteY2" fmla="*/ 0 h 6864578"/>
              <a:gd name="connsiteX3" fmla="*/ 2613824 w 2618922"/>
              <a:gd name="connsiteY3" fmla="*/ 6830206 h 6864578"/>
              <a:gd name="connsiteX4" fmla="*/ 218568 w 2618922"/>
              <a:gd name="connsiteY4" fmla="*/ 6864578 h 6864578"/>
              <a:gd name="connsiteX5" fmla="*/ 0 w 2618922"/>
              <a:gd name="connsiteY5" fmla="*/ 6646010 h 6864578"/>
              <a:gd name="connsiteX6" fmla="*/ 0 w 2618922"/>
              <a:gd name="connsiteY6" fmla="*/ 225146 h 6864578"/>
              <a:gd name="connsiteX0" fmla="*/ 0 w 2618922"/>
              <a:gd name="connsiteY0" fmla="*/ 225146 h 6864578"/>
              <a:gd name="connsiteX1" fmla="*/ 218568 w 2618922"/>
              <a:gd name="connsiteY1" fmla="*/ 6578 h 6864578"/>
              <a:gd name="connsiteX2" fmla="*/ 2618922 w 2618922"/>
              <a:gd name="connsiteY2" fmla="*/ 0 h 6864578"/>
              <a:gd name="connsiteX3" fmla="*/ 2613824 w 2618922"/>
              <a:gd name="connsiteY3" fmla="*/ 6830206 h 6864578"/>
              <a:gd name="connsiteX4" fmla="*/ 218568 w 2618922"/>
              <a:gd name="connsiteY4" fmla="*/ 6864578 h 6864578"/>
              <a:gd name="connsiteX5" fmla="*/ 0 w 2618922"/>
              <a:gd name="connsiteY5" fmla="*/ 6646010 h 6864578"/>
              <a:gd name="connsiteX6" fmla="*/ 0 w 2618922"/>
              <a:gd name="connsiteY6" fmla="*/ 225146 h 6864578"/>
              <a:gd name="connsiteX0" fmla="*/ 0 w 2618922"/>
              <a:gd name="connsiteY0" fmla="*/ 225146 h 6865131"/>
              <a:gd name="connsiteX1" fmla="*/ 218568 w 2618922"/>
              <a:gd name="connsiteY1" fmla="*/ 6578 h 6865131"/>
              <a:gd name="connsiteX2" fmla="*/ 2618922 w 2618922"/>
              <a:gd name="connsiteY2" fmla="*/ 0 h 6865131"/>
              <a:gd name="connsiteX3" fmla="*/ 2616999 w 2618922"/>
              <a:gd name="connsiteY3" fmla="*/ 6865131 h 6865131"/>
              <a:gd name="connsiteX4" fmla="*/ 218568 w 2618922"/>
              <a:gd name="connsiteY4" fmla="*/ 6864578 h 6865131"/>
              <a:gd name="connsiteX5" fmla="*/ 0 w 2618922"/>
              <a:gd name="connsiteY5" fmla="*/ 6646010 h 6865131"/>
              <a:gd name="connsiteX6" fmla="*/ 0 w 2618922"/>
              <a:gd name="connsiteY6" fmla="*/ 225146 h 6865131"/>
              <a:gd name="connsiteX0" fmla="*/ 0 w 4347605"/>
              <a:gd name="connsiteY0" fmla="*/ 238495 h 6878480"/>
              <a:gd name="connsiteX1" fmla="*/ 218568 w 4347605"/>
              <a:gd name="connsiteY1" fmla="*/ 19927 h 6878480"/>
              <a:gd name="connsiteX2" fmla="*/ 4347605 w 4347605"/>
              <a:gd name="connsiteY2" fmla="*/ 0 h 6878480"/>
              <a:gd name="connsiteX3" fmla="*/ 2616999 w 4347605"/>
              <a:gd name="connsiteY3" fmla="*/ 6878480 h 6878480"/>
              <a:gd name="connsiteX4" fmla="*/ 218568 w 4347605"/>
              <a:gd name="connsiteY4" fmla="*/ 6877927 h 6878480"/>
              <a:gd name="connsiteX5" fmla="*/ 0 w 4347605"/>
              <a:gd name="connsiteY5" fmla="*/ 6659359 h 6878480"/>
              <a:gd name="connsiteX6" fmla="*/ 0 w 4347605"/>
              <a:gd name="connsiteY6" fmla="*/ 238495 h 6878480"/>
              <a:gd name="connsiteX0" fmla="*/ 0 w 4347605"/>
              <a:gd name="connsiteY0" fmla="*/ 238495 h 6898503"/>
              <a:gd name="connsiteX1" fmla="*/ 218568 w 4347605"/>
              <a:gd name="connsiteY1" fmla="*/ 19927 h 6898503"/>
              <a:gd name="connsiteX2" fmla="*/ 4347605 w 4347605"/>
              <a:gd name="connsiteY2" fmla="*/ 0 h 6898503"/>
              <a:gd name="connsiteX3" fmla="*/ 4345682 w 4347605"/>
              <a:gd name="connsiteY3" fmla="*/ 6898503 h 6898503"/>
              <a:gd name="connsiteX4" fmla="*/ 218568 w 4347605"/>
              <a:gd name="connsiteY4" fmla="*/ 6877927 h 6898503"/>
              <a:gd name="connsiteX5" fmla="*/ 0 w 4347605"/>
              <a:gd name="connsiteY5" fmla="*/ 6659359 h 6898503"/>
              <a:gd name="connsiteX6" fmla="*/ 0 w 4347605"/>
              <a:gd name="connsiteY6" fmla="*/ 238495 h 6898503"/>
              <a:gd name="connsiteX0" fmla="*/ 0 w 4347605"/>
              <a:gd name="connsiteY0" fmla="*/ 238495 h 6891828"/>
              <a:gd name="connsiteX1" fmla="*/ 218568 w 4347605"/>
              <a:gd name="connsiteY1" fmla="*/ 19927 h 6891828"/>
              <a:gd name="connsiteX2" fmla="*/ 4347605 w 4347605"/>
              <a:gd name="connsiteY2" fmla="*/ 0 h 6891828"/>
              <a:gd name="connsiteX3" fmla="*/ 4345682 w 4347605"/>
              <a:gd name="connsiteY3" fmla="*/ 6891828 h 6891828"/>
              <a:gd name="connsiteX4" fmla="*/ 218568 w 4347605"/>
              <a:gd name="connsiteY4" fmla="*/ 6877927 h 6891828"/>
              <a:gd name="connsiteX5" fmla="*/ 0 w 4347605"/>
              <a:gd name="connsiteY5" fmla="*/ 6659359 h 6891828"/>
              <a:gd name="connsiteX6" fmla="*/ 0 w 4347605"/>
              <a:gd name="connsiteY6" fmla="*/ 238495 h 6891828"/>
              <a:gd name="connsiteX0" fmla="*/ 0 w 4573030"/>
              <a:gd name="connsiteY0" fmla="*/ 218568 h 6871901"/>
              <a:gd name="connsiteX1" fmla="*/ 218568 w 4573030"/>
              <a:gd name="connsiteY1" fmla="*/ 0 h 6871901"/>
              <a:gd name="connsiteX2" fmla="*/ 4573030 w 4573030"/>
              <a:gd name="connsiteY2" fmla="*/ 2298 h 6871901"/>
              <a:gd name="connsiteX3" fmla="*/ 4345682 w 4573030"/>
              <a:gd name="connsiteY3" fmla="*/ 6871901 h 6871901"/>
              <a:gd name="connsiteX4" fmla="*/ 218568 w 4573030"/>
              <a:gd name="connsiteY4" fmla="*/ 6858000 h 6871901"/>
              <a:gd name="connsiteX5" fmla="*/ 0 w 4573030"/>
              <a:gd name="connsiteY5" fmla="*/ 6639432 h 6871901"/>
              <a:gd name="connsiteX6" fmla="*/ 0 w 4573030"/>
              <a:gd name="connsiteY6" fmla="*/ 218568 h 6871901"/>
              <a:gd name="connsiteX0" fmla="*/ 0 w 4573030"/>
              <a:gd name="connsiteY0" fmla="*/ 218568 h 6859201"/>
              <a:gd name="connsiteX1" fmla="*/ 218568 w 4573030"/>
              <a:gd name="connsiteY1" fmla="*/ 0 h 6859201"/>
              <a:gd name="connsiteX2" fmla="*/ 4573030 w 4573030"/>
              <a:gd name="connsiteY2" fmla="*/ 2298 h 6859201"/>
              <a:gd name="connsiteX3" fmla="*/ 4571107 w 4573030"/>
              <a:gd name="connsiteY3" fmla="*/ 6859201 h 6859201"/>
              <a:gd name="connsiteX4" fmla="*/ 218568 w 4573030"/>
              <a:gd name="connsiteY4" fmla="*/ 6858000 h 6859201"/>
              <a:gd name="connsiteX5" fmla="*/ 0 w 4573030"/>
              <a:gd name="connsiteY5" fmla="*/ 6639432 h 6859201"/>
              <a:gd name="connsiteX6" fmla="*/ 0 w 4573030"/>
              <a:gd name="connsiteY6" fmla="*/ 218568 h 685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3030" h="6859201">
                <a:moveTo>
                  <a:pt x="0" y="218568"/>
                </a:moveTo>
                <a:cubicBezTo>
                  <a:pt x="0" y="97856"/>
                  <a:pt x="97856" y="0"/>
                  <a:pt x="218568" y="0"/>
                </a:cubicBezTo>
                <a:lnTo>
                  <a:pt x="4573030" y="2298"/>
                </a:lnTo>
                <a:cubicBezTo>
                  <a:pt x="4570956" y="1049665"/>
                  <a:pt x="4573656" y="3536196"/>
                  <a:pt x="4571107" y="6859201"/>
                </a:cubicBezTo>
                <a:lnTo>
                  <a:pt x="218568" y="6858000"/>
                </a:lnTo>
                <a:cubicBezTo>
                  <a:pt x="97856" y="6858000"/>
                  <a:pt x="0" y="6760144"/>
                  <a:pt x="0" y="6639432"/>
                </a:cubicBezTo>
                <a:lnTo>
                  <a:pt x="0" y="2185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c 8">
            <a:extLst>
              <a:ext uri="{FF2B5EF4-FFF2-40B4-BE49-F238E27FC236}">
                <a16:creationId xmlns:a16="http://schemas.microsoft.com/office/drawing/2014/main" id="{1AEBACCF-8932-3D93-78C8-C22068C6A7A6}"/>
              </a:ext>
            </a:extLst>
          </p:cNvPr>
          <p:cNvGrpSpPr/>
          <p:nvPr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bg1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E7E47BE-348E-557D-8355-B57DAC9479B0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1D8D7CC-8638-B815-28F8-24600FE6258F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F93A3E4-29D7-C695-70E7-6DF1A0A00AAB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5E02973-5BF1-294A-A84E-D85461F47303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8398B7B-D3B6-1F4F-D2F1-DB62C0597F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701675"/>
            <a:ext cx="3173413" cy="993775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3AA3C9-1436-7342-A69D-2E4C1EEE05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711514"/>
            <a:ext cx="3173413" cy="238594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41043E5-556E-D884-733F-8EF898D658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384425"/>
            <a:ext cx="3173413" cy="3349625"/>
          </a:xfrm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05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5614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89E38-F381-EB20-A8F0-B0F4BAED9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F04BB1-37BA-64E1-FA20-CB69F56D4C25}"/>
              </a:ext>
            </a:extLst>
          </p:cNvPr>
          <p:cNvSpPr txBox="1">
            <a:spLocks/>
          </p:cNvSpPr>
          <p:nvPr userDrawn="1"/>
        </p:nvSpPr>
        <p:spPr>
          <a:xfrm>
            <a:off x="762000" y="685800"/>
            <a:ext cx="10668000" cy="5408305"/>
          </a:xfrm>
          <a:prstGeom prst="roundRect">
            <a:avLst>
              <a:gd name="adj" fmla="val 4103"/>
            </a:avLst>
          </a:prstGeom>
          <a:gradFill>
            <a:gsLst>
              <a:gs pos="30000">
                <a:srgbClr val="E3E3EE">
                  <a:alpha val="16863"/>
                  <a:lumMod val="95000"/>
                  <a:lumOff val="5000"/>
                </a:srgbClr>
              </a:gs>
              <a:gs pos="100000">
                <a:srgbClr val="E3E3EE">
                  <a:alpha val="0"/>
                </a:srgb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274320" bIns="18288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53A211-D35C-98E7-F97A-B67A5FF8C231}"/>
              </a:ext>
            </a:extLst>
          </p:cNvPr>
          <p:cNvGrpSpPr/>
          <p:nvPr userDrawn="1"/>
        </p:nvGrpSpPr>
        <p:grpSpPr>
          <a:xfrm>
            <a:off x="9919274" y="1285458"/>
            <a:ext cx="897408" cy="649617"/>
            <a:chOff x="9919274" y="1285458"/>
            <a:chExt cx="897408" cy="649617"/>
          </a:xfrm>
          <a:solidFill>
            <a:schemeClr val="bg2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05DBBB1-8DB1-8266-0D2D-8FFA99F56300}"/>
                </a:ext>
              </a:extLst>
            </p:cNvPr>
            <p:cNvSpPr/>
            <p:nvPr/>
          </p:nvSpPr>
          <p:spPr>
            <a:xfrm>
              <a:off x="9919274" y="1285458"/>
              <a:ext cx="405173" cy="649617"/>
            </a:xfrm>
            <a:custGeom>
              <a:avLst/>
              <a:gdLst>
                <a:gd name="connsiteX0" fmla="*/ 263530 w 405173"/>
                <a:gd name="connsiteY0" fmla="*/ 649617 h 649617"/>
                <a:gd name="connsiteX1" fmla="*/ 60274 w 405173"/>
                <a:gd name="connsiteY1" fmla="*/ 649617 h 649617"/>
                <a:gd name="connsiteX2" fmla="*/ 49893 w 405173"/>
                <a:gd name="connsiteY2" fmla="*/ 632874 h 649617"/>
                <a:gd name="connsiteX3" fmla="*/ 162739 w 405173"/>
                <a:gd name="connsiteY3" fmla="*/ 401825 h 649617"/>
                <a:gd name="connsiteX4" fmla="*/ 0 w 405173"/>
                <a:gd name="connsiteY4" fmla="*/ 401825 h 649617"/>
                <a:gd name="connsiteX5" fmla="*/ 0 w 405173"/>
                <a:gd name="connsiteY5" fmla="*/ 0 h 649617"/>
                <a:gd name="connsiteX6" fmla="*/ 292997 w 405173"/>
                <a:gd name="connsiteY6" fmla="*/ 0 h 649617"/>
                <a:gd name="connsiteX7" fmla="*/ 304717 w 405173"/>
                <a:gd name="connsiteY7" fmla="*/ 11720 h 649617"/>
                <a:gd name="connsiteX8" fmla="*/ 304717 w 405173"/>
                <a:gd name="connsiteY8" fmla="*/ 28463 h 649617"/>
                <a:gd name="connsiteX9" fmla="*/ 292997 w 405173"/>
                <a:gd name="connsiteY9" fmla="*/ 40182 h 649617"/>
                <a:gd name="connsiteX10" fmla="*/ 40182 w 405173"/>
                <a:gd name="connsiteY10" fmla="*/ 40182 h 649617"/>
                <a:gd name="connsiteX11" fmla="*/ 40182 w 405173"/>
                <a:gd name="connsiteY11" fmla="*/ 361642 h 649617"/>
                <a:gd name="connsiteX12" fmla="*/ 208279 w 405173"/>
                <a:gd name="connsiteY12" fmla="*/ 361642 h 649617"/>
                <a:gd name="connsiteX13" fmla="*/ 218660 w 405173"/>
                <a:gd name="connsiteY13" fmla="*/ 378385 h 649617"/>
                <a:gd name="connsiteX14" fmla="*/ 105814 w 405173"/>
                <a:gd name="connsiteY14" fmla="*/ 609435 h 649617"/>
                <a:gd name="connsiteX15" fmla="*/ 245783 w 405173"/>
                <a:gd name="connsiteY15" fmla="*/ 609435 h 649617"/>
                <a:gd name="connsiteX16" fmla="*/ 364991 w 405173"/>
                <a:gd name="connsiteY16" fmla="*/ 367000 h 649617"/>
                <a:gd name="connsiteX17" fmla="*/ 364991 w 405173"/>
                <a:gd name="connsiteY17" fmla="*/ 107823 h 649617"/>
                <a:gd name="connsiteX18" fmla="*/ 376711 w 405173"/>
                <a:gd name="connsiteY18" fmla="*/ 96103 h 649617"/>
                <a:gd name="connsiteX19" fmla="*/ 393454 w 405173"/>
                <a:gd name="connsiteY19" fmla="*/ 96103 h 649617"/>
                <a:gd name="connsiteX20" fmla="*/ 405173 w 405173"/>
                <a:gd name="connsiteY20" fmla="*/ 107823 h 649617"/>
                <a:gd name="connsiteX21" fmla="*/ 405173 w 405173"/>
                <a:gd name="connsiteY21" fmla="*/ 376376 h 649617"/>
                <a:gd name="connsiteX22" fmla="*/ 273911 w 405173"/>
                <a:gd name="connsiteY22" fmla="*/ 642920 h 649617"/>
                <a:gd name="connsiteX23" fmla="*/ 263530 w 405173"/>
                <a:gd name="connsiteY23" fmla="*/ 649617 h 64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5173" h="649617">
                  <a:moveTo>
                    <a:pt x="263530" y="649617"/>
                  </a:moveTo>
                  <a:lnTo>
                    <a:pt x="60274" y="649617"/>
                  </a:lnTo>
                  <a:cubicBezTo>
                    <a:pt x="51568" y="649617"/>
                    <a:pt x="45875" y="640576"/>
                    <a:pt x="49893" y="632874"/>
                  </a:cubicBezTo>
                  <a:lnTo>
                    <a:pt x="162739" y="401825"/>
                  </a:lnTo>
                  <a:lnTo>
                    <a:pt x="0" y="401825"/>
                  </a:lnTo>
                  <a:lnTo>
                    <a:pt x="0" y="0"/>
                  </a:lnTo>
                  <a:lnTo>
                    <a:pt x="292997" y="0"/>
                  </a:lnTo>
                  <a:cubicBezTo>
                    <a:pt x="299360" y="0"/>
                    <a:pt x="304717" y="5358"/>
                    <a:pt x="304717" y="11720"/>
                  </a:cubicBezTo>
                  <a:lnTo>
                    <a:pt x="304717" y="28463"/>
                  </a:lnTo>
                  <a:cubicBezTo>
                    <a:pt x="304717" y="34825"/>
                    <a:pt x="299360" y="40182"/>
                    <a:pt x="292997" y="40182"/>
                  </a:cubicBezTo>
                  <a:lnTo>
                    <a:pt x="40182" y="40182"/>
                  </a:lnTo>
                  <a:lnTo>
                    <a:pt x="40182" y="361642"/>
                  </a:lnTo>
                  <a:lnTo>
                    <a:pt x="208279" y="361642"/>
                  </a:lnTo>
                  <a:cubicBezTo>
                    <a:pt x="216985" y="361642"/>
                    <a:pt x="222678" y="370684"/>
                    <a:pt x="218660" y="378385"/>
                  </a:cubicBezTo>
                  <a:lnTo>
                    <a:pt x="105814" y="609435"/>
                  </a:lnTo>
                  <a:lnTo>
                    <a:pt x="245783" y="609435"/>
                  </a:lnTo>
                  <a:lnTo>
                    <a:pt x="364991" y="367000"/>
                  </a:lnTo>
                  <a:lnTo>
                    <a:pt x="364991" y="107823"/>
                  </a:lnTo>
                  <a:cubicBezTo>
                    <a:pt x="364991" y="101461"/>
                    <a:pt x="370349" y="96103"/>
                    <a:pt x="376711" y="96103"/>
                  </a:cubicBezTo>
                  <a:lnTo>
                    <a:pt x="393454" y="96103"/>
                  </a:lnTo>
                  <a:cubicBezTo>
                    <a:pt x="399816" y="96103"/>
                    <a:pt x="405173" y="101461"/>
                    <a:pt x="405173" y="107823"/>
                  </a:cubicBezTo>
                  <a:lnTo>
                    <a:pt x="405173" y="376376"/>
                  </a:lnTo>
                  <a:lnTo>
                    <a:pt x="273911" y="642920"/>
                  </a:lnTo>
                  <a:cubicBezTo>
                    <a:pt x="272236" y="646938"/>
                    <a:pt x="267883" y="649617"/>
                    <a:pt x="263530" y="649617"/>
                  </a:cubicBezTo>
                  <a:close/>
                </a:path>
              </a:pathLst>
            </a:custGeom>
            <a:grpFill/>
            <a:ln w="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6839EE9-7AAE-0D72-9368-31AC6BE0C506}"/>
                </a:ext>
              </a:extLst>
            </p:cNvPr>
            <p:cNvSpPr/>
            <p:nvPr/>
          </p:nvSpPr>
          <p:spPr>
            <a:xfrm>
              <a:off x="10411844" y="1285458"/>
              <a:ext cx="404838" cy="649617"/>
            </a:xfrm>
            <a:custGeom>
              <a:avLst/>
              <a:gdLst>
                <a:gd name="connsiteX0" fmla="*/ 263195 w 404838"/>
                <a:gd name="connsiteY0" fmla="*/ 649617 h 649617"/>
                <a:gd name="connsiteX1" fmla="*/ 59939 w 404838"/>
                <a:gd name="connsiteY1" fmla="*/ 649617 h 649617"/>
                <a:gd name="connsiteX2" fmla="*/ 49558 w 404838"/>
                <a:gd name="connsiteY2" fmla="*/ 632874 h 649617"/>
                <a:gd name="connsiteX3" fmla="*/ 162404 w 404838"/>
                <a:gd name="connsiteY3" fmla="*/ 401825 h 649617"/>
                <a:gd name="connsiteX4" fmla="*/ 11720 w 404838"/>
                <a:gd name="connsiteY4" fmla="*/ 401825 h 649617"/>
                <a:gd name="connsiteX5" fmla="*/ 0 w 404838"/>
                <a:gd name="connsiteY5" fmla="*/ 390105 h 649617"/>
                <a:gd name="connsiteX6" fmla="*/ 0 w 404838"/>
                <a:gd name="connsiteY6" fmla="*/ 11720 h 649617"/>
                <a:gd name="connsiteX7" fmla="*/ 11720 w 404838"/>
                <a:gd name="connsiteY7" fmla="*/ 0 h 649617"/>
                <a:gd name="connsiteX8" fmla="*/ 292997 w 404838"/>
                <a:gd name="connsiteY8" fmla="*/ 0 h 649617"/>
                <a:gd name="connsiteX9" fmla="*/ 304717 w 404838"/>
                <a:gd name="connsiteY9" fmla="*/ 11720 h 649617"/>
                <a:gd name="connsiteX10" fmla="*/ 304717 w 404838"/>
                <a:gd name="connsiteY10" fmla="*/ 28463 h 649617"/>
                <a:gd name="connsiteX11" fmla="*/ 292997 w 404838"/>
                <a:gd name="connsiteY11" fmla="*/ 40182 h 649617"/>
                <a:gd name="connsiteX12" fmla="*/ 39848 w 404838"/>
                <a:gd name="connsiteY12" fmla="*/ 40182 h 649617"/>
                <a:gd name="connsiteX13" fmla="*/ 39848 w 404838"/>
                <a:gd name="connsiteY13" fmla="*/ 361642 h 649617"/>
                <a:gd name="connsiteX14" fmla="*/ 207944 w 404838"/>
                <a:gd name="connsiteY14" fmla="*/ 361642 h 649617"/>
                <a:gd name="connsiteX15" fmla="*/ 218325 w 404838"/>
                <a:gd name="connsiteY15" fmla="*/ 378385 h 649617"/>
                <a:gd name="connsiteX16" fmla="*/ 105479 w 404838"/>
                <a:gd name="connsiteY16" fmla="*/ 609435 h 649617"/>
                <a:gd name="connsiteX17" fmla="*/ 245448 w 404838"/>
                <a:gd name="connsiteY17" fmla="*/ 609435 h 649617"/>
                <a:gd name="connsiteX18" fmla="*/ 364656 w 404838"/>
                <a:gd name="connsiteY18" fmla="*/ 367000 h 649617"/>
                <a:gd name="connsiteX19" fmla="*/ 364656 w 404838"/>
                <a:gd name="connsiteY19" fmla="*/ 107823 h 649617"/>
                <a:gd name="connsiteX20" fmla="*/ 376376 w 404838"/>
                <a:gd name="connsiteY20" fmla="*/ 96103 h 649617"/>
                <a:gd name="connsiteX21" fmla="*/ 393119 w 404838"/>
                <a:gd name="connsiteY21" fmla="*/ 96103 h 649617"/>
                <a:gd name="connsiteX22" fmla="*/ 404839 w 404838"/>
                <a:gd name="connsiteY22" fmla="*/ 107823 h 649617"/>
                <a:gd name="connsiteX23" fmla="*/ 404839 w 404838"/>
                <a:gd name="connsiteY23" fmla="*/ 376376 h 649617"/>
                <a:gd name="connsiteX24" fmla="*/ 273576 w 404838"/>
                <a:gd name="connsiteY24" fmla="*/ 642920 h 649617"/>
                <a:gd name="connsiteX25" fmla="*/ 263195 w 404838"/>
                <a:gd name="connsiteY25" fmla="*/ 649617 h 64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4838" h="649617">
                  <a:moveTo>
                    <a:pt x="263195" y="649617"/>
                  </a:moveTo>
                  <a:lnTo>
                    <a:pt x="59939" y="649617"/>
                  </a:lnTo>
                  <a:cubicBezTo>
                    <a:pt x="51233" y="649617"/>
                    <a:pt x="45540" y="640576"/>
                    <a:pt x="49558" y="632874"/>
                  </a:cubicBezTo>
                  <a:lnTo>
                    <a:pt x="162404" y="401825"/>
                  </a:lnTo>
                  <a:lnTo>
                    <a:pt x="11720" y="401825"/>
                  </a:lnTo>
                  <a:cubicBezTo>
                    <a:pt x="5358" y="401825"/>
                    <a:pt x="0" y="396467"/>
                    <a:pt x="0" y="390105"/>
                  </a:cubicBezTo>
                  <a:lnTo>
                    <a:pt x="0" y="11720"/>
                  </a:lnTo>
                  <a:cubicBezTo>
                    <a:pt x="0" y="5358"/>
                    <a:pt x="5358" y="0"/>
                    <a:pt x="11720" y="0"/>
                  </a:cubicBezTo>
                  <a:lnTo>
                    <a:pt x="292997" y="0"/>
                  </a:lnTo>
                  <a:cubicBezTo>
                    <a:pt x="299360" y="0"/>
                    <a:pt x="304717" y="5358"/>
                    <a:pt x="304717" y="11720"/>
                  </a:cubicBezTo>
                  <a:lnTo>
                    <a:pt x="304717" y="28463"/>
                  </a:lnTo>
                  <a:cubicBezTo>
                    <a:pt x="304717" y="34825"/>
                    <a:pt x="299360" y="40182"/>
                    <a:pt x="292997" y="40182"/>
                  </a:cubicBezTo>
                  <a:lnTo>
                    <a:pt x="39848" y="40182"/>
                  </a:lnTo>
                  <a:lnTo>
                    <a:pt x="39848" y="361642"/>
                  </a:lnTo>
                  <a:lnTo>
                    <a:pt x="207944" y="361642"/>
                  </a:lnTo>
                  <a:cubicBezTo>
                    <a:pt x="216651" y="361642"/>
                    <a:pt x="222343" y="370684"/>
                    <a:pt x="218325" y="378385"/>
                  </a:cubicBezTo>
                  <a:lnTo>
                    <a:pt x="105479" y="609435"/>
                  </a:lnTo>
                  <a:lnTo>
                    <a:pt x="245448" y="609435"/>
                  </a:lnTo>
                  <a:lnTo>
                    <a:pt x="364656" y="367000"/>
                  </a:lnTo>
                  <a:lnTo>
                    <a:pt x="364656" y="107823"/>
                  </a:lnTo>
                  <a:cubicBezTo>
                    <a:pt x="364656" y="101461"/>
                    <a:pt x="370014" y="96103"/>
                    <a:pt x="376376" y="96103"/>
                  </a:cubicBezTo>
                  <a:lnTo>
                    <a:pt x="393119" y="96103"/>
                  </a:lnTo>
                  <a:cubicBezTo>
                    <a:pt x="399481" y="96103"/>
                    <a:pt x="404839" y="101461"/>
                    <a:pt x="404839" y="107823"/>
                  </a:cubicBezTo>
                  <a:lnTo>
                    <a:pt x="404839" y="376376"/>
                  </a:lnTo>
                  <a:lnTo>
                    <a:pt x="273576" y="642920"/>
                  </a:lnTo>
                  <a:cubicBezTo>
                    <a:pt x="271902" y="646938"/>
                    <a:pt x="267548" y="649617"/>
                    <a:pt x="263195" y="649617"/>
                  </a:cubicBezTo>
                  <a:close/>
                </a:path>
              </a:pathLst>
            </a:custGeom>
            <a:grpFill/>
            <a:ln w="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4F9A876-CACD-F95B-0168-D54B04306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8069" y="5001777"/>
            <a:ext cx="1866038" cy="476726"/>
          </a:xfrm>
          <a:prstGeom prst="roundRect">
            <a:avLst/>
          </a:prstGeom>
          <a:gradFill>
            <a:gsLst>
              <a:gs pos="30000">
                <a:srgbClr val="E3E3EE">
                  <a:alpha val="16863"/>
                  <a:lumMod val="95000"/>
                  <a:lumOff val="5000"/>
                </a:srgbClr>
              </a:gs>
              <a:gs pos="100000">
                <a:srgbClr val="E3E3EE">
                  <a:alpha val="0"/>
                </a:srgbClr>
              </a:gs>
            </a:gsLst>
            <a:lin ang="17400000" scaled="0"/>
          </a:gradFill>
        </p:spPr>
        <p:txBody>
          <a:bodyPr wrap="none" lIns="274320" tIns="91440" rIns="274320" bIns="91440" anchor="ctr">
            <a:spAutoFit/>
          </a:bodyPr>
          <a:lstStyle>
            <a:lvl1pPr marL="0" indent="0" algn="l"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accent1"/>
                </a:solidFill>
              </a:defRPr>
            </a:lvl2pPr>
            <a:lvl3pPr marL="914400" indent="0" algn="ctr">
              <a:buNone/>
              <a:defRPr sz="1800" b="1">
                <a:solidFill>
                  <a:schemeClr val="accent1"/>
                </a:solidFill>
              </a:defRPr>
            </a:lvl3pPr>
            <a:lvl4pPr marL="1371600" indent="0" algn="ctr">
              <a:buNone/>
              <a:defRPr sz="1600" b="1">
                <a:solidFill>
                  <a:schemeClr val="accent1"/>
                </a:solidFill>
              </a:defRPr>
            </a:lvl4pPr>
            <a:lvl5pPr marL="1828800" indent="0" algn="ctr"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Source Name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24AF5EA-67E2-8FDA-9BCE-75B1CC3DC7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8069" y="2458532"/>
            <a:ext cx="9398614" cy="1200329"/>
          </a:xfrm>
        </p:spPr>
        <p:txBody>
          <a:bodyPr wrap="square" anchor="t" anchorCtr="0">
            <a:spAutoFit/>
          </a:bodyPr>
          <a:lstStyle>
            <a:lvl1pPr marL="169863" indent="-169863">
              <a:buClrTx/>
              <a:buSzPct val="100000"/>
              <a:buFont typeface="Bierstadt" panose="020B0004020202020204" pitchFamily="34" charset="0"/>
              <a:buChar char="“"/>
              <a:defRPr sz="3600" b="1">
                <a:solidFill>
                  <a:schemeClr val="bg1"/>
                </a:solidFill>
              </a:defRPr>
            </a:lvl1pPr>
            <a:lvl2pPr marL="457200" indent="-184150">
              <a:buClrTx/>
              <a:buFont typeface="Bierstadt" panose="020B0004020202020204" pitchFamily="34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Bierstadt" panose="020B0004020202020204" pitchFamily="34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Bierstadt" panose="020B0004020202020204" pitchFamily="34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Bierstadt" panose="020B0004020202020204" pitchFamily="34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Quote text on left, blue VAST light in the background. Lorem ipsum sed.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E87B869A-1ABD-F8D5-683B-D6AB04D5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bg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1F0080B9-9923-EBF1-8FEF-40A8A395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bg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aphic 8">
            <a:extLst>
              <a:ext uri="{FF2B5EF4-FFF2-40B4-BE49-F238E27FC236}">
                <a16:creationId xmlns:a16="http://schemas.microsoft.com/office/drawing/2014/main" id="{A68F4F46-23F4-5619-3A1E-675344B5E58B}"/>
              </a:ext>
            </a:extLst>
          </p:cNvPr>
          <p:cNvGrpSpPr/>
          <p:nvPr userDrawn="1"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bg2"/>
          </a:solidFill>
        </p:grpSpPr>
        <p:sp>
          <p:nvSpPr>
            <p:cNvPr id="11" name="Freeform: Shape 2">
              <a:extLst>
                <a:ext uri="{FF2B5EF4-FFF2-40B4-BE49-F238E27FC236}">
                  <a16:creationId xmlns:a16="http://schemas.microsoft.com/office/drawing/2014/main" id="{44310CCC-BC31-D0F4-546C-389BDC30C154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bg2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">
              <a:extLst>
                <a:ext uri="{FF2B5EF4-FFF2-40B4-BE49-F238E27FC236}">
                  <a16:creationId xmlns:a16="http://schemas.microsoft.com/office/drawing/2014/main" id="{1CCD8B70-D31F-1F8B-C622-F4EC9C7CE153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bg2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4">
              <a:extLst>
                <a:ext uri="{FF2B5EF4-FFF2-40B4-BE49-F238E27FC236}">
                  <a16:creationId xmlns:a16="http://schemas.microsoft.com/office/drawing/2014/main" id="{4912E111-2CDF-5EAE-D9E9-FE0C07D990FF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bg2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5">
              <a:extLst>
                <a:ext uri="{FF2B5EF4-FFF2-40B4-BE49-F238E27FC236}">
                  <a16:creationId xmlns:a16="http://schemas.microsoft.com/office/drawing/2014/main" id="{C5627BBD-1EF3-87D5-5AB2-0C5986176986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bg2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047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F0468E-E4C0-6055-7FAC-70E7E4AD608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0152C"/>
          </a:solidFill>
          <a:ln w="29518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latin typeface="Bierstadt" panose="020B0004020202020204" pitchFamily="34" charset="0"/>
            </a:endParaRPr>
          </a:p>
        </p:txBody>
      </p:sp>
      <p:sp>
        <p:nvSpPr>
          <p:cNvPr id="4" name="Pie 3">
            <a:extLst>
              <a:ext uri="{FF2B5EF4-FFF2-40B4-BE49-F238E27FC236}">
                <a16:creationId xmlns:a16="http://schemas.microsoft.com/office/drawing/2014/main" id="{283D085F-CC92-8E6B-4026-29289A94910E}"/>
              </a:ext>
            </a:extLst>
          </p:cNvPr>
          <p:cNvSpPr/>
          <p:nvPr userDrawn="1"/>
        </p:nvSpPr>
        <p:spPr>
          <a:xfrm>
            <a:off x="3390423" y="1840"/>
            <a:ext cx="17603152" cy="13704440"/>
          </a:xfrm>
          <a:prstGeom prst="pie">
            <a:avLst>
              <a:gd name="adj1" fmla="val 10795275"/>
              <a:gd name="adj2" fmla="val 16200000"/>
            </a:avLst>
          </a:prstGeom>
          <a:gradFill flip="none" rotWithShape="1">
            <a:gsLst>
              <a:gs pos="0">
                <a:srgbClr val="0A7EFB"/>
              </a:gs>
              <a:gs pos="37000">
                <a:srgbClr val="0A7EFB">
                  <a:alpha val="29003"/>
                </a:srgbClr>
              </a:gs>
              <a:gs pos="65000">
                <a:srgbClr val="0A7EFB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77B42-C3D9-9D23-6A05-D430C7490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2963" y="1196976"/>
            <a:ext cx="2357162" cy="778673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l">
              <a:lnSpc>
                <a:spcPts val="5580"/>
              </a:lnSpc>
              <a:defRPr sz="4800" b="1" i="0">
                <a:solidFill>
                  <a:srgbClr val="FBF9F9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7A75C98-BD20-34E6-0499-682F27831D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106" y="1196975"/>
            <a:ext cx="3592513" cy="42638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lang="en-US" sz="1600" b="1" i="0" kern="1200" dirty="0" smtClean="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1800"/>
              </a:spcAft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Item One Goes Here</a:t>
            </a:r>
          </a:p>
          <a:p>
            <a:pPr lvl="1"/>
            <a:r>
              <a:rPr lang="en-US"/>
              <a:t>Optional Subtitle</a:t>
            </a:r>
          </a:p>
          <a:p>
            <a:pPr lvl="0"/>
            <a:r>
              <a:rPr lang="en-US"/>
              <a:t>Item Two Goes Here</a:t>
            </a:r>
          </a:p>
          <a:p>
            <a:pPr lvl="1"/>
            <a:r>
              <a:rPr lang="en-US"/>
              <a:t>Optional Subtitle</a:t>
            </a:r>
          </a:p>
          <a:p>
            <a:pPr lvl="0"/>
            <a:r>
              <a:rPr lang="en-US"/>
              <a:t>Item Three Goes Here</a:t>
            </a:r>
          </a:p>
          <a:p>
            <a:pPr lvl="1"/>
            <a:r>
              <a:rPr lang="en-US"/>
              <a:t>Optional Subtitle</a:t>
            </a:r>
          </a:p>
          <a:p>
            <a:pPr lvl="0"/>
            <a:r>
              <a:rPr lang="en-US"/>
              <a:t>Item Four Goes Here</a:t>
            </a:r>
          </a:p>
          <a:p>
            <a:pPr lvl="1"/>
            <a:r>
              <a:rPr lang="en-US"/>
              <a:t>Optional Subtitle</a:t>
            </a:r>
          </a:p>
          <a:p>
            <a:pPr lvl="0"/>
            <a:r>
              <a:rPr lang="en-US"/>
              <a:t>Item Five Goes Here</a:t>
            </a:r>
          </a:p>
          <a:p>
            <a:pPr lvl="1"/>
            <a:r>
              <a:rPr lang="en-US"/>
              <a:t>Optional Subtitle</a:t>
            </a:r>
          </a:p>
        </p:txBody>
      </p:sp>
      <p:grpSp>
        <p:nvGrpSpPr>
          <p:cNvPr id="9" name="Graphic 8">
            <a:extLst>
              <a:ext uri="{FF2B5EF4-FFF2-40B4-BE49-F238E27FC236}">
                <a16:creationId xmlns:a16="http://schemas.microsoft.com/office/drawing/2014/main" id="{05063C6C-D816-385A-E573-4AF037EE6D44}"/>
              </a:ext>
            </a:extLst>
          </p:cNvPr>
          <p:cNvGrpSpPr/>
          <p:nvPr userDrawn="1"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bg2"/>
          </a:solidFill>
        </p:grpSpPr>
        <p:sp>
          <p:nvSpPr>
            <p:cNvPr id="10" name="Freeform: Shape 2">
              <a:extLst>
                <a:ext uri="{FF2B5EF4-FFF2-40B4-BE49-F238E27FC236}">
                  <a16:creationId xmlns:a16="http://schemas.microsoft.com/office/drawing/2014/main" id="{BA6E8FC5-F31B-966E-6A16-7938D8F518FC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bg2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">
              <a:extLst>
                <a:ext uri="{FF2B5EF4-FFF2-40B4-BE49-F238E27FC236}">
                  <a16:creationId xmlns:a16="http://schemas.microsoft.com/office/drawing/2014/main" id="{080AE55B-86DF-35DA-27FF-51B5EDB98CA2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bg2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4">
              <a:extLst>
                <a:ext uri="{FF2B5EF4-FFF2-40B4-BE49-F238E27FC236}">
                  <a16:creationId xmlns:a16="http://schemas.microsoft.com/office/drawing/2014/main" id="{188C24DA-526D-1AEF-0711-FB69EFC82420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bg2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5">
              <a:extLst>
                <a:ext uri="{FF2B5EF4-FFF2-40B4-BE49-F238E27FC236}">
                  <a16:creationId xmlns:a16="http://schemas.microsoft.com/office/drawing/2014/main" id="{BC9FA8DD-33AB-37DD-8F0E-CB0B3491D05E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bg2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7403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olid_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A523F4E0-B83B-312A-BAC2-509A6480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68BAF36E-E1CE-0589-5C11-B3C09DFF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68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olid_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6">
            <a:extLst>
              <a:ext uri="{FF2B5EF4-FFF2-40B4-BE49-F238E27FC236}">
                <a16:creationId xmlns:a16="http://schemas.microsoft.com/office/drawing/2014/main" id="{A4D29176-DB12-9F57-F66F-53A559EB33EA}"/>
              </a:ext>
            </a:extLst>
          </p:cNvPr>
          <p:cNvGrpSpPr/>
          <p:nvPr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719CDCC-F23E-9FC7-6F6B-51B6887FAEFC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76F09F8-BAE6-7DE4-F49E-BEFC8D619F17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D2AB607-E326-8538-1366-E3FF683BEB6B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FCDDCE-5C77-87BF-1184-1CBC9F8247A3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5F770E97-6F36-DA26-F978-3548BE2E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4F1B8AC7-8603-1288-CAFE-FD78238EC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726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7B6747-D6DD-D26F-7101-732F97B94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6">
            <a:extLst>
              <a:ext uri="{FF2B5EF4-FFF2-40B4-BE49-F238E27FC236}">
                <a16:creationId xmlns:a16="http://schemas.microsoft.com/office/drawing/2014/main" id="{1C5ED8A2-5EDF-4195-3D04-77546FDCAE1D}"/>
              </a:ext>
            </a:extLst>
          </p:cNvPr>
          <p:cNvGrpSpPr/>
          <p:nvPr userDrawn="1"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070A911C-7877-983D-2968-A9064CB58898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D5C23FB-B5F9-9367-7D59-CEB9BA63ADE6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EB0B4E41-C9E6-4846-3F3C-A0A17AFA6BFB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52F5ABEF-686D-9A11-B64B-BC26A225C497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4376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im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1BACAA-647E-B243-E3BB-E4F7603F2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C777A9-3D79-885A-3ED7-3EA14D3F31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85800"/>
            <a:ext cx="913083" cy="6235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E9031D2-CE8C-8650-404C-101F42EA3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231263"/>
            <a:ext cx="7350124" cy="155734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algn="l">
              <a:lnSpc>
                <a:spcPts val="5580"/>
              </a:lnSpc>
              <a:defRPr sz="4800" b="1" i="0">
                <a:solidFill>
                  <a:srgbClr val="FBF9F9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noProof="0"/>
              <a:t>Click To Edit Presentation Title Style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83207A2A-8832-CD14-B7F6-BCF97CB05F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3853141"/>
            <a:ext cx="7350125" cy="3140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2000" b="0" i="0" spc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9D5A45C-B482-E56C-9F4F-68809C8608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999" y="5075575"/>
            <a:ext cx="1199593" cy="1020425"/>
          </a:xfrm>
          <a:prstGeom prst="roundRect">
            <a:avLst>
              <a:gd name="adj" fmla="val 14972"/>
            </a:avLst>
          </a:prstGeom>
          <a:gradFill>
            <a:gsLst>
              <a:gs pos="30000">
                <a:srgbClr val="E3E3EE">
                  <a:alpha val="17000"/>
                  <a:lumMod val="95000"/>
                </a:srgbClr>
              </a:gs>
              <a:gs pos="100000">
                <a:srgbClr val="E3E3EE">
                  <a:alpha val="0"/>
                  <a:lumMod val="95000"/>
                </a:srgbClr>
              </a:gs>
            </a:gsLst>
            <a:lin ang="17400000" scaled="0"/>
          </a:gradFill>
        </p:spPr>
        <p:txBody>
          <a:bodyPr wrap="none" lIns="274320" tIns="182880" rIns="274320" bIns="182880" anchor="ctr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813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A5FF9-2C8E-7390-7ACD-DC61CC44C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6">
            <a:extLst>
              <a:ext uri="{FF2B5EF4-FFF2-40B4-BE49-F238E27FC236}">
                <a16:creationId xmlns:a16="http://schemas.microsoft.com/office/drawing/2014/main" id="{BB36C1DB-16B4-204B-7196-EE97E892B83D}"/>
              </a:ext>
            </a:extLst>
          </p:cNvPr>
          <p:cNvGrpSpPr/>
          <p:nvPr userDrawn="1"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A1EDDEFF-82A1-BB93-4226-F9F0D0F23F15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9F9368B4-7B23-D5A1-9867-96E5FD2E1A22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D2F9935E-240E-95B9-A346-FD6BCE203567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360C971E-8A00-56DE-07BC-4E8FDC79C931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8940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99BF2F-E5BC-1865-539F-D0CBC8B43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6">
            <a:extLst>
              <a:ext uri="{FF2B5EF4-FFF2-40B4-BE49-F238E27FC236}">
                <a16:creationId xmlns:a16="http://schemas.microsoft.com/office/drawing/2014/main" id="{8321E120-6EEF-2220-EF18-1076348286B6}"/>
              </a:ext>
            </a:extLst>
          </p:cNvPr>
          <p:cNvGrpSpPr/>
          <p:nvPr userDrawn="1"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53167365-EE4F-8EEC-7419-C9110511BE92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8438D6FB-39A8-AC1E-AB2D-F73D74286896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30D45D88-7D3E-408F-AC88-0710BDE47EA8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7B806026-64CF-32E8-C8E8-EE35A955EE94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312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FF228-93C3-1B0A-6A8C-27ADBF5DA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" b="-45"/>
          <a:stretch/>
        </p:blipFill>
        <p:spPr>
          <a:xfrm>
            <a:off x="-5973" y="-4345"/>
            <a:ext cx="12203946" cy="686669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E2A1D23-AAE4-3A82-5626-106EC43135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2201" y="-1201"/>
            <a:ext cx="4555405" cy="6859201"/>
          </a:xfrm>
          <a:custGeom>
            <a:avLst/>
            <a:gdLst>
              <a:gd name="connsiteX0" fmla="*/ 0 w 4549798"/>
              <a:gd name="connsiteY0" fmla="*/ 277265 h 6859201"/>
              <a:gd name="connsiteX1" fmla="*/ 277265 w 4549798"/>
              <a:gd name="connsiteY1" fmla="*/ 0 h 6859201"/>
              <a:gd name="connsiteX2" fmla="*/ 4272533 w 4549798"/>
              <a:gd name="connsiteY2" fmla="*/ 0 h 6859201"/>
              <a:gd name="connsiteX3" fmla="*/ 4549798 w 4549798"/>
              <a:gd name="connsiteY3" fmla="*/ 277265 h 6859201"/>
              <a:gd name="connsiteX4" fmla="*/ 4549798 w 4549798"/>
              <a:gd name="connsiteY4" fmla="*/ 6581936 h 6859201"/>
              <a:gd name="connsiteX5" fmla="*/ 4272533 w 4549798"/>
              <a:gd name="connsiteY5" fmla="*/ 6859201 h 6859201"/>
              <a:gd name="connsiteX6" fmla="*/ 277265 w 4549798"/>
              <a:gd name="connsiteY6" fmla="*/ 6859201 h 6859201"/>
              <a:gd name="connsiteX7" fmla="*/ 0 w 4549798"/>
              <a:gd name="connsiteY7" fmla="*/ 6581936 h 6859201"/>
              <a:gd name="connsiteX8" fmla="*/ 0 w 4549798"/>
              <a:gd name="connsiteY8" fmla="*/ 277265 h 6859201"/>
              <a:gd name="connsiteX0" fmla="*/ 0 w 4549798"/>
              <a:gd name="connsiteY0" fmla="*/ 277265 h 6859201"/>
              <a:gd name="connsiteX1" fmla="*/ 277265 w 4549798"/>
              <a:gd name="connsiteY1" fmla="*/ 0 h 6859201"/>
              <a:gd name="connsiteX2" fmla="*/ 4549798 w 4549798"/>
              <a:gd name="connsiteY2" fmla="*/ 277265 h 6859201"/>
              <a:gd name="connsiteX3" fmla="*/ 4549798 w 4549798"/>
              <a:gd name="connsiteY3" fmla="*/ 6581936 h 6859201"/>
              <a:gd name="connsiteX4" fmla="*/ 4272533 w 4549798"/>
              <a:gd name="connsiteY4" fmla="*/ 6859201 h 6859201"/>
              <a:gd name="connsiteX5" fmla="*/ 277265 w 4549798"/>
              <a:gd name="connsiteY5" fmla="*/ 6859201 h 6859201"/>
              <a:gd name="connsiteX6" fmla="*/ 0 w 4549798"/>
              <a:gd name="connsiteY6" fmla="*/ 6581936 h 6859201"/>
              <a:gd name="connsiteX7" fmla="*/ 0 w 4549798"/>
              <a:gd name="connsiteY7" fmla="*/ 277265 h 6859201"/>
              <a:gd name="connsiteX0" fmla="*/ 0 w 4549798"/>
              <a:gd name="connsiteY0" fmla="*/ 277265 h 6859201"/>
              <a:gd name="connsiteX1" fmla="*/ 277265 w 4549798"/>
              <a:gd name="connsiteY1" fmla="*/ 0 h 6859201"/>
              <a:gd name="connsiteX2" fmla="*/ 4543219 w 4549798"/>
              <a:gd name="connsiteY2" fmla="*/ 972 h 6859201"/>
              <a:gd name="connsiteX3" fmla="*/ 4549798 w 4549798"/>
              <a:gd name="connsiteY3" fmla="*/ 6581936 h 6859201"/>
              <a:gd name="connsiteX4" fmla="*/ 4272533 w 4549798"/>
              <a:gd name="connsiteY4" fmla="*/ 6859201 h 6859201"/>
              <a:gd name="connsiteX5" fmla="*/ 277265 w 4549798"/>
              <a:gd name="connsiteY5" fmla="*/ 6859201 h 6859201"/>
              <a:gd name="connsiteX6" fmla="*/ 0 w 4549798"/>
              <a:gd name="connsiteY6" fmla="*/ 6581936 h 6859201"/>
              <a:gd name="connsiteX7" fmla="*/ 0 w 4549798"/>
              <a:gd name="connsiteY7" fmla="*/ 277265 h 6859201"/>
              <a:gd name="connsiteX0" fmla="*/ 0 w 4543219"/>
              <a:gd name="connsiteY0" fmla="*/ 277265 h 6859201"/>
              <a:gd name="connsiteX1" fmla="*/ 277265 w 4543219"/>
              <a:gd name="connsiteY1" fmla="*/ 0 h 6859201"/>
              <a:gd name="connsiteX2" fmla="*/ 4543219 w 4543219"/>
              <a:gd name="connsiteY2" fmla="*/ 972 h 6859201"/>
              <a:gd name="connsiteX3" fmla="*/ 4272533 w 4543219"/>
              <a:gd name="connsiteY3" fmla="*/ 6859201 h 6859201"/>
              <a:gd name="connsiteX4" fmla="*/ 277265 w 4543219"/>
              <a:gd name="connsiteY4" fmla="*/ 6859201 h 6859201"/>
              <a:gd name="connsiteX5" fmla="*/ 0 w 4543219"/>
              <a:gd name="connsiteY5" fmla="*/ 6581936 h 6859201"/>
              <a:gd name="connsiteX6" fmla="*/ 0 w 4543219"/>
              <a:gd name="connsiteY6" fmla="*/ 277265 h 6859201"/>
              <a:gd name="connsiteX0" fmla="*/ 0 w 4555405"/>
              <a:gd name="connsiteY0" fmla="*/ 277265 h 6859201"/>
              <a:gd name="connsiteX1" fmla="*/ 277265 w 4555405"/>
              <a:gd name="connsiteY1" fmla="*/ 0 h 6859201"/>
              <a:gd name="connsiteX2" fmla="*/ 4543219 w 4555405"/>
              <a:gd name="connsiteY2" fmla="*/ 972 h 6859201"/>
              <a:gd name="connsiteX3" fmla="*/ 4555405 w 4555405"/>
              <a:gd name="connsiteY3" fmla="*/ 6859201 h 6859201"/>
              <a:gd name="connsiteX4" fmla="*/ 277265 w 4555405"/>
              <a:gd name="connsiteY4" fmla="*/ 6859201 h 6859201"/>
              <a:gd name="connsiteX5" fmla="*/ 0 w 4555405"/>
              <a:gd name="connsiteY5" fmla="*/ 6581936 h 6859201"/>
              <a:gd name="connsiteX6" fmla="*/ 0 w 4555405"/>
              <a:gd name="connsiteY6" fmla="*/ 277265 h 685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5405" h="6859201">
                <a:moveTo>
                  <a:pt x="0" y="277265"/>
                </a:moveTo>
                <a:cubicBezTo>
                  <a:pt x="0" y="124136"/>
                  <a:pt x="124136" y="0"/>
                  <a:pt x="277265" y="0"/>
                </a:cubicBezTo>
                <a:lnTo>
                  <a:pt x="4543219" y="972"/>
                </a:lnTo>
                <a:lnTo>
                  <a:pt x="4555405" y="6859201"/>
                </a:lnTo>
                <a:lnTo>
                  <a:pt x="277265" y="6859201"/>
                </a:lnTo>
                <a:cubicBezTo>
                  <a:pt x="124136" y="6859201"/>
                  <a:pt x="0" y="6735065"/>
                  <a:pt x="0" y="6581936"/>
                </a:cubicBezTo>
                <a:lnTo>
                  <a:pt x="0" y="277265"/>
                </a:lnTo>
                <a:close/>
              </a:path>
            </a:pathLst>
          </a:custGeom>
          <a:solidFill>
            <a:schemeClr val="tx1"/>
          </a:solidFill>
        </p:spPr>
        <p:txBody>
          <a:bodyPr tIns="9144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C825D-B3EC-819B-CEDD-D3A94DA69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35" y="685800"/>
            <a:ext cx="913083" cy="623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4A7C7-A410-9839-CC3D-AC47D65FB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231263"/>
            <a:ext cx="6378575" cy="155734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algn="l">
              <a:lnSpc>
                <a:spcPts val="5580"/>
              </a:lnSpc>
              <a:defRPr sz="4800" b="1" i="0">
                <a:solidFill>
                  <a:srgbClr val="FBF9F9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D4448E81-F948-A667-CA05-344F303BD5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853141"/>
            <a:ext cx="6378576" cy="3140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2000" b="0" i="0" spc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3B28294-D2FE-B5FF-B30C-02F5E2A6D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99" y="5075575"/>
            <a:ext cx="1199593" cy="1020425"/>
          </a:xfrm>
          <a:prstGeom prst="roundRect">
            <a:avLst>
              <a:gd name="adj" fmla="val 14972"/>
            </a:avLst>
          </a:prstGeom>
          <a:gradFill>
            <a:gsLst>
              <a:gs pos="30000">
                <a:srgbClr val="E3E3EE">
                  <a:alpha val="17000"/>
                  <a:lumMod val="95000"/>
                </a:srgbClr>
              </a:gs>
              <a:gs pos="100000">
                <a:srgbClr val="E3E3EE">
                  <a:alpha val="0"/>
                  <a:lumMod val="95000"/>
                </a:srgbClr>
              </a:gs>
            </a:gsLst>
            <a:lin ang="17400000" scaled="0"/>
          </a:gradFill>
        </p:spPr>
        <p:txBody>
          <a:bodyPr wrap="none" lIns="274320" tIns="182880" rIns="274320" bIns="18288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00408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7515C0-A125-2F47-91AD-35AEB4ACE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C76760-4480-9428-6409-9D312524B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400" y="3049389"/>
            <a:ext cx="9896475" cy="750205"/>
          </a:xfrm>
          <a:prstGeom prst="rect">
            <a:avLst/>
          </a:prstGeom>
        </p:spPr>
        <p:txBody>
          <a:bodyPr lIns="0" tIns="45720" rIns="0" bIns="0" anchor="t">
            <a:spAutoFit/>
          </a:bodyPr>
          <a:lstStyle>
            <a:lvl1pPr>
              <a:lnSpc>
                <a:spcPts val="5360"/>
              </a:lnSpc>
              <a:defRPr sz="4800" b="1" i="0">
                <a:solidFill>
                  <a:srgbClr val="FBF9F9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Title Slide — VAST Light 1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5E8351-DBBB-F593-7865-E9008BD6DA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8400" y="2302780"/>
            <a:ext cx="1150677" cy="433290"/>
          </a:xfrm>
          <a:prstGeom prst="roundRect">
            <a:avLst/>
          </a:prstGeom>
          <a:gradFill>
            <a:gsLst>
              <a:gs pos="30000">
                <a:srgbClr val="E3E3EE">
                  <a:alpha val="15000"/>
                </a:srgbClr>
              </a:gs>
              <a:gs pos="100000">
                <a:srgbClr val="E3E3EE">
                  <a:alpha val="0"/>
                </a:srgbClr>
              </a:gs>
            </a:gsLst>
            <a:lin ang="17400000" scaled="0"/>
          </a:gradFill>
        </p:spPr>
        <p:txBody>
          <a:bodyPr wrap="none" lIns="180000" tIns="72000" rIns="18288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Up Next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B7F8F31B-69FF-0C11-C775-101C3A222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4B03A125-1F00-9A74-7E6D-B8E6230DA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C616D1-9779-3F8F-339D-83F7352B1E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8400" y="4960248"/>
            <a:ext cx="3592513" cy="76676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lang="en-US" sz="1600" b="0" i="0" kern="1200" dirty="0" smtClean="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Speaker Details or Delete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Bierstadt" panose="020B0004020202020204" pitchFamily="34" charset="0"/>
              <a:buNone/>
            </a:pPr>
            <a:r>
              <a:rPr lang="en-US"/>
              <a:t>Role, Company</a:t>
            </a:r>
          </a:p>
        </p:txBody>
      </p:sp>
      <p:grpSp>
        <p:nvGrpSpPr>
          <p:cNvPr id="7" name="Graphic 8">
            <a:extLst>
              <a:ext uri="{FF2B5EF4-FFF2-40B4-BE49-F238E27FC236}">
                <a16:creationId xmlns:a16="http://schemas.microsoft.com/office/drawing/2014/main" id="{C64D000F-3B9A-C1F9-3E3F-3FECF7F8ADDE}"/>
              </a:ext>
            </a:extLst>
          </p:cNvPr>
          <p:cNvGrpSpPr/>
          <p:nvPr userDrawn="1"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9" name="Freeform: Shape 5">
              <a:extLst>
                <a:ext uri="{FF2B5EF4-FFF2-40B4-BE49-F238E27FC236}">
                  <a16:creationId xmlns:a16="http://schemas.microsoft.com/office/drawing/2014/main" id="{D47DD454-EA5C-3823-465C-7285B0CBE403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0DE70140-E8A7-FBB8-00FA-3615D89E0E22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013A3A1A-BA97-E471-2F2D-33ABEC336CDA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E4EE9519-8596-1AC4-D4AA-D038E3A23132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211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9CE1F3-4011-1127-BF9C-C7B8C7B44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C962A4-D33B-DB8B-ED42-5241E048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400" y="3049389"/>
            <a:ext cx="9896475" cy="80898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lnSpc>
                <a:spcPts val="5360"/>
              </a:lnSpc>
              <a:defRPr sz="4800" b="1" i="0">
                <a:solidFill>
                  <a:srgbClr val="FBF9F9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Title Slide – VAST Light 2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1E8C42F-6EC2-896D-C87D-AACF61DB3A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8400" y="2302780"/>
            <a:ext cx="1150677" cy="433290"/>
          </a:xfrm>
          <a:prstGeom prst="roundRect">
            <a:avLst/>
          </a:prstGeom>
          <a:gradFill>
            <a:gsLst>
              <a:gs pos="30000">
                <a:srgbClr val="E3E3EE">
                  <a:alpha val="14684"/>
                </a:srgbClr>
              </a:gs>
              <a:gs pos="100000">
                <a:srgbClr val="E3E3EE">
                  <a:alpha val="0"/>
                </a:srgbClr>
              </a:gs>
            </a:gsLst>
            <a:lin ang="17400000" scaled="0"/>
          </a:gradFill>
        </p:spPr>
        <p:txBody>
          <a:bodyPr wrap="none" lIns="180000" tIns="72000" rIns="18288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Up Next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F1D19E22-B7B7-A390-2EB8-F47CDC317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9660B6C4-1ACB-6D25-F991-D9DCFFAE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4DBD486-5B16-B2D9-0B4A-EC1E0B418E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8400" y="4960248"/>
            <a:ext cx="3592513" cy="76676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lang="en-US" sz="1600" b="0" i="0" kern="1200" dirty="0" smtClean="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Speaker Details or Delete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Bierstadt" panose="020B0004020202020204" pitchFamily="34" charset="0"/>
              <a:buNone/>
            </a:pPr>
            <a:r>
              <a:rPr lang="en-US"/>
              <a:t>Role, Company</a:t>
            </a:r>
          </a:p>
        </p:txBody>
      </p:sp>
      <p:grpSp>
        <p:nvGrpSpPr>
          <p:cNvPr id="7" name="Graphic 8">
            <a:extLst>
              <a:ext uri="{FF2B5EF4-FFF2-40B4-BE49-F238E27FC236}">
                <a16:creationId xmlns:a16="http://schemas.microsoft.com/office/drawing/2014/main" id="{7C400292-A018-85EE-E7EC-6B27F2D0A00B}"/>
              </a:ext>
            </a:extLst>
          </p:cNvPr>
          <p:cNvGrpSpPr/>
          <p:nvPr userDrawn="1"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F6FC5C42-3EC0-5933-8B5D-AB0431B1149F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D5CD7AD5-E5F7-EA1D-4E44-A50722A92EED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A2A90FC2-29D7-2728-4A12-D152759B9D42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B8B672B5-B15D-3EB9-6047-169592EC0080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676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Light-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29D346-4A1A-9DF4-4781-C63C6644F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AC0E1F-EBCC-8B72-31CA-CADA3B278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400" y="3049389"/>
            <a:ext cx="9896475" cy="80898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lnSpc>
                <a:spcPts val="5360"/>
              </a:lnSpc>
              <a:defRPr sz="4800" b="1" i="0">
                <a:solidFill>
                  <a:srgbClr val="FBF9F9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Title Slide — VAST Light 3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5B92594-585B-3FCD-C781-A06E68B75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8400" y="2302780"/>
            <a:ext cx="1150677" cy="433290"/>
          </a:xfrm>
          <a:prstGeom prst="roundRect">
            <a:avLst/>
          </a:prstGeom>
          <a:gradFill>
            <a:gsLst>
              <a:gs pos="30000">
                <a:srgbClr val="E3E3EE">
                  <a:alpha val="14605"/>
                </a:srgbClr>
              </a:gs>
              <a:gs pos="100000">
                <a:srgbClr val="E3E3EE">
                  <a:alpha val="0"/>
                </a:srgbClr>
              </a:gs>
            </a:gsLst>
            <a:lin ang="17400000" scaled="0"/>
          </a:gradFill>
        </p:spPr>
        <p:txBody>
          <a:bodyPr wrap="none" lIns="180000" tIns="72000" rIns="18288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Up Next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34CC7BCD-7CC8-6FB6-2996-DB7FAF35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E2489E6D-0EC4-9D44-5BA3-055BF303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09830BF-5686-F46E-699F-9FE12C62B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8400" y="4960248"/>
            <a:ext cx="3592513" cy="76676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lang="en-US" sz="1600" b="0" i="0" kern="1200" dirty="0" smtClean="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Speaker Details or Delete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Bierstadt" panose="020B0004020202020204" pitchFamily="34" charset="0"/>
              <a:buNone/>
            </a:pPr>
            <a:r>
              <a:rPr lang="en-US"/>
              <a:t>Role, Company</a:t>
            </a:r>
          </a:p>
        </p:txBody>
      </p:sp>
      <p:grpSp>
        <p:nvGrpSpPr>
          <p:cNvPr id="7" name="Graphic 8">
            <a:extLst>
              <a:ext uri="{FF2B5EF4-FFF2-40B4-BE49-F238E27FC236}">
                <a16:creationId xmlns:a16="http://schemas.microsoft.com/office/drawing/2014/main" id="{88040F98-E0F0-D3F7-0408-77A749A35DB5}"/>
              </a:ext>
            </a:extLst>
          </p:cNvPr>
          <p:cNvGrpSpPr/>
          <p:nvPr userDrawn="1"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8296A444-56C9-67C1-3325-BE5A9EF516D1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1404561B-01F6-F139-BB85-83996C360274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C9778387-D09D-BDF3-2D79-04BE3DF6CDAD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62CA4013-0000-F614-DF4E-98D60C9F2106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grpFill/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042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8">
            <a:extLst>
              <a:ext uri="{FF2B5EF4-FFF2-40B4-BE49-F238E27FC236}">
                <a16:creationId xmlns:a16="http://schemas.microsoft.com/office/drawing/2014/main" id="{B9DB563C-04B6-CF83-33A0-7002B839019A}"/>
              </a:ext>
            </a:extLst>
          </p:cNvPr>
          <p:cNvGrpSpPr/>
          <p:nvPr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8C6675E-F909-EF61-3C38-8A4C89094BBB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0676DEC-C148-4989-EF36-2B96C60EE057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57DFAD7-7C5C-C79B-663F-7DE636C6493F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0E3CCB2-BDAA-6FA5-79BE-ED970B1F4457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6D3D7D-8B64-44F1-AEBB-DF5C3217B9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1989138"/>
            <a:ext cx="10668000" cy="41068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Bierstadt" panose="020B0004020202020204" pitchFamily="34" charset="0"/>
              <a:buNone/>
              <a:defRPr sz="16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400"/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•"/>
              <a:defRPr sz="12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100"/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B42F9A-F522-CFED-EF35-9162F0E13B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525" y="685800"/>
            <a:ext cx="10660475" cy="404551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3F805A-C5AF-8CA1-4EE6-38AE876EE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525" y="1277469"/>
            <a:ext cx="10660475" cy="238594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48250374-76FF-AB65-B28B-2D45E429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F48E66C6-A129-CC1F-BF0D-389ACDD6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0226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D36048A-E91C-6189-94B1-CBDBB5CE3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1989138"/>
            <a:ext cx="10668000" cy="41068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2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E013CCB-25B5-14AB-BA0D-EA4B9CF134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525" y="685800"/>
            <a:ext cx="10660475" cy="404551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916FB5A-F0AB-B926-AF8A-70AC18E58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525" y="1267317"/>
            <a:ext cx="10660475" cy="238594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EEF3574A-1A7F-D8BD-7CFB-AA0E498D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A56DAC31-236B-BBE7-AC9B-F332A403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07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8">
            <a:extLst>
              <a:ext uri="{FF2B5EF4-FFF2-40B4-BE49-F238E27FC236}">
                <a16:creationId xmlns:a16="http://schemas.microsoft.com/office/drawing/2014/main" id="{8B993BCB-17E3-0663-227A-6F192ABD9AE7}"/>
              </a:ext>
            </a:extLst>
          </p:cNvPr>
          <p:cNvGrpSpPr/>
          <p:nvPr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B10E1EA-C695-5E51-7E9C-4B39DC4FA40E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067DFEC-7458-A963-0BE5-44430B5C3580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BAEF20-2527-96FA-2E38-36BA014332C0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FB7A0C-5FE2-8978-D687-3DBC0FCBEDA6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B42F9A-F522-CFED-EF35-9162F0E13B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85800"/>
            <a:ext cx="10668000" cy="546100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3F805A-C5AF-8CA1-4EE6-38AE876EE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283924"/>
            <a:ext cx="10667999" cy="238594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Bierstadt" panose="020B00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E99401-40AF-E52A-006A-3006C54166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1999" y="1988801"/>
            <a:ext cx="4967079" cy="3745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400" dirty="0" smtClean="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lang="en-US" sz="1200" dirty="0" smtClean="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sz="1100" dirty="0" smtClean="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lang="en-US" sz="1050" dirty="0" smtClean="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GB" sz="1050" dirty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953E43D-B66F-82F5-11C6-7169A1874E3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56363" y="1989139"/>
            <a:ext cx="4967079" cy="3744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400" smtClean="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lang="en-US" sz="1200" smtClean="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sz="1100" smtClean="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Bierstadt" panose="020B0004020202020204" pitchFamily="34" charset="0"/>
              <a:buChar char="—"/>
              <a:defRPr lang="en-US" sz="1050" smtClean="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GB" sz="1050" dirty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EB75DB75-0072-ACDD-CC2A-08DE3F31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/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C4153B11-F89C-32F0-9E88-63F02030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b="0" i="0" spc="0" smtClean="0">
                <a:solidFill>
                  <a:schemeClr val="tx1"/>
                </a:solidFill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fld id="{BE0BE7DB-ADCB-4F44-A4B5-51FF55DC0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4936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76285870-0817-AB59-02B0-0A0520997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356350"/>
            <a:ext cx="5004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b="0" i="0" spc="0" smtClean="0">
                <a:latin typeface="Bierstadt" panose="020B0004020202020204" pitchFamily="34" charset="0"/>
                <a:ea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pPr algn="ctr"/>
            <a:fld id="{BE0BE7DB-ADCB-4F44-A4B5-51FF55DC01D3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2B98A8-0187-5040-BBA3-19B326AF2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65125"/>
            <a:ext cx="10658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1B8BE-DC5A-FE4E-B286-76A47C8D1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825625"/>
            <a:ext cx="10658475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E3D2693-E415-EE51-935E-D3FB302C9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0437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2">
                    <a:lumMod val="50000"/>
                  </a:schemeClr>
                </a:solidFill>
                <a:latin typeface="Bierstadt" panose="020B0004020202020204" pitchFamily="34" charset="0"/>
                <a:cs typeface="Bierstadt" panose="020B0004020202020204" pitchFamily="34" charset="0"/>
              </a:defRPr>
            </a:lvl1pPr>
          </a:lstStyle>
          <a:p>
            <a:r>
              <a:rPr lang="en-US"/>
              <a:t>VAST Data 2023 Overview</a:t>
            </a:r>
          </a:p>
        </p:txBody>
      </p:sp>
      <p:grpSp>
        <p:nvGrpSpPr>
          <p:cNvPr id="4" name="Graphic 8">
            <a:extLst>
              <a:ext uri="{FF2B5EF4-FFF2-40B4-BE49-F238E27FC236}">
                <a16:creationId xmlns:a16="http://schemas.microsoft.com/office/drawing/2014/main" id="{F8A36407-7736-9A6E-1614-168CE9BA8731}"/>
              </a:ext>
            </a:extLst>
          </p:cNvPr>
          <p:cNvGrpSpPr/>
          <p:nvPr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9D7DA73-BFEC-A77D-D21F-026B45C30995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F802A7-44FC-FF99-6BF1-B8927D5C652E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94ACFE-2267-37F5-EA13-5226C3032D9E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10AC192-CD41-D1DD-12A1-40BFF6BD5ED6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581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</p:sldLayoutIdLst>
  <p:transition spd="slow"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Bierstadt" panose="020B0004020202020204" pitchFamily="34" charset="0"/>
          <a:ea typeface="Bierstadt" panose="020B0004020202020204" pitchFamily="34" charset="0"/>
          <a:cs typeface="Bierstadt" panose="020B00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 typeface="Bierstadt" panose="020B0004020202020204" pitchFamily="34" charset="0"/>
        <a:buChar char="•"/>
        <a:defRPr sz="1800" b="0" i="0" kern="1200">
          <a:solidFill>
            <a:schemeClr val="tx1"/>
          </a:solidFill>
          <a:latin typeface="Bierstadt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 typeface="Bierstadt" panose="020B0004020202020204" pitchFamily="34" charset="0"/>
        <a:buChar char="—"/>
        <a:defRPr sz="1600" b="0" i="0" kern="1200">
          <a:solidFill>
            <a:schemeClr val="tx1"/>
          </a:solidFill>
          <a:latin typeface="Bierstadt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 typeface="Bierstadt" panose="020B0004020202020204" pitchFamily="34" charset="0"/>
        <a:buChar char="•"/>
        <a:defRPr sz="1400" b="0" i="0" kern="1200">
          <a:solidFill>
            <a:schemeClr val="tx1"/>
          </a:solidFill>
          <a:latin typeface="Bierstadt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 typeface="Bierstadt" panose="020B0004020202020204" pitchFamily="34" charset="0"/>
        <a:buChar char="—"/>
        <a:defRPr sz="1200" b="0" i="0" kern="1200">
          <a:solidFill>
            <a:schemeClr val="tx1"/>
          </a:solidFill>
          <a:latin typeface="Bierstadt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 typeface="Bierstadt" panose="020B0004020202020204" pitchFamily="34" charset="0"/>
        <a:buChar char="•"/>
        <a:defRPr sz="1200" b="0" i="0" kern="1200">
          <a:solidFill>
            <a:schemeClr val="tx1"/>
          </a:solidFill>
          <a:latin typeface="Bierstadt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432">
          <p15:clr>
            <a:srgbClr val="F26B43"/>
          </p15:clr>
        </p15:guide>
        <p15:guide id="8" pos="7200">
          <p15:clr>
            <a:srgbClr val="F26B43"/>
          </p15:clr>
        </p15:guide>
        <p15:guide id="10" orient="horz" pos="3840">
          <p15:clr>
            <a:srgbClr val="F26B43"/>
          </p15:clr>
        </p15:guide>
        <p15:guide id="11" pos="4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vasilis.kapsalis@vastdata.com" TargetMode="External"/><Relationship Id="rId2" Type="http://schemas.openxmlformats.org/officeDocument/2006/relationships/hyperlink" Target="mailto:doug.hadfield@vastdata.com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B85D-D827-789B-AD2F-772A8324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VAST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1B3E8-B3BB-28BC-6285-D7880B964E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9" y="3853140"/>
            <a:ext cx="7350125" cy="877885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Aligning data infrastructure to meet new demands for AI research and investment.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466F9-461E-45BE-705C-3FD8E8E01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5644" y="5071035"/>
            <a:ext cx="1971578" cy="1011347"/>
          </a:xfrm>
        </p:spPr>
        <p:txBody>
          <a:bodyPr/>
          <a:lstStyle/>
          <a:p>
            <a:r>
              <a:rPr lang="en-US" dirty="0"/>
              <a:t>Vas Kapsalis</a:t>
            </a:r>
            <a:endParaRPr lang="en-US" b="0" dirty="0"/>
          </a:p>
          <a:p>
            <a:r>
              <a:rPr lang="en-US" noProof="0" dirty="0"/>
              <a:t>Doug Hadfield</a:t>
            </a:r>
          </a:p>
        </p:txBody>
      </p:sp>
    </p:spTree>
    <p:extLst>
      <p:ext uri="{BB962C8B-B14F-4D97-AF65-F5344CB8AC3E}">
        <p14:creationId xmlns:p14="http://schemas.microsoft.com/office/powerpoint/2010/main" val="250717340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98DEAACF-B463-33FE-EB12-BCEF9B5D93CE}"/>
              </a:ext>
            </a:extLst>
          </p:cNvPr>
          <p:cNvSpPr/>
          <p:nvPr/>
        </p:nvSpPr>
        <p:spPr>
          <a:xfrm>
            <a:off x="184814" y="1953695"/>
            <a:ext cx="4803826" cy="2340139"/>
          </a:xfrm>
          <a:prstGeom prst="rtTriangle">
            <a:avLst/>
          </a:prstGeom>
          <a:gradFill>
            <a:gsLst>
              <a:gs pos="0">
                <a:srgbClr val="31384E"/>
              </a:gs>
              <a:gs pos="65000">
                <a:srgbClr val="31384E"/>
              </a:gs>
              <a:gs pos="100000">
                <a:srgbClr val="31384E">
                  <a:alpha val="0"/>
                </a:srgbClr>
              </a:gs>
            </a:gsLst>
            <a:lin ang="5400000" scaled="1"/>
          </a:gra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  <a:scene3d>
            <a:camera prst="orthographicFront">
              <a:rot lat="480000" lon="1560000" rev="0"/>
            </a:camera>
            <a:lightRig rig="flood" dir="t"/>
          </a:scene3d>
          <a:sp3d extrusionH="508000" prstMaterial="soft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8C3FED0-4C73-01DA-E25D-0272C5106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Unlock Real World Data For AI Computing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A96BCC0-5CF5-5995-7534-FA1892DD15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0" noProof="0" dirty="0"/>
              <a:t>VAST is pioneering new outcomes by breaking infrastructure tradeoffs at every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68B776-2A1F-0F44-9A9D-DB25C01E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</a:rPr>
              <a:t>VAST Data 2023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20CA9A-A19D-B9C1-3551-41D7D966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BE7DB-ADCB-4F44-A4B5-51FF55DC01D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 panose="020B00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E95385-960E-B4C3-77AB-BA9986E7F809}"/>
              </a:ext>
            </a:extLst>
          </p:cNvPr>
          <p:cNvGrpSpPr/>
          <p:nvPr/>
        </p:nvGrpSpPr>
        <p:grpSpPr>
          <a:xfrm>
            <a:off x="-12613" y="3456258"/>
            <a:ext cx="5762410" cy="2840755"/>
            <a:chOff x="1465380" y="2631302"/>
            <a:chExt cx="8795657" cy="40700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8F214E-A89D-5A23-260D-B431AE42D2BC}"/>
                </a:ext>
              </a:extLst>
            </p:cNvPr>
            <p:cNvGrpSpPr/>
            <p:nvPr/>
          </p:nvGrpSpPr>
          <p:grpSpPr>
            <a:xfrm>
              <a:off x="1610523" y="2631302"/>
              <a:ext cx="8650514" cy="3352800"/>
              <a:chOff x="1745612" y="2005959"/>
              <a:chExt cx="8650514" cy="3352800"/>
            </a:xfrm>
            <a:scene3d>
              <a:camera prst="orthographicFront">
                <a:rot lat="480000" lon="1560000" rev="0"/>
              </a:camera>
              <a:lightRig rig="flood" dir="t"/>
            </a:scene3d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CA77924-7F41-C71D-A799-3F98D2009F8E}"/>
                  </a:ext>
                </a:extLst>
              </p:cNvPr>
              <p:cNvSpPr/>
              <p:nvPr/>
            </p:nvSpPr>
            <p:spPr>
              <a:xfrm>
                <a:off x="1745612" y="2005959"/>
                <a:ext cx="8650514" cy="3352800"/>
              </a:xfrm>
              <a:prstGeom prst="rtTriangle">
                <a:avLst/>
              </a:prstGeom>
              <a:gradFill>
                <a:gsLst>
                  <a:gs pos="0">
                    <a:srgbClr val="31384E"/>
                  </a:gs>
                  <a:gs pos="65000">
                    <a:srgbClr val="31384E"/>
                  </a:gs>
                  <a:gs pos="100000">
                    <a:srgbClr val="31384E">
                      <a:alpha val="0"/>
                    </a:srgbClr>
                  </a:gs>
                </a:gsLst>
                <a:lin ang="5400000" scaled="1"/>
              </a:gradFill>
              <a:ln w="12700" cap="flat" cmpd="sng" algn="ctr">
                <a:gradFill>
                  <a:gsLst>
                    <a:gs pos="0">
                      <a:srgbClr val="FF4164"/>
                    </a:gs>
                    <a:gs pos="100000">
                      <a:srgbClr val="FF4164">
                        <a:alpha val="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  <a:sp3d extrusionH="508000" prstMaterial="soft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80F81C-24DA-D738-E4F0-CE6A2783930F}"/>
                  </a:ext>
                </a:extLst>
              </p:cNvPr>
              <p:cNvSpPr txBox="1"/>
              <p:nvPr/>
            </p:nvSpPr>
            <p:spPr>
              <a:xfrm>
                <a:off x="2062125" y="3452462"/>
                <a:ext cx="2194807" cy="853736"/>
              </a:xfrm>
              <a:prstGeom prst="rect">
                <a:avLst/>
              </a:prstGeom>
              <a:noFill/>
              <a:sp3d extrusionH="508000" prstMaterial="softEdge"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4164"/>
                    </a:solidFill>
                    <a:effectLst/>
                    <a:uLnTx/>
                    <a:uFillTx/>
                    <a:latin typeface="Bierstadt"/>
                    <a:ea typeface="+mn-ea"/>
                    <a:cs typeface="Bierstadt" panose="020B0004020202020204" pitchFamily="34" charset="0"/>
                  </a:rPr>
                  <a:t>Value In 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4164"/>
                    </a:solidFill>
                    <a:effectLst/>
                    <a:uLnTx/>
                    <a:uFillTx/>
                    <a:latin typeface="Bierstadt"/>
                    <a:ea typeface="+mn-ea"/>
                    <a:cs typeface="Bierstadt" panose="020B0004020202020204" pitchFamily="34" charset="0"/>
                  </a:rPr>
                  <a:t>Single Event</a:t>
                </a:r>
              </a:p>
            </p:txBody>
          </p:sp>
        </p:grp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C0158179-DB31-D32D-7806-7711126E3CA9}"/>
                </a:ext>
              </a:extLst>
            </p:cNvPr>
            <p:cNvSpPr/>
            <p:nvPr/>
          </p:nvSpPr>
          <p:spPr>
            <a:xfrm flipH="1">
              <a:off x="1465380" y="2885302"/>
              <a:ext cx="8650514" cy="3352800"/>
            </a:xfrm>
            <a:prstGeom prst="rtTriangle">
              <a:avLst/>
            </a:prstGeom>
            <a:gradFill>
              <a:gsLst>
                <a:gs pos="0">
                  <a:srgbClr val="31384E"/>
                </a:gs>
                <a:gs pos="65000">
                  <a:srgbClr val="31384E"/>
                </a:gs>
                <a:gs pos="100000">
                  <a:srgbClr val="31384E">
                    <a:alpha val="0"/>
                  </a:srgbClr>
                </a:gs>
              </a:gsLst>
              <a:lin ang="5400000" scaled="1"/>
            </a:gradFill>
            <a:ln w="12700" cap="flat" cmpd="sng" algn="ctr">
              <a:gradFill>
                <a:gsLst>
                  <a:gs pos="0">
                    <a:srgbClr val="1FD9F1"/>
                  </a:gs>
                  <a:gs pos="100000">
                    <a:srgbClr val="1FD9F1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  <a:scene3d>
              <a:camera prst="isometricOffAxis2Left">
                <a:rot lat="480000" lon="1560001" rev="0"/>
              </a:camera>
              <a:lightRig rig="threePt" dir="t">
                <a:rot lat="0" lon="0" rev="5400000"/>
              </a:lightRig>
            </a:scene3d>
            <a:sp3d extrusionH="508000" prstMaterial="soft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60A29F-9B78-3DDB-0F4E-AA4D86312AE7}"/>
                </a:ext>
              </a:extLst>
            </p:cNvPr>
            <p:cNvSpPr txBox="1"/>
            <p:nvPr/>
          </p:nvSpPr>
          <p:spPr>
            <a:xfrm>
              <a:off x="1527913" y="3502393"/>
              <a:ext cx="3441663" cy="392069"/>
            </a:xfrm>
            <a:prstGeom prst="rect">
              <a:avLst/>
            </a:prstGeom>
            <a:noFill/>
            <a:scene3d>
              <a:camera prst="orthographicFront">
                <a:rot lat="480000" lon="168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Bierstadt" panose="020B0004020202020204" pitchFamily="34" charset="0"/>
                </a:rPr>
                <a:t>Transaction Processing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64FF6D-E249-DAAB-902F-DEAB4AAE9904}"/>
                </a:ext>
              </a:extLst>
            </p:cNvPr>
            <p:cNvSpPr txBox="1"/>
            <p:nvPr/>
          </p:nvSpPr>
          <p:spPr>
            <a:xfrm>
              <a:off x="5647271" y="4327157"/>
              <a:ext cx="4408812" cy="392069"/>
            </a:xfrm>
            <a:prstGeom prst="rect">
              <a:avLst/>
            </a:prstGeom>
            <a:noFill/>
            <a:scene3d>
              <a:camera prst="orthographicFront">
                <a:rot lat="480000" lon="168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Bierstadt" panose="020B0004020202020204" pitchFamily="34" charset="0"/>
                </a:rPr>
                <a:t>Deep Learning &amp; Machine Learning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5908C3F-45FF-4EB6-77EE-732BF1B68EE2}"/>
                </a:ext>
              </a:extLst>
            </p:cNvPr>
            <p:cNvGrpSpPr/>
            <p:nvPr/>
          </p:nvGrpSpPr>
          <p:grpSpPr>
            <a:xfrm>
              <a:off x="2647702" y="6293044"/>
              <a:ext cx="5939706" cy="408309"/>
              <a:chOff x="2191335" y="5841030"/>
              <a:chExt cx="5939706" cy="408309"/>
            </a:xfrm>
            <a:scene3d>
              <a:camera prst="isometricOffAxis2Left">
                <a:rot lat="480000" lon="1680000" rev="0"/>
              </a:camera>
              <a:lightRig rig="threePt" dir="t"/>
            </a:scene3d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9404CB0-1866-33A3-B203-161E4DBF320A}"/>
                  </a:ext>
                </a:extLst>
              </p:cNvPr>
              <p:cNvCxnSpPr/>
              <p:nvPr/>
            </p:nvCxnSpPr>
            <p:spPr>
              <a:xfrm>
                <a:off x="2191335" y="6028617"/>
                <a:ext cx="5939706" cy="0"/>
              </a:xfrm>
              <a:prstGeom prst="straightConnector1">
                <a:avLst/>
              </a:prstGeom>
              <a:noFill/>
              <a:ln w="19050" cap="flat" cmpd="sng" algn="ctr">
                <a:gradFill flip="none" rotWithShape="1">
                  <a:gsLst>
                    <a:gs pos="18000">
                      <a:srgbClr val="FFFFFF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prstDash val="sysDot"/>
                <a:miter lim="800000"/>
                <a:tailEnd type="arrow" w="lg" len="lg"/>
              </a:ln>
              <a:effectLst/>
            </p:spPr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A83691-C36F-F536-FD60-6809EE93C8D5}"/>
                  </a:ext>
                </a:extLst>
              </p:cNvPr>
              <p:cNvSpPr txBox="1"/>
              <p:nvPr/>
            </p:nvSpPr>
            <p:spPr>
              <a:xfrm>
                <a:off x="2500046" y="5841030"/>
                <a:ext cx="1026075" cy="408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ierstadt"/>
                    <a:ea typeface="+mn-ea"/>
                    <a:cs typeface="Bierstadt" panose="020B0004020202020204" pitchFamily="34" charset="0"/>
                  </a:rPr>
                  <a:t>Data Age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11BA0A-0CFA-1D38-19A7-67F27CF9B953}"/>
                </a:ext>
              </a:extLst>
            </p:cNvPr>
            <p:cNvSpPr txBox="1"/>
            <p:nvPr/>
          </p:nvSpPr>
          <p:spPr>
            <a:xfrm>
              <a:off x="6271739" y="4733304"/>
              <a:ext cx="3100274" cy="853736"/>
            </a:xfrm>
            <a:prstGeom prst="rect">
              <a:avLst/>
            </a:prstGeom>
            <a:noFill/>
            <a:scene3d>
              <a:camera prst="orthographicFront">
                <a:rot lat="480000" lon="168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bg1"/>
                  </a:solidFill>
                  <a:latin typeface="Bierstadt" panose="020B0004020202020204" pitchFamily="34" charset="0"/>
                  <a:cs typeface="Bierstadt" panose="020B00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FD9F1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</a:rPr>
                <a:t>Value In The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FD9F1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FD9F1"/>
                  </a:solidFill>
                  <a:effectLst/>
                  <a:uLnTx/>
                  <a:uFillTx/>
                  <a:latin typeface="Bierstadt" panose="020B0004020202020204" pitchFamily="34" charset="0"/>
                  <a:ea typeface="+mn-ea"/>
                </a:rPr>
                <a:t>Data In Aggregate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E6CE1C-4CBA-8666-F2CA-8564F3013D62}"/>
              </a:ext>
            </a:extLst>
          </p:cNvPr>
          <p:cNvSpPr txBox="1"/>
          <p:nvPr/>
        </p:nvSpPr>
        <p:spPr>
          <a:xfrm>
            <a:off x="5463620" y="2156762"/>
            <a:ext cx="1584479" cy="314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Simplicity</a:t>
            </a:r>
            <a:endParaRPr kumimoji="0" lang="en-GB" sz="1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tricHPE Light" panose="020B030303020206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8FF22-24F0-A6BD-F466-3067BAC030D0}"/>
              </a:ext>
            </a:extLst>
          </p:cNvPr>
          <p:cNvSpPr txBox="1"/>
          <p:nvPr/>
        </p:nvSpPr>
        <p:spPr>
          <a:xfrm>
            <a:off x="8208937" y="5222460"/>
            <a:ext cx="1659851" cy="3297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Speed and scale</a:t>
            </a:r>
            <a:endParaRPr kumimoji="0" lang="en-GB" sz="1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tricHPE Light" panose="020B0303030202060203" pitchFamily="34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21D3E7-7C5A-4AB1-0C97-0248BD35D5F9}"/>
              </a:ext>
            </a:extLst>
          </p:cNvPr>
          <p:cNvGrpSpPr/>
          <p:nvPr/>
        </p:nvGrpSpPr>
        <p:grpSpPr>
          <a:xfrm>
            <a:off x="6240092" y="2559791"/>
            <a:ext cx="5122150" cy="2523541"/>
            <a:chOff x="2585572" y="2105155"/>
            <a:chExt cx="7578860" cy="3599192"/>
          </a:xfrm>
          <a:noFill/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78C5604-FB2F-68A6-9105-4D94D39E0ED3}"/>
                </a:ext>
              </a:extLst>
            </p:cNvPr>
            <p:cNvSpPr/>
            <p:nvPr/>
          </p:nvSpPr>
          <p:spPr bwMode="ltGray">
            <a:xfrm>
              <a:off x="2596014" y="2105155"/>
              <a:ext cx="6996343" cy="3584937"/>
            </a:xfrm>
            <a:custGeom>
              <a:avLst/>
              <a:gdLst>
                <a:gd name="connsiteX0" fmla="*/ 0 w 7484013"/>
                <a:gd name="connsiteY0" fmla="*/ 2996419 h 2996419"/>
                <a:gd name="connsiteX1" fmla="*/ 7484013 w 7484013"/>
                <a:gd name="connsiteY1" fmla="*/ 0 h 299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84013" h="2996419">
                  <a:moveTo>
                    <a:pt x="0" y="2996419"/>
                  </a:moveTo>
                  <a:lnTo>
                    <a:pt x="7484013" y="0"/>
                  </a:lnTo>
                </a:path>
              </a:pathLst>
            </a:custGeom>
            <a:grpFill/>
            <a:ln w="57150">
              <a:solidFill>
                <a:srgbClr val="00B0F0"/>
              </a:solidFill>
              <a:tailEnd type="arrow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6A7087F-D706-9365-064F-15FECFB8B2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9640" y="2119410"/>
              <a:ext cx="0" cy="3584937"/>
            </a:xfrm>
            <a:prstGeom prst="straightConnector1">
              <a:avLst/>
            </a:prstGeom>
            <a:grpFill/>
            <a:ln w="25400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562E4B-2CC5-1981-A8CC-74E8C93A82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5572" y="5678765"/>
              <a:ext cx="7578860" cy="25581"/>
            </a:xfrm>
            <a:prstGeom prst="straightConnector1">
              <a:avLst/>
            </a:prstGeom>
            <a:grpFill/>
            <a:ln w="25400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ent Arrow 25">
            <a:extLst>
              <a:ext uri="{FF2B5EF4-FFF2-40B4-BE49-F238E27FC236}">
                <a16:creationId xmlns:a16="http://schemas.microsoft.com/office/drawing/2014/main" id="{7281421D-42B5-8752-262C-71BE727B6117}"/>
              </a:ext>
            </a:extLst>
          </p:cNvPr>
          <p:cNvSpPr/>
          <p:nvPr/>
        </p:nvSpPr>
        <p:spPr bwMode="ltGray">
          <a:xfrm rot="6995229">
            <a:off x="9899215" y="3372475"/>
            <a:ext cx="637217" cy="636563"/>
          </a:xfrm>
          <a:prstGeom prst="ben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9" name="Bent Arrow 28">
            <a:extLst>
              <a:ext uri="{FF2B5EF4-FFF2-40B4-BE49-F238E27FC236}">
                <a16:creationId xmlns:a16="http://schemas.microsoft.com/office/drawing/2014/main" id="{F05430DE-A3E0-24DC-1D63-939820324061}"/>
              </a:ext>
            </a:extLst>
          </p:cNvPr>
          <p:cNvSpPr/>
          <p:nvPr/>
        </p:nvSpPr>
        <p:spPr bwMode="ltGray">
          <a:xfrm rot="20890733" flipH="1">
            <a:off x="9035666" y="2426043"/>
            <a:ext cx="673869" cy="598846"/>
          </a:xfrm>
          <a:prstGeom prst="ben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rgbClr val="92D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3A66FA-8F56-1860-3720-87F375FF91F9}"/>
              </a:ext>
            </a:extLst>
          </p:cNvPr>
          <p:cNvSpPr txBox="1"/>
          <p:nvPr/>
        </p:nvSpPr>
        <p:spPr>
          <a:xfrm>
            <a:off x="8003192" y="4205612"/>
            <a:ext cx="2482120" cy="59854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400" b="1" dirty="0"/>
              <a:t>Traditional Parallel FS</a:t>
            </a:r>
          </a:p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400" dirty="0"/>
              <a:t>Scratch /Checkpoints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28A879-B9A8-D25B-52D2-44024DBDB2CE}"/>
              </a:ext>
            </a:extLst>
          </p:cNvPr>
          <p:cNvSpPr txBox="1"/>
          <p:nvPr/>
        </p:nvSpPr>
        <p:spPr>
          <a:xfrm>
            <a:off x="7028168" y="2438391"/>
            <a:ext cx="1952586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400" b="1" dirty="0"/>
              <a:t>Enterprise Storage</a:t>
            </a:r>
          </a:p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400" dirty="0"/>
              <a:t>User space / </a:t>
            </a:r>
            <a:br>
              <a:rPr lang="en-US" sz="1400" dirty="0"/>
            </a:br>
            <a:r>
              <a:rPr lang="en-US" sz="1400" dirty="0"/>
              <a:t>Research Data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A4F6575F-5D16-EFE4-7F8F-FD054A0E97A1}"/>
              </a:ext>
            </a:extLst>
          </p:cNvPr>
          <p:cNvSpPr/>
          <p:nvPr/>
        </p:nvSpPr>
        <p:spPr>
          <a:xfrm>
            <a:off x="10926061" y="2022760"/>
            <a:ext cx="285111" cy="405727"/>
          </a:xfrm>
          <a:custGeom>
            <a:avLst/>
            <a:gdLst>
              <a:gd name="connsiteX0" fmla="*/ 292133 w 346681"/>
              <a:gd name="connsiteY0" fmla="*/ 487585 h 493343"/>
              <a:gd name="connsiteX1" fmla="*/ 241841 w 346681"/>
              <a:gd name="connsiteY1" fmla="*/ 476155 h 493343"/>
              <a:gd name="connsiteX2" fmla="*/ 9241 w 346681"/>
              <a:gd name="connsiteY2" fmla="*/ 92869 h 493343"/>
              <a:gd name="connsiteX3" fmla="*/ 43150 w 346681"/>
              <a:gd name="connsiteY3" fmla="*/ 762 h 493343"/>
              <a:gd name="connsiteX4" fmla="*/ 47531 w 346681"/>
              <a:gd name="connsiteY4" fmla="*/ 0 h 493343"/>
              <a:gd name="connsiteX5" fmla="*/ 291562 w 346681"/>
              <a:gd name="connsiteY5" fmla="*/ 0 h 493343"/>
              <a:gd name="connsiteX6" fmla="*/ 328423 w 346681"/>
              <a:gd name="connsiteY6" fmla="*/ 38481 h 493343"/>
              <a:gd name="connsiteX7" fmla="*/ 328423 w 346681"/>
              <a:gd name="connsiteY7" fmla="*/ 83439 h 493343"/>
              <a:gd name="connsiteX8" fmla="*/ 292038 w 346681"/>
              <a:gd name="connsiteY8" fmla="*/ 120301 h 493343"/>
              <a:gd name="connsiteX9" fmla="*/ 231459 w 346681"/>
              <a:gd name="connsiteY9" fmla="*/ 120301 h 493343"/>
              <a:gd name="connsiteX10" fmla="*/ 165641 w 346681"/>
              <a:gd name="connsiteY10" fmla="*/ 120301 h 493343"/>
              <a:gd name="connsiteX11" fmla="*/ 341092 w 346681"/>
              <a:gd name="connsiteY11" fmla="*/ 412623 h 493343"/>
              <a:gd name="connsiteX12" fmla="*/ 329757 w 346681"/>
              <a:gd name="connsiteY12" fmla="*/ 463391 h 493343"/>
              <a:gd name="connsiteX13" fmla="*/ 292228 w 346681"/>
              <a:gd name="connsiteY13" fmla="*/ 487490 h 49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681" h="493343">
                <a:moveTo>
                  <a:pt x="292133" y="487585"/>
                </a:moveTo>
                <a:cubicBezTo>
                  <a:pt x="275083" y="498538"/>
                  <a:pt x="252509" y="493395"/>
                  <a:pt x="241841" y="476155"/>
                </a:cubicBezTo>
                <a:lnTo>
                  <a:pt x="9241" y="92869"/>
                </a:lnTo>
                <a:cubicBezTo>
                  <a:pt x="-10000" y="62198"/>
                  <a:pt x="573" y="16097"/>
                  <a:pt x="43150" y="762"/>
                </a:cubicBezTo>
                <a:cubicBezTo>
                  <a:pt x="44578" y="286"/>
                  <a:pt x="46007" y="0"/>
                  <a:pt x="47531" y="0"/>
                </a:cubicBezTo>
                <a:lnTo>
                  <a:pt x="291562" y="0"/>
                </a:lnTo>
                <a:cubicBezTo>
                  <a:pt x="311659" y="0"/>
                  <a:pt x="328423" y="18193"/>
                  <a:pt x="328423" y="38481"/>
                </a:cubicBezTo>
                <a:lnTo>
                  <a:pt x="328423" y="83439"/>
                </a:lnTo>
                <a:cubicBezTo>
                  <a:pt x="328423" y="103823"/>
                  <a:pt x="312135" y="120301"/>
                  <a:pt x="292038" y="120301"/>
                </a:cubicBezTo>
                <a:lnTo>
                  <a:pt x="231459" y="120301"/>
                </a:lnTo>
                <a:cubicBezTo>
                  <a:pt x="231459" y="120301"/>
                  <a:pt x="165641" y="120301"/>
                  <a:pt x="165641" y="120301"/>
                </a:cubicBezTo>
                <a:lnTo>
                  <a:pt x="341092" y="412623"/>
                </a:lnTo>
                <a:cubicBezTo>
                  <a:pt x="351760" y="429768"/>
                  <a:pt x="346711" y="452438"/>
                  <a:pt x="329757" y="463391"/>
                </a:cubicBezTo>
                <a:lnTo>
                  <a:pt x="292228" y="487490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BACFCE3-FB77-4810-1582-1625BCFF2783}"/>
              </a:ext>
            </a:extLst>
          </p:cNvPr>
          <p:cNvSpPr/>
          <p:nvPr/>
        </p:nvSpPr>
        <p:spPr>
          <a:xfrm>
            <a:off x="11276682" y="2023777"/>
            <a:ext cx="459035" cy="248607"/>
          </a:xfrm>
          <a:custGeom>
            <a:avLst/>
            <a:gdLst>
              <a:gd name="connsiteX0" fmla="*/ 35721 w 558163"/>
              <a:gd name="connsiteY0" fmla="*/ 119254 h 302294"/>
              <a:gd name="connsiteX1" fmla="*/ 2 w 558163"/>
              <a:gd name="connsiteY1" fmla="*/ 83250 h 302294"/>
              <a:gd name="connsiteX2" fmla="*/ 2 w 558163"/>
              <a:gd name="connsiteY2" fmla="*/ 43435 h 302294"/>
              <a:gd name="connsiteX3" fmla="*/ 55343 w 558163"/>
              <a:gd name="connsiteY3" fmla="*/ 477 h 302294"/>
              <a:gd name="connsiteX4" fmla="*/ 499970 w 558163"/>
              <a:gd name="connsiteY4" fmla="*/ 1 h 302294"/>
              <a:gd name="connsiteX5" fmla="*/ 556263 w 558163"/>
              <a:gd name="connsiteY5" fmla="*/ 77534 h 302294"/>
              <a:gd name="connsiteX6" fmla="*/ 554548 w 558163"/>
              <a:gd name="connsiteY6" fmla="*/ 81630 h 302294"/>
              <a:gd name="connsiteX7" fmla="*/ 432438 w 558163"/>
              <a:gd name="connsiteY7" fmla="*/ 285370 h 302294"/>
              <a:gd name="connsiteX8" fmla="*/ 383098 w 558163"/>
              <a:gd name="connsiteY8" fmla="*/ 296705 h 302294"/>
              <a:gd name="connsiteX9" fmla="*/ 342140 w 558163"/>
              <a:gd name="connsiteY9" fmla="*/ 273273 h 302294"/>
              <a:gd name="connsiteX10" fmla="*/ 330901 w 558163"/>
              <a:gd name="connsiteY10" fmla="*/ 223362 h 302294"/>
              <a:gd name="connsiteX11" fmla="*/ 393480 w 558163"/>
              <a:gd name="connsiteY11" fmla="*/ 119159 h 302294"/>
              <a:gd name="connsiteX12" fmla="*/ 35816 w 558163"/>
              <a:gd name="connsiteY12" fmla="*/ 119159 h 30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8163" h="302294">
                <a:moveTo>
                  <a:pt x="35721" y="119254"/>
                </a:moveTo>
                <a:cubicBezTo>
                  <a:pt x="16004" y="119254"/>
                  <a:pt x="98" y="103157"/>
                  <a:pt x="2" y="83250"/>
                </a:cubicBezTo>
                <a:lnTo>
                  <a:pt x="2" y="43435"/>
                </a:lnTo>
                <a:cubicBezTo>
                  <a:pt x="-283" y="12288"/>
                  <a:pt x="24577" y="572"/>
                  <a:pt x="55343" y="477"/>
                </a:cubicBezTo>
                <a:lnTo>
                  <a:pt x="499970" y="1"/>
                </a:lnTo>
                <a:cubicBezTo>
                  <a:pt x="535879" y="-190"/>
                  <a:pt x="566168" y="32862"/>
                  <a:pt x="556263" y="77534"/>
                </a:cubicBezTo>
                <a:cubicBezTo>
                  <a:pt x="555977" y="78963"/>
                  <a:pt x="555310" y="80392"/>
                  <a:pt x="554548" y="81630"/>
                </a:cubicBezTo>
                <a:lnTo>
                  <a:pt x="432438" y="285370"/>
                </a:lnTo>
                <a:cubicBezTo>
                  <a:pt x="421960" y="302325"/>
                  <a:pt x="399862" y="307373"/>
                  <a:pt x="383098" y="296705"/>
                </a:cubicBezTo>
                <a:lnTo>
                  <a:pt x="342140" y="273273"/>
                </a:lnTo>
                <a:cubicBezTo>
                  <a:pt x="325472" y="262605"/>
                  <a:pt x="320423" y="240317"/>
                  <a:pt x="330901" y="223362"/>
                </a:cubicBezTo>
                <a:lnTo>
                  <a:pt x="393480" y="119159"/>
                </a:lnTo>
                <a:lnTo>
                  <a:pt x="35816" y="119159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BC98AB4-F7E4-61D2-0142-4C4C356038A6}"/>
              </a:ext>
            </a:extLst>
          </p:cNvPr>
          <p:cNvSpPr/>
          <p:nvPr/>
        </p:nvSpPr>
        <p:spPr>
          <a:xfrm>
            <a:off x="11189950" y="2312617"/>
            <a:ext cx="372966" cy="407343"/>
          </a:xfrm>
          <a:custGeom>
            <a:avLst/>
            <a:gdLst>
              <a:gd name="connsiteX0" fmla="*/ 349875 w 453508"/>
              <a:gd name="connsiteY0" fmla="*/ 17309 h 495309"/>
              <a:gd name="connsiteX1" fmla="*/ 399120 w 453508"/>
              <a:gd name="connsiteY1" fmla="*/ 5117 h 495309"/>
              <a:gd name="connsiteX2" fmla="*/ 433314 w 453508"/>
              <a:gd name="connsiteY2" fmla="*/ 25406 h 495309"/>
              <a:gd name="connsiteX3" fmla="*/ 441696 w 453508"/>
              <a:gd name="connsiteY3" fmla="*/ 95033 h 495309"/>
              <a:gd name="connsiteX4" fmla="*/ 217954 w 453508"/>
              <a:gd name="connsiteY4" fmla="*/ 468032 h 495309"/>
              <a:gd name="connsiteX5" fmla="*/ 128895 w 453508"/>
              <a:gd name="connsiteY5" fmla="*/ 475272 h 495309"/>
              <a:gd name="connsiteX6" fmla="*/ 126228 w 453508"/>
              <a:gd name="connsiteY6" fmla="*/ 471652 h 495309"/>
              <a:gd name="connsiteX7" fmla="*/ 3927 w 453508"/>
              <a:gd name="connsiteY7" fmla="*/ 265436 h 495309"/>
              <a:gd name="connsiteX8" fmla="*/ 19929 w 453508"/>
              <a:gd name="connsiteY8" fmla="*/ 217525 h 495309"/>
              <a:gd name="connsiteX9" fmla="*/ 61077 w 453508"/>
              <a:gd name="connsiteY9" fmla="*/ 194379 h 495309"/>
              <a:gd name="connsiteX10" fmla="*/ 109655 w 453508"/>
              <a:gd name="connsiteY10" fmla="*/ 210381 h 495309"/>
              <a:gd name="connsiteX11" fmla="*/ 171567 w 453508"/>
              <a:gd name="connsiteY11" fmla="*/ 313918 h 495309"/>
              <a:gd name="connsiteX12" fmla="*/ 349875 w 453508"/>
              <a:gd name="connsiteY12" fmla="*/ 17309 h 49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3508" h="495309">
                <a:moveTo>
                  <a:pt x="349875" y="17309"/>
                </a:moveTo>
                <a:cubicBezTo>
                  <a:pt x="359972" y="450"/>
                  <a:pt x="381975" y="-5074"/>
                  <a:pt x="399120" y="5117"/>
                </a:cubicBezTo>
                <a:lnTo>
                  <a:pt x="433314" y="25406"/>
                </a:lnTo>
                <a:cubicBezTo>
                  <a:pt x="460080" y="41217"/>
                  <a:pt x="457413" y="68649"/>
                  <a:pt x="441696" y="95033"/>
                </a:cubicBezTo>
                <a:lnTo>
                  <a:pt x="217954" y="468032"/>
                </a:lnTo>
                <a:cubicBezTo>
                  <a:pt x="199666" y="498893"/>
                  <a:pt x="162233" y="506609"/>
                  <a:pt x="128895" y="475272"/>
                </a:cubicBezTo>
                <a:cubicBezTo>
                  <a:pt x="127848" y="474224"/>
                  <a:pt x="126895" y="472985"/>
                  <a:pt x="126228" y="471652"/>
                </a:cubicBezTo>
                <a:lnTo>
                  <a:pt x="3927" y="265436"/>
                </a:lnTo>
                <a:cubicBezTo>
                  <a:pt x="-5217" y="247719"/>
                  <a:pt x="2213" y="226383"/>
                  <a:pt x="19929" y="217525"/>
                </a:cubicBezTo>
                <a:lnTo>
                  <a:pt x="61077" y="194379"/>
                </a:lnTo>
                <a:cubicBezTo>
                  <a:pt x="78794" y="185521"/>
                  <a:pt x="100511" y="192665"/>
                  <a:pt x="109655" y="210381"/>
                </a:cubicBezTo>
                <a:lnTo>
                  <a:pt x="171567" y="313918"/>
                </a:lnTo>
                <a:lnTo>
                  <a:pt x="349875" y="17309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972888-0CA1-0478-8FAF-225D3CEE58D9}"/>
              </a:ext>
            </a:extLst>
          </p:cNvPr>
          <p:cNvSpPr txBox="1"/>
          <p:nvPr/>
        </p:nvSpPr>
        <p:spPr>
          <a:xfrm>
            <a:off x="243048" y="2516288"/>
            <a:ext cx="1675616" cy="325089"/>
          </a:xfrm>
          <a:prstGeom prst="rect">
            <a:avLst/>
          </a:prstGeom>
          <a:noFill/>
          <a:scene3d>
            <a:camera prst="orthographicFront">
              <a:rot lat="480000" lon="16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Bierstadt" panose="020B0004020202020204" pitchFamily="34" charset="0"/>
              </a:rPr>
              <a:t>Scratch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05260F-1892-CA24-3FD0-2FB2A3FCC2B3}"/>
              </a:ext>
            </a:extLst>
          </p:cNvPr>
          <p:cNvSpPr txBox="1"/>
          <p:nvPr/>
        </p:nvSpPr>
        <p:spPr>
          <a:xfrm rot="449684">
            <a:off x="313743" y="2955231"/>
            <a:ext cx="2145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92D050"/>
                </a:solidFill>
                <a:latin typeface="Bierstadt"/>
                <a:cs typeface="Bierstadt" panose="020B0004020202020204" pitchFamily="34" charset="0"/>
              </a:rPr>
              <a:t>Temporary Data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Bierstadt"/>
              <a:ea typeface="+mn-ea"/>
              <a:cs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2741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1262D-5404-6BE8-4744-76ADEB8676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Physics Informed Neural Networks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48C83-A6CA-AD0E-5B6B-1ABC0CA344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9525" y="1267317"/>
            <a:ext cx="10660475" cy="707298"/>
          </a:xfrm>
        </p:spPr>
        <p:txBody>
          <a:bodyPr/>
          <a:lstStyle/>
          <a:p>
            <a:r>
              <a:rPr lang="en-US" dirty="0"/>
              <a:t>Reducing compute consumption for well behaved models using surrogate lookups or providing a way to predict real world outcomes (though retain caution)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C1395-7996-A023-298D-E6677D72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VAST Data 2023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F372C-6D92-CD6B-6219-7C2F256E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BE7DB-ADCB-4F44-A4B5-51FF55DC01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6CEAF02-CE33-2E34-95EF-9A34974FF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29" y="2612733"/>
            <a:ext cx="5043972" cy="17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48BB5AF-A6E6-558C-6800-444C55D4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29" y="4435703"/>
            <a:ext cx="5043972" cy="170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F5B85E-E7DC-6C5E-FDD3-4B9953433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529" y="2556391"/>
            <a:ext cx="2693671" cy="1609091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C539DA94-A31E-A4D0-2F21-FE7E274614B1}"/>
              </a:ext>
            </a:extLst>
          </p:cNvPr>
          <p:cNvSpPr/>
          <p:nvPr/>
        </p:nvSpPr>
        <p:spPr>
          <a:xfrm rot="10800000">
            <a:off x="6786080" y="3490748"/>
            <a:ext cx="905170" cy="3593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Tokaido Shinkansen - Wikipedia">
            <a:extLst>
              <a:ext uri="{FF2B5EF4-FFF2-40B4-BE49-F238E27FC236}">
                <a16:creationId xmlns:a16="http://schemas.microsoft.com/office/drawing/2014/main" id="{1DCF1D74-0CD5-B6AF-5964-FE84459C5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5" r="29341"/>
          <a:stretch/>
        </p:blipFill>
        <p:spPr bwMode="auto">
          <a:xfrm>
            <a:off x="8304528" y="4374348"/>
            <a:ext cx="2693671" cy="142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481A3192-9E37-1401-4D6A-D4621FB602C4}"/>
              </a:ext>
            </a:extLst>
          </p:cNvPr>
          <p:cNvSpPr/>
          <p:nvPr/>
        </p:nvSpPr>
        <p:spPr>
          <a:xfrm rot="10800000">
            <a:off x="6862616" y="5026640"/>
            <a:ext cx="905170" cy="3593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C0054C-F205-6BD3-F65B-0E89CD08D972}"/>
              </a:ext>
            </a:extLst>
          </p:cNvPr>
          <p:cNvSpPr txBox="1"/>
          <p:nvPr/>
        </p:nvSpPr>
        <p:spPr>
          <a:xfrm>
            <a:off x="6647261" y="2847354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AE729-0574-A804-2EA6-76AB211BB7A5}"/>
              </a:ext>
            </a:extLst>
          </p:cNvPr>
          <p:cNvSpPr txBox="1"/>
          <p:nvPr/>
        </p:nvSpPr>
        <p:spPr>
          <a:xfrm>
            <a:off x="6647261" y="4417186"/>
            <a:ext cx="141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 Data</a:t>
            </a:r>
          </a:p>
        </p:txBody>
      </p:sp>
    </p:spTree>
    <p:extLst>
      <p:ext uri="{BB962C8B-B14F-4D97-AF65-F5344CB8AC3E}">
        <p14:creationId xmlns:p14="http://schemas.microsoft.com/office/powerpoint/2010/main" val="423894320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7D2F79-2C49-2A17-8FFC-4374BECAF3F9}"/>
              </a:ext>
            </a:extLst>
          </p:cNvPr>
          <p:cNvGrpSpPr/>
          <p:nvPr/>
        </p:nvGrpSpPr>
        <p:grpSpPr>
          <a:xfrm>
            <a:off x="-23099" y="0"/>
            <a:ext cx="12192000" cy="6858001"/>
            <a:chOff x="0" y="0"/>
            <a:chExt cx="12192000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B00A29-FEED-C1B8-35D7-C7F832E0C89E}"/>
                </a:ext>
              </a:extLst>
            </p:cNvPr>
            <p:cNvSpPr/>
            <p:nvPr/>
          </p:nvSpPr>
          <p:spPr>
            <a:xfrm>
              <a:off x="0" y="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blur, night sky&#10;&#10;Description automatically generated">
              <a:extLst>
                <a:ext uri="{FF2B5EF4-FFF2-40B4-BE49-F238E27FC236}">
                  <a16:creationId xmlns:a16="http://schemas.microsoft.com/office/drawing/2014/main" id="{F1C37924-E4C1-2A6C-D228-41803CB16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1328" y="0"/>
              <a:ext cx="7580672" cy="6858000"/>
            </a:xfrm>
            <a:prstGeom prst="rect">
              <a:avLst/>
            </a:prstGeom>
          </p:spPr>
        </p:pic>
      </p:grpSp>
      <p:grpSp>
        <p:nvGrpSpPr>
          <p:cNvPr id="4" name="Graphic 8">
            <a:extLst>
              <a:ext uri="{FF2B5EF4-FFF2-40B4-BE49-F238E27FC236}">
                <a16:creationId xmlns:a16="http://schemas.microsoft.com/office/drawing/2014/main" id="{650C0F7C-51CB-4E53-EE02-7D178E38B3AE}"/>
              </a:ext>
            </a:extLst>
          </p:cNvPr>
          <p:cNvGrpSpPr/>
          <p:nvPr/>
        </p:nvGrpSpPr>
        <p:grpSpPr>
          <a:xfrm>
            <a:off x="387463" y="6496955"/>
            <a:ext cx="448664" cy="88097"/>
            <a:chOff x="387463" y="6496955"/>
            <a:chExt cx="448664" cy="88097"/>
          </a:xfrm>
          <a:solidFill>
            <a:schemeClr val="tx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98F6409-E1EC-626B-B665-256B3A6029AF}"/>
                </a:ext>
              </a:extLst>
            </p:cNvPr>
            <p:cNvSpPr/>
            <p:nvPr/>
          </p:nvSpPr>
          <p:spPr>
            <a:xfrm>
              <a:off x="387463" y="6496955"/>
              <a:ext cx="84766" cy="88097"/>
            </a:xfrm>
            <a:custGeom>
              <a:avLst/>
              <a:gdLst>
                <a:gd name="connsiteX0" fmla="*/ 81028 w 84766"/>
                <a:gd name="connsiteY0" fmla="*/ 3209 h 88097"/>
                <a:gd name="connsiteX1" fmla="*/ 75690 w 84766"/>
                <a:gd name="connsiteY1" fmla="*/ 660 h 88097"/>
                <a:gd name="connsiteX2" fmla="*/ 67325 w 84766"/>
                <a:gd name="connsiteY2" fmla="*/ 3687 h 88097"/>
                <a:gd name="connsiteX3" fmla="*/ 65811 w 84766"/>
                <a:gd name="connsiteY3" fmla="*/ 6515 h 88097"/>
                <a:gd name="connsiteX4" fmla="*/ 42388 w 84766"/>
                <a:gd name="connsiteY4" fmla="*/ 56668 h 88097"/>
                <a:gd name="connsiteX5" fmla="*/ 18965 w 84766"/>
                <a:gd name="connsiteY5" fmla="*/ 6475 h 88097"/>
                <a:gd name="connsiteX6" fmla="*/ 17452 w 84766"/>
                <a:gd name="connsiteY6" fmla="*/ 3647 h 88097"/>
                <a:gd name="connsiteX7" fmla="*/ 9086 w 84766"/>
                <a:gd name="connsiteY7" fmla="*/ 620 h 88097"/>
                <a:gd name="connsiteX8" fmla="*/ 3748 w 84766"/>
                <a:gd name="connsiteY8" fmla="*/ 3169 h 88097"/>
                <a:gd name="connsiteX9" fmla="*/ 562 w 84766"/>
                <a:gd name="connsiteY9" fmla="*/ 11853 h 88097"/>
                <a:gd name="connsiteX10" fmla="*/ 1876 w 84766"/>
                <a:gd name="connsiteY10" fmla="*/ 14482 h 88097"/>
                <a:gd name="connsiteX11" fmla="*/ 33744 w 84766"/>
                <a:gd name="connsiteY11" fmla="*/ 82680 h 88097"/>
                <a:gd name="connsiteX12" fmla="*/ 42229 w 84766"/>
                <a:gd name="connsiteY12" fmla="*/ 88097 h 88097"/>
                <a:gd name="connsiteX13" fmla="*/ 42269 w 84766"/>
                <a:gd name="connsiteY13" fmla="*/ 88097 h 88097"/>
                <a:gd name="connsiteX14" fmla="*/ 42468 w 84766"/>
                <a:gd name="connsiteY14" fmla="*/ 88097 h 88097"/>
                <a:gd name="connsiteX15" fmla="*/ 42508 w 84766"/>
                <a:gd name="connsiteY15" fmla="*/ 88097 h 88097"/>
                <a:gd name="connsiteX16" fmla="*/ 50993 w 84766"/>
                <a:gd name="connsiteY16" fmla="*/ 82680 h 88097"/>
                <a:gd name="connsiteX17" fmla="*/ 82861 w 84766"/>
                <a:gd name="connsiteY17" fmla="*/ 14482 h 88097"/>
                <a:gd name="connsiteX18" fmla="*/ 84175 w 84766"/>
                <a:gd name="connsiteY18" fmla="*/ 11853 h 88097"/>
                <a:gd name="connsiteX19" fmla="*/ 81028 w 84766"/>
                <a:gd name="connsiteY19" fmla="*/ 3209 h 8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66" h="88097">
                  <a:moveTo>
                    <a:pt x="81028" y="3209"/>
                  </a:moveTo>
                  <a:lnTo>
                    <a:pt x="75690" y="660"/>
                  </a:lnTo>
                  <a:cubicBezTo>
                    <a:pt x="72543" y="-854"/>
                    <a:pt x="68799" y="500"/>
                    <a:pt x="67325" y="3687"/>
                  </a:cubicBezTo>
                  <a:lnTo>
                    <a:pt x="65811" y="6515"/>
                  </a:lnTo>
                  <a:lnTo>
                    <a:pt x="42388" y="56668"/>
                  </a:lnTo>
                  <a:lnTo>
                    <a:pt x="18965" y="6475"/>
                  </a:lnTo>
                  <a:lnTo>
                    <a:pt x="17452" y="3647"/>
                  </a:lnTo>
                  <a:cubicBezTo>
                    <a:pt x="15978" y="460"/>
                    <a:pt x="12233" y="-894"/>
                    <a:pt x="9086" y="620"/>
                  </a:cubicBezTo>
                  <a:lnTo>
                    <a:pt x="3748" y="3169"/>
                  </a:lnTo>
                  <a:cubicBezTo>
                    <a:pt x="641" y="4683"/>
                    <a:pt x="-912" y="8666"/>
                    <a:pt x="562" y="11853"/>
                  </a:cubicBezTo>
                  <a:lnTo>
                    <a:pt x="1876" y="14482"/>
                  </a:lnTo>
                  <a:lnTo>
                    <a:pt x="33744" y="82680"/>
                  </a:lnTo>
                  <a:cubicBezTo>
                    <a:pt x="35298" y="85986"/>
                    <a:pt x="38604" y="88097"/>
                    <a:pt x="42229" y="88097"/>
                  </a:cubicBezTo>
                  <a:cubicBezTo>
                    <a:pt x="42229" y="88097"/>
                    <a:pt x="42269" y="88097"/>
                    <a:pt x="42269" y="88097"/>
                  </a:cubicBezTo>
                  <a:lnTo>
                    <a:pt x="42468" y="88097"/>
                  </a:lnTo>
                  <a:cubicBezTo>
                    <a:pt x="42468" y="88097"/>
                    <a:pt x="42508" y="88097"/>
                    <a:pt x="42508" y="88097"/>
                  </a:cubicBezTo>
                  <a:cubicBezTo>
                    <a:pt x="46133" y="88097"/>
                    <a:pt x="49439" y="85986"/>
                    <a:pt x="50993" y="82680"/>
                  </a:cubicBezTo>
                  <a:lnTo>
                    <a:pt x="82861" y="14482"/>
                  </a:lnTo>
                  <a:lnTo>
                    <a:pt x="84175" y="11853"/>
                  </a:lnTo>
                  <a:cubicBezTo>
                    <a:pt x="85689" y="8666"/>
                    <a:pt x="84175" y="4683"/>
                    <a:pt x="81028" y="3209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1762D1-1E99-E15A-9D33-91D91BA91D41}"/>
                </a:ext>
              </a:extLst>
            </p:cNvPr>
            <p:cNvSpPr/>
            <p:nvPr/>
          </p:nvSpPr>
          <p:spPr>
            <a:xfrm>
              <a:off x="514985" y="6496978"/>
              <a:ext cx="84772" cy="88057"/>
            </a:xfrm>
            <a:custGeom>
              <a:avLst/>
              <a:gdLst>
                <a:gd name="connsiteX0" fmla="*/ 3739 w 84772"/>
                <a:gd name="connsiteY0" fmla="*/ 84888 h 88057"/>
                <a:gd name="connsiteX1" fmla="*/ 9076 w 84772"/>
                <a:gd name="connsiteY1" fmla="*/ 87438 h 88057"/>
                <a:gd name="connsiteX2" fmla="*/ 17442 w 84772"/>
                <a:gd name="connsiteY2" fmla="*/ 84410 h 88057"/>
                <a:gd name="connsiteX3" fmla="*/ 18955 w 84772"/>
                <a:gd name="connsiteY3" fmla="*/ 81582 h 88057"/>
                <a:gd name="connsiteX4" fmla="*/ 42378 w 84772"/>
                <a:gd name="connsiteY4" fmla="*/ 31430 h 88057"/>
                <a:gd name="connsiteX5" fmla="*/ 65801 w 84772"/>
                <a:gd name="connsiteY5" fmla="*/ 81582 h 88057"/>
                <a:gd name="connsiteX6" fmla="*/ 67315 w 84772"/>
                <a:gd name="connsiteY6" fmla="*/ 84410 h 88057"/>
                <a:gd name="connsiteX7" fmla="*/ 75680 w 84772"/>
                <a:gd name="connsiteY7" fmla="*/ 87438 h 88057"/>
                <a:gd name="connsiteX8" fmla="*/ 81018 w 84772"/>
                <a:gd name="connsiteY8" fmla="*/ 84888 h 88057"/>
                <a:gd name="connsiteX9" fmla="*/ 84205 w 84772"/>
                <a:gd name="connsiteY9" fmla="*/ 76244 h 88057"/>
                <a:gd name="connsiteX10" fmla="*/ 82891 w 84772"/>
                <a:gd name="connsiteY10" fmla="*/ 73615 h 88057"/>
                <a:gd name="connsiteX11" fmla="*/ 51023 w 84772"/>
                <a:gd name="connsiteY11" fmla="*/ 5418 h 88057"/>
                <a:gd name="connsiteX12" fmla="*/ 42538 w 84772"/>
                <a:gd name="connsiteY12" fmla="*/ 0 h 88057"/>
                <a:gd name="connsiteX13" fmla="*/ 42498 w 84772"/>
                <a:gd name="connsiteY13" fmla="*/ 0 h 88057"/>
                <a:gd name="connsiteX14" fmla="*/ 42299 w 84772"/>
                <a:gd name="connsiteY14" fmla="*/ 0 h 88057"/>
                <a:gd name="connsiteX15" fmla="*/ 42259 w 84772"/>
                <a:gd name="connsiteY15" fmla="*/ 0 h 88057"/>
                <a:gd name="connsiteX16" fmla="*/ 33774 w 84772"/>
                <a:gd name="connsiteY16" fmla="*/ 5418 h 88057"/>
                <a:gd name="connsiteX17" fmla="*/ 1906 w 84772"/>
                <a:gd name="connsiteY17" fmla="*/ 73615 h 88057"/>
                <a:gd name="connsiteX18" fmla="*/ 592 w 84772"/>
                <a:gd name="connsiteY18" fmla="*/ 76244 h 88057"/>
                <a:gd name="connsiteX19" fmla="*/ 3739 w 84772"/>
                <a:gd name="connsiteY19" fmla="*/ 84888 h 8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772" h="88057">
                  <a:moveTo>
                    <a:pt x="3739" y="84888"/>
                  </a:moveTo>
                  <a:lnTo>
                    <a:pt x="9076" y="87438"/>
                  </a:lnTo>
                  <a:cubicBezTo>
                    <a:pt x="12223" y="88952"/>
                    <a:pt x="15968" y="87597"/>
                    <a:pt x="17442" y="84410"/>
                  </a:cubicBezTo>
                  <a:lnTo>
                    <a:pt x="18955" y="81582"/>
                  </a:lnTo>
                  <a:lnTo>
                    <a:pt x="42378" y="31430"/>
                  </a:lnTo>
                  <a:lnTo>
                    <a:pt x="65801" y="81582"/>
                  </a:lnTo>
                  <a:lnTo>
                    <a:pt x="67315" y="84410"/>
                  </a:lnTo>
                  <a:cubicBezTo>
                    <a:pt x="68789" y="87597"/>
                    <a:pt x="72533" y="88952"/>
                    <a:pt x="75680" y="87438"/>
                  </a:cubicBezTo>
                  <a:lnTo>
                    <a:pt x="81018" y="84888"/>
                  </a:lnTo>
                  <a:cubicBezTo>
                    <a:pt x="84165" y="83375"/>
                    <a:pt x="85679" y="79431"/>
                    <a:pt x="84205" y="76244"/>
                  </a:cubicBezTo>
                  <a:lnTo>
                    <a:pt x="82891" y="73615"/>
                  </a:lnTo>
                  <a:lnTo>
                    <a:pt x="51023" y="5418"/>
                  </a:lnTo>
                  <a:cubicBezTo>
                    <a:pt x="49469" y="2111"/>
                    <a:pt x="46163" y="0"/>
                    <a:pt x="42538" y="0"/>
                  </a:cubicBezTo>
                  <a:cubicBezTo>
                    <a:pt x="42538" y="0"/>
                    <a:pt x="42498" y="0"/>
                    <a:pt x="42498" y="0"/>
                  </a:cubicBezTo>
                  <a:lnTo>
                    <a:pt x="42299" y="0"/>
                  </a:lnTo>
                  <a:cubicBezTo>
                    <a:pt x="42299" y="0"/>
                    <a:pt x="42259" y="0"/>
                    <a:pt x="42259" y="0"/>
                  </a:cubicBezTo>
                  <a:cubicBezTo>
                    <a:pt x="38634" y="0"/>
                    <a:pt x="35328" y="2111"/>
                    <a:pt x="33774" y="5418"/>
                  </a:cubicBezTo>
                  <a:lnTo>
                    <a:pt x="1906" y="73615"/>
                  </a:lnTo>
                  <a:lnTo>
                    <a:pt x="592" y="76244"/>
                  </a:lnTo>
                  <a:cubicBezTo>
                    <a:pt x="-922" y="79391"/>
                    <a:pt x="592" y="83375"/>
                    <a:pt x="3739" y="84888"/>
                  </a:cubicBez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BEE577-DCF3-82EF-7FE8-8AF43AABE583}"/>
                </a:ext>
              </a:extLst>
            </p:cNvPr>
            <p:cNvSpPr/>
            <p:nvPr/>
          </p:nvSpPr>
          <p:spPr>
            <a:xfrm>
              <a:off x="642088" y="6496978"/>
              <a:ext cx="73463" cy="87039"/>
            </a:xfrm>
            <a:custGeom>
              <a:avLst/>
              <a:gdLst>
                <a:gd name="connsiteX0" fmla="*/ 66687 w 73463"/>
                <a:gd name="connsiteY0" fmla="*/ 18802 h 87039"/>
                <a:gd name="connsiteX1" fmla="*/ 73260 w 73463"/>
                <a:gd name="connsiteY1" fmla="*/ 12787 h 87039"/>
                <a:gd name="connsiteX2" fmla="*/ 73459 w 73463"/>
                <a:gd name="connsiteY2" fmla="*/ 6891 h 87039"/>
                <a:gd name="connsiteX3" fmla="*/ 67285 w 73463"/>
                <a:gd name="connsiteY3" fmla="*/ 40 h 87039"/>
                <a:gd name="connsiteX4" fmla="*/ 64058 w 73463"/>
                <a:gd name="connsiteY4" fmla="*/ 0 h 87039"/>
                <a:gd name="connsiteX5" fmla="*/ 27251 w 73463"/>
                <a:gd name="connsiteY5" fmla="*/ 0 h 87039"/>
                <a:gd name="connsiteX6" fmla="*/ 26613 w 73463"/>
                <a:gd name="connsiteY6" fmla="*/ 40 h 87039"/>
                <a:gd name="connsiteX7" fmla="*/ 2394 w 73463"/>
                <a:gd name="connsiteY7" fmla="*/ 24339 h 87039"/>
                <a:gd name="connsiteX8" fmla="*/ 24383 w 73463"/>
                <a:gd name="connsiteY8" fmla="*/ 50511 h 87039"/>
                <a:gd name="connsiteX9" fmla="*/ 43583 w 73463"/>
                <a:gd name="connsiteY9" fmla="*/ 55132 h 87039"/>
                <a:gd name="connsiteX10" fmla="*/ 44420 w 73463"/>
                <a:gd name="connsiteY10" fmla="*/ 55291 h 87039"/>
                <a:gd name="connsiteX11" fmla="*/ 50514 w 73463"/>
                <a:gd name="connsiteY11" fmla="*/ 62182 h 87039"/>
                <a:gd name="connsiteX12" fmla="*/ 45376 w 73463"/>
                <a:gd name="connsiteY12" fmla="*/ 68198 h 87039"/>
                <a:gd name="connsiteX13" fmla="*/ 9245 w 73463"/>
                <a:gd name="connsiteY13" fmla="*/ 68198 h 87039"/>
                <a:gd name="connsiteX14" fmla="*/ 6776 w 73463"/>
                <a:gd name="connsiteY14" fmla="*/ 68237 h 87039"/>
                <a:gd name="connsiteX15" fmla="*/ 203 w 73463"/>
                <a:gd name="connsiteY15" fmla="*/ 74252 h 87039"/>
                <a:gd name="connsiteX16" fmla="*/ 4 w 73463"/>
                <a:gd name="connsiteY16" fmla="*/ 80148 h 87039"/>
                <a:gd name="connsiteX17" fmla="*/ 6178 w 73463"/>
                <a:gd name="connsiteY17" fmla="*/ 87000 h 87039"/>
                <a:gd name="connsiteX18" fmla="*/ 9245 w 73463"/>
                <a:gd name="connsiteY18" fmla="*/ 87039 h 87039"/>
                <a:gd name="connsiteX19" fmla="*/ 46053 w 73463"/>
                <a:gd name="connsiteY19" fmla="*/ 87039 h 87039"/>
                <a:gd name="connsiteX20" fmla="*/ 46929 w 73463"/>
                <a:gd name="connsiteY20" fmla="*/ 87000 h 87039"/>
                <a:gd name="connsiteX21" fmla="*/ 69356 w 73463"/>
                <a:gd name="connsiteY21" fmla="*/ 62182 h 87039"/>
                <a:gd name="connsiteX22" fmla="*/ 47646 w 73463"/>
                <a:gd name="connsiteY22" fmla="*/ 36728 h 87039"/>
                <a:gd name="connsiteX23" fmla="*/ 28685 w 73463"/>
                <a:gd name="connsiteY23" fmla="*/ 32187 h 87039"/>
                <a:gd name="connsiteX24" fmla="*/ 28446 w 73463"/>
                <a:gd name="connsiteY24" fmla="*/ 32147 h 87039"/>
                <a:gd name="connsiteX25" fmla="*/ 21236 w 73463"/>
                <a:gd name="connsiteY25" fmla="*/ 24379 h 87039"/>
                <a:gd name="connsiteX26" fmla="*/ 27689 w 73463"/>
                <a:gd name="connsiteY26" fmla="*/ 18882 h 87039"/>
                <a:gd name="connsiteX27" fmla="*/ 64018 w 73463"/>
                <a:gd name="connsiteY27" fmla="*/ 18882 h 87039"/>
                <a:gd name="connsiteX28" fmla="*/ 66687 w 73463"/>
                <a:gd name="connsiteY28" fmla="*/ 18802 h 8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463" h="87039">
                  <a:moveTo>
                    <a:pt x="66687" y="18802"/>
                  </a:moveTo>
                  <a:cubicBezTo>
                    <a:pt x="70193" y="18961"/>
                    <a:pt x="73141" y="16293"/>
                    <a:pt x="73260" y="12787"/>
                  </a:cubicBezTo>
                  <a:lnTo>
                    <a:pt x="73459" y="6891"/>
                  </a:lnTo>
                  <a:cubicBezTo>
                    <a:pt x="73579" y="3426"/>
                    <a:pt x="70790" y="199"/>
                    <a:pt x="67285" y="40"/>
                  </a:cubicBezTo>
                  <a:lnTo>
                    <a:pt x="64058" y="0"/>
                  </a:lnTo>
                  <a:lnTo>
                    <a:pt x="27251" y="0"/>
                  </a:lnTo>
                  <a:cubicBezTo>
                    <a:pt x="27052" y="0"/>
                    <a:pt x="26852" y="0"/>
                    <a:pt x="26613" y="40"/>
                  </a:cubicBezTo>
                  <a:cubicBezTo>
                    <a:pt x="16894" y="677"/>
                    <a:pt x="2394" y="7688"/>
                    <a:pt x="2394" y="24339"/>
                  </a:cubicBezTo>
                  <a:cubicBezTo>
                    <a:pt x="2394" y="41269"/>
                    <a:pt x="16695" y="48838"/>
                    <a:pt x="24383" y="50511"/>
                  </a:cubicBezTo>
                  <a:lnTo>
                    <a:pt x="43583" y="55132"/>
                  </a:lnTo>
                  <a:cubicBezTo>
                    <a:pt x="43862" y="55211"/>
                    <a:pt x="44141" y="55251"/>
                    <a:pt x="44420" y="55291"/>
                  </a:cubicBezTo>
                  <a:cubicBezTo>
                    <a:pt x="45455" y="55450"/>
                    <a:pt x="50514" y="56486"/>
                    <a:pt x="50514" y="62182"/>
                  </a:cubicBezTo>
                  <a:cubicBezTo>
                    <a:pt x="50514" y="65608"/>
                    <a:pt x="48802" y="67640"/>
                    <a:pt x="45376" y="68198"/>
                  </a:cubicBezTo>
                  <a:lnTo>
                    <a:pt x="9245" y="68198"/>
                  </a:lnTo>
                  <a:lnTo>
                    <a:pt x="6776" y="68237"/>
                  </a:lnTo>
                  <a:cubicBezTo>
                    <a:pt x="3270" y="68078"/>
                    <a:pt x="322" y="70747"/>
                    <a:pt x="203" y="74252"/>
                  </a:cubicBezTo>
                  <a:lnTo>
                    <a:pt x="4" y="80148"/>
                  </a:lnTo>
                  <a:cubicBezTo>
                    <a:pt x="-116" y="83614"/>
                    <a:pt x="2673" y="86840"/>
                    <a:pt x="6178" y="87000"/>
                  </a:cubicBezTo>
                  <a:lnTo>
                    <a:pt x="9245" y="87039"/>
                  </a:lnTo>
                  <a:lnTo>
                    <a:pt x="46053" y="87039"/>
                  </a:lnTo>
                  <a:cubicBezTo>
                    <a:pt x="46332" y="87039"/>
                    <a:pt x="46650" y="87039"/>
                    <a:pt x="46929" y="87000"/>
                  </a:cubicBezTo>
                  <a:cubicBezTo>
                    <a:pt x="55932" y="86163"/>
                    <a:pt x="69356" y="78873"/>
                    <a:pt x="69356" y="62182"/>
                  </a:cubicBezTo>
                  <a:cubicBezTo>
                    <a:pt x="69356" y="44934"/>
                    <a:pt x="55414" y="38042"/>
                    <a:pt x="47646" y="36728"/>
                  </a:cubicBezTo>
                  <a:lnTo>
                    <a:pt x="28685" y="32187"/>
                  </a:lnTo>
                  <a:cubicBezTo>
                    <a:pt x="28605" y="32147"/>
                    <a:pt x="28526" y="32147"/>
                    <a:pt x="28446" y="32147"/>
                  </a:cubicBezTo>
                  <a:cubicBezTo>
                    <a:pt x="28167" y="32067"/>
                    <a:pt x="21236" y="30553"/>
                    <a:pt x="21236" y="24379"/>
                  </a:cubicBezTo>
                  <a:cubicBezTo>
                    <a:pt x="21236" y="20276"/>
                    <a:pt x="25179" y="19161"/>
                    <a:pt x="27689" y="18882"/>
                  </a:cubicBezTo>
                  <a:lnTo>
                    <a:pt x="64018" y="18882"/>
                  </a:lnTo>
                  <a:lnTo>
                    <a:pt x="66687" y="18802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5D28E62-E164-E31E-037A-44DB2A002BF8}"/>
                </a:ext>
              </a:extLst>
            </p:cNvPr>
            <p:cNvSpPr/>
            <p:nvPr/>
          </p:nvSpPr>
          <p:spPr>
            <a:xfrm>
              <a:off x="758330" y="6496977"/>
              <a:ext cx="77797" cy="87000"/>
            </a:xfrm>
            <a:custGeom>
              <a:avLst/>
              <a:gdLst>
                <a:gd name="connsiteX0" fmla="*/ 77718 w 77797"/>
                <a:gd name="connsiteY0" fmla="*/ 6215 h 87000"/>
                <a:gd name="connsiteX1" fmla="*/ 71344 w 77797"/>
                <a:gd name="connsiteY1" fmla="*/ 0 h 87000"/>
                <a:gd name="connsiteX2" fmla="*/ 68317 w 77797"/>
                <a:gd name="connsiteY2" fmla="*/ 0 h 87000"/>
                <a:gd name="connsiteX3" fmla="*/ 9401 w 77797"/>
                <a:gd name="connsiteY3" fmla="*/ 0 h 87000"/>
                <a:gd name="connsiteX4" fmla="*/ 6374 w 77797"/>
                <a:gd name="connsiteY4" fmla="*/ 0 h 87000"/>
                <a:gd name="connsiteX5" fmla="*/ 0 w 77797"/>
                <a:gd name="connsiteY5" fmla="*/ 6215 h 87000"/>
                <a:gd name="connsiteX6" fmla="*/ 0 w 77797"/>
                <a:gd name="connsiteY6" fmla="*/ 12190 h 87000"/>
                <a:gd name="connsiteX7" fmla="*/ 6413 w 77797"/>
                <a:gd name="connsiteY7" fmla="*/ 18842 h 87000"/>
                <a:gd name="connsiteX8" fmla="*/ 10795 w 77797"/>
                <a:gd name="connsiteY8" fmla="*/ 18842 h 87000"/>
                <a:gd name="connsiteX9" fmla="*/ 29478 w 77797"/>
                <a:gd name="connsiteY9" fmla="*/ 18842 h 87000"/>
                <a:gd name="connsiteX10" fmla="*/ 29478 w 77797"/>
                <a:gd name="connsiteY10" fmla="*/ 77599 h 87000"/>
                <a:gd name="connsiteX11" fmla="*/ 29478 w 77797"/>
                <a:gd name="connsiteY11" fmla="*/ 77599 h 87000"/>
                <a:gd name="connsiteX12" fmla="*/ 29478 w 77797"/>
                <a:gd name="connsiteY12" fmla="*/ 80626 h 87000"/>
                <a:gd name="connsiteX13" fmla="*/ 35692 w 77797"/>
                <a:gd name="connsiteY13" fmla="*/ 87000 h 87000"/>
                <a:gd name="connsiteX14" fmla="*/ 41667 w 77797"/>
                <a:gd name="connsiteY14" fmla="*/ 87000 h 87000"/>
                <a:gd name="connsiteX15" fmla="*/ 48320 w 77797"/>
                <a:gd name="connsiteY15" fmla="*/ 80587 h 87000"/>
                <a:gd name="connsiteX16" fmla="*/ 48320 w 77797"/>
                <a:gd name="connsiteY16" fmla="*/ 77559 h 87000"/>
                <a:gd name="connsiteX17" fmla="*/ 48320 w 77797"/>
                <a:gd name="connsiteY17" fmla="*/ 77559 h 87000"/>
                <a:gd name="connsiteX18" fmla="*/ 48320 w 77797"/>
                <a:gd name="connsiteY18" fmla="*/ 18842 h 87000"/>
                <a:gd name="connsiteX19" fmla="*/ 67002 w 77797"/>
                <a:gd name="connsiteY19" fmla="*/ 18842 h 87000"/>
                <a:gd name="connsiteX20" fmla="*/ 71384 w 77797"/>
                <a:gd name="connsiteY20" fmla="*/ 18842 h 87000"/>
                <a:gd name="connsiteX21" fmla="*/ 77798 w 77797"/>
                <a:gd name="connsiteY21" fmla="*/ 12190 h 87000"/>
                <a:gd name="connsiteX22" fmla="*/ 77718 w 77797"/>
                <a:gd name="connsiteY22" fmla="*/ 6215 h 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97" h="87000">
                  <a:moveTo>
                    <a:pt x="77718" y="6215"/>
                  </a:moveTo>
                  <a:cubicBezTo>
                    <a:pt x="77718" y="2749"/>
                    <a:pt x="74850" y="-39"/>
                    <a:pt x="71344" y="0"/>
                  </a:cubicBezTo>
                  <a:lnTo>
                    <a:pt x="68317" y="0"/>
                  </a:lnTo>
                  <a:lnTo>
                    <a:pt x="9401" y="0"/>
                  </a:lnTo>
                  <a:lnTo>
                    <a:pt x="6374" y="0"/>
                  </a:lnTo>
                  <a:cubicBezTo>
                    <a:pt x="2868" y="-39"/>
                    <a:pt x="40" y="2749"/>
                    <a:pt x="0" y="6215"/>
                  </a:cubicBezTo>
                  <a:lnTo>
                    <a:pt x="0" y="12190"/>
                  </a:lnTo>
                  <a:cubicBezTo>
                    <a:pt x="0" y="15656"/>
                    <a:pt x="2908" y="18763"/>
                    <a:pt x="6413" y="18842"/>
                  </a:cubicBezTo>
                  <a:lnTo>
                    <a:pt x="10795" y="18842"/>
                  </a:lnTo>
                  <a:lnTo>
                    <a:pt x="29478" y="18842"/>
                  </a:lnTo>
                  <a:lnTo>
                    <a:pt x="29478" y="77599"/>
                  </a:lnTo>
                  <a:lnTo>
                    <a:pt x="29478" y="77599"/>
                  </a:lnTo>
                  <a:lnTo>
                    <a:pt x="29478" y="80626"/>
                  </a:lnTo>
                  <a:cubicBezTo>
                    <a:pt x="29438" y="84132"/>
                    <a:pt x="32226" y="86960"/>
                    <a:pt x="35692" y="87000"/>
                  </a:cubicBezTo>
                  <a:lnTo>
                    <a:pt x="41667" y="87000"/>
                  </a:lnTo>
                  <a:cubicBezTo>
                    <a:pt x="45133" y="87000"/>
                    <a:pt x="48240" y="84092"/>
                    <a:pt x="48320" y="80587"/>
                  </a:cubicBezTo>
                  <a:lnTo>
                    <a:pt x="48320" y="77559"/>
                  </a:lnTo>
                  <a:lnTo>
                    <a:pt x="48320" y="77559"/>
                  </a:lnTo>
                  <a:lnTo>
                    <a:pt x="48320" y="18842"/>
                  </a:lnTo>
                  <a:lnTo>
                    <a:pt x="67002" y="18842"/>
                  </a:lnTo>
                  <a:lnTo>
                    <a:pt x="71384" y="18842"/>
                  </a:lnTo>
                  <a:cubicBezTo>
                    <a:pt x="74890" y="18803"/>
                    <a:pt x="77798" y="15695"/>
                    <a:pt x="77798" y="12190"/>
                  </a:cubicBezTo>
                  <a:lnTo>
                    <a:pt x="77718" y="6215"/>
                  </a:lnTo>
                  <a:close/>
                </a:path>
              </a:pathLst>
            </a:custGeom>
            <a:solidFill>
              <a:schemeClr val="tx1"/>
            </a:solidFill>
            <a:ln w="3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75ED781-FBF4-28AA-1DED-7262360FC1C9}"/>
              </a:ext>
            </a:extLst>
          </p:cNvPr>
          <p:cNvSpPr txBox="1">
            <a:spLocks/>
          </p:cNvSpPr>
          <p:nvPr/>
        </p:nvSpPr>
        <p:spPr>
          <a:xfrm>
            <a:off x="523862" y="3159714"/>
            <a:ext cx="6459279" cy="221983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Bierstadt" panose="020B00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Bierstadt" panose="020B00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Bierstadt" panose="020B0004020202020204" pitchFamily="34" charset="0"/>
              <a:buChar char="•"/>
              <a:defRPr lang="en-US" sz="1200" b="0" i="0" kern="1200" dirty="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Bierstadt" panose="020B0004020202020204" pitchFamily="34" charset="0"/>
              <a:buChar char="•"/>
              <a:defRPr lang="en-US" sz="1100" b="0" i="0" kern="1200" dirty="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Bierstadt" panose="020B0004020202020204" pitchFamily="34" charset="0"/>
              <a:buChar char="•"/>
              <a:defRPr lang="en-US" sz="1100" b="0" i="0" kern="1200" dirty="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275EA8"/>
              </a:buClr>
              <a:buSzTx/>
              <a:buFont typeface="Bierstadt" panose="020B0004020202020204" pitchFamily="34" charset="0"/>
              <a:buChar char="•"/>
              <a:tabLst>
                <a:tab pos="35845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A particular nuclear code had only scaled to 350 nodes using a parallel filesystem before the metadata system failed.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275EA8"/>
              </a:buClr>
              <a:buSzTx/>
              <a:buFont typeface="Bierstadt" panose="020B0004020202020204" pitchFamily="34" charset="0"/>
              <a:buChar char="•"/>
              <a:tabLst>
                <a:tab pos="35845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VAST scaled to 4,000 nodes before the customer stopped testing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275EA8"/>
              </a:buClr>
              <a:buSzTx/>
              <a:buFont typeface="Bierstadt" panose="020B0004020202020204" pitchFamily="34" charset="0"/>
              <a:buChar char="•"/>
              <a:tabLst>
                <a:tab pos="3584575" algn="l"/>
              </a:tabLst>
              <a:defRPr/>
            </a:pPr>
            <a:r>
              <a:rPr lang="en-GB" sz="1400" dirty="0">
                <a:solidFill>
                  <a:srgbClr val="FFFFFF"/>
                </a:solidFill>
              </a:rPr>
              <a:t>20U of VAST was able to support 50 racks of servers.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275EA8"/>
              </a:buClr>
              <a:buSzTx/>
              <a:buFont typeface="Bierstadt" panose="020B0004020202020204" pitchFamily="34" charset="0"/>
              <a:buChar char="•"/>
              <a:tabLst>
                <a:tab pos="358457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No downtime during an upgrade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275EA8"/>
              </a:buClr>
              <a:buSzTx/>
              <a:buFont typeface="Bierstadt" panose="020B0004020202020204" pitchFamily="34" charset="0"/>
              <a:buChar char="•"/>
              <a:tabLst>
                <a:tab pos="3584575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 panose="020B0004020202020204" pitchFamily="34" charset="0"/>
              <a:ea typeface="+mn-ea"/>
              <a:cs typeface="+mn-cs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C414D2F-7055-5C91-D758-DF7C6095F7F0}"/>
              </a:ext>
            </a:extLst>
          </p:cNvPr>
          <p:cNvSpPr txBox="1">
            <a:spLocks/>
          </p:cNvSpPr>
          <p:nvPr/>
        </p:nvSpPr>
        <p:spPr>
          <a:xfrm>
            <a:off x="760674" y="1721818"/>
            <a:ext cx="6760266" cy="98488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69863" indent="-16986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100000"/>
              <a:buFont typeface="Bierstadt" panose="020B0004020202020204" pitchFamily="34" charset="0"/>
              <a:buChar char="“"/>
              <a:defRPr sz="4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Font typeface="Bierstadt" panose="020B0004020202020204" pitchFamily="34" charset="0"/>
              <a:buChar char="“"/>
              <a:defRPr sz="1600" b="0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Font typeface="Bierstadt" panose="020B0004020202020204" pitchFamily="34" charset="0"/>
              <a:buChar char="“"/>
              <a:defRPr sz="1400" b="0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Font typeface="Bierstadt" panose="020B0004020202020204" pitchFamily="34" charset="0"/>
              <a:buChar char="“"/>
              <a:defRPr sz="1200" b="0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Font typeface="Bierstadt" panose="020B0004020202020204" pitchFamily="34" charset="0"/>
              <a:buChar char="“"/>
              <a:defRPr sz="1200" b="0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100000"/>
              <a:buNone/>
              <a:tabLst/>
              <a:defRPr/>
            </a:pPr>
            <a:r>
              <a:rPr lang="en-GB" sz="3200" b="1" dirty="0">
                <a:solidFill>
                  <a:srgbClr val="FFFFFF"/>
                </a:solidFill>
              </a:rPr>
              <a:t>TACC as selected VAST as the data platform for Stampede3.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7D1556-E2AA-B316-9219-3F41130F6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51" y="770466"/>
            <a:ext cx="1905000" cy="469900"/>
          </a:xfrm>
          <a:prstGeom prst="rect">
            <a:avLst/>
          </a:prstGeom>
        </p:spPr>
      </p:pic>
      <p:pic>
        <p:nvPicPr>
          <p:cNvPr id="1030" name="Picture 6" descr="images">
            <a:extLst>
              <a:ext uri="{FF2B5EF4-FFF2-40B4-BE49-F238E27FC236}">
                <a16:creationId xmlns:a16="http://schemas.microsoft.com/office/drawing/2014/main" id="{5E4BA751-E86A-BD17-0B5E-C193A5459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4" r="31039"/>
          <a:stretch/>
        </p:blipFill>
        <p:spPr bwMode="auto">
          <a:xfrm>
            <a:off x="7639777" y="0"/>
            <a:ext cx="4549568" cy="67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18FB442-1EC3-428E-C30C-11A9971E4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7" t="-14738" r="907" b="31054"/>
          <a:stretch/>
        </p:blipFill>
        <p:spPr bwMode="auto">
          <a:xfrm>
            <a:off x="7619334" y="5092623"/>
            <a:ext cx="4549567" cy="16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s">
            <a:extLst>
              <a:ext uri="{FF2B5EF4-FFF2-40B4-BE49-F238E27FC236}">
                <a16:creationId xmlns:a16="http://schemas.microsoft.com/office/drawing/2014/main" id="{A617F63C-1642-5912-5B55-F078D0409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11" y="4709361"/>
            <a:ext cx="2814987" cy="158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4150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FE0C20-E70F-5B40-4767-E8159BE10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Introducing A New Hyperscale Architecture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8DCAD2-A2F3-CF78-EA22-05BE40AAA5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/>
              <a:t>Disaggregated, Shared-Everything (DASE)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131C0E-DC99-58FD-F02E-88A6B33C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</a:rPr>
              <a:t>VAST Data 2023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08DEC-2687-31FE-EEB7-8088B1B8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BE7DB-ADCB-4F44-A4B5-51FF55DC01D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 panose="020B00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68AB31-50C4-F8CF-D635-807EA578A6EC}"/>
              </a:ext>
            </a:extLst>
          </p:cNvPr>
          <p:cNvGrpSpPr/>
          <p:nvPr/>
        </p:nvGrpSpPr>
        <p:grpSpPr>
          <a:xfrm>
            <a:off x="1764044" y="2107730"/>
            <a:ext cx="1604302" cy="231460"/>
            <a:chOff x="5617040" y="2338915"/>
            <a:chExt cx="1604302" cy="231460"/>
          </a:xfrm>
          <a:gradFill>
            <a:gsLst>
              <a:gs pos="30000">
                <a:schemeClr val="bg2">
                  <a:lumMod val="95000"/>
                  <a:alpha val="17307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17400000" scaled="0"/>
          </a:gra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3A86C9-47A5-7807-EE5C-4A66F7740E93}"/>
                </a:ext>
              </a:extLst>
            </p:cNvPr>
            <p:cNvSpPr/>
            <p:nvPr/>
          </p:nvSpPr>
          <p:spPr>
            <a:xfrm rot="10800000">
              <a:off x="5617040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6FE6B5-298A-7E3B-2741-0838B743E654}"/>
                </a:ext>
              </a:extLst>
            </p:cNvPr>
            <p:cNvSpPr/>
            <p:nvPr/>
          </p:nvSpPr>
          <p:spPr>
            <a:xfrm rot="10800000">
              <a:off x="6076915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CE6D7F-DFBE-B20A-2B2F-12AE995FADE3}"/>
                </a:ext>
              </a:extLst>
            </p:cNvPr>
            <p:cNvSpPr/>
            <p:nvPr/>
          </p:nvSpPr>
          <p:spPr>
            <a:xfrm rot="10800000">
              <a:off x="6536790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E02FFC-37E3-0F1E-7B2B-36D770091613}"/>
                </a:ext>
              </a:extLst>
            </p:cNvPr>
            <p:cNvSpPr/>
            <p:nvPr/>
          </p:nvSpPr>
          <p:spPr>
            <a:xfrm rot="10800000">
              <a:off x="6996666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A69500C-CC98-0466-FFD1-B3641B736FEC}"/>
              </a:ext>
            </a:extLst>
          </p:cNvPr>
          <p:cNvSpPr txBox="1">
            <a:spLocks/>
          </p:cNvSpPr>
          <p:nvPr/>
        </p:nvSpPr>
        <p:spPr>
          <a:xfrm>
            <a:off x="1568470" y="2368673"/>
            <a:ext cx="2021279" cy="504684"/>
          </a:xfrm>
          <a:prstGeom prst="roundRect">
            <a:avLst>
              <a:gd name="adj" fmla="val 10606"/>
            </a:avLst>
          </a:prstGeom>
          <a:gradFill>
            <a:gsLst>
              <a:gs pos="30000">
                <a:schemeClr val="tx1">
                  <a:alpha val="17000"/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0" bIns="18288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Stateless Containers</a:t>
            </a:r>
          </a:p>
        </p:txBody>
      </p:sp>
      <p:grpSp>
        <p:nvGrpSpPr>
          <p:cNvPr id="17" name="Graphic 133">
            <a:extLst>
              <a:ext uri="{FF2B5EF4-FFF2-40B4-BE49-F238E27FC236}">
                <a16:creationId xmlns:a16="http://schemas.microsoft.com/office/drawing/2014/main" id="{910EC573-C821-BEFB-5BE6-D2A8B9CFD003}"/>
              </a:ext>
            </a:extLst>
          </p:cNvPr>
          <p:cNvGrpSpPr/>
          <p:nvPr/>
        </p:nvGrpSpPr>
        <p:grpSpPr>
          <a:xfrm>
            <a:off x="1782327" y="2555578"/>
            <a:ext cx="225160" cy="194105"/>
            <a:chOff x="5443574" y="2722756"/>
            <a:chExt cx="225160" cy="194105"/>
          </a:xfrm>
        </p:grpSpPr>
        <p:sp>
          <p:nvSpPr>
            <p:cNvPr id="18" name="Freeform 176">
              <a:extLst>
                <a:ext uri="{FF2B5EF4-FFF2-40B4-BE49-F238E27FC236}">
                  <a16:creationId xmlns:a16="http://schemas.microsoft.com/office/drawing/2014/main" id="{F3ECCF85-BFB8-3FF3-B825-9215FA2D4B65}"/>
                </a:ext>
              </a:extLst>
            </p:cNvPr>
            <p:cNvSpPr/>
            <p:nvPr/>
          </p:nvSpPr>
          <p:spPr>
            <a:xfrm>
              <a:off x="5443574" y="2722756"/>
              <a:ext cx="79272" cy="112939"/>
            </a:xfrm>
            <a:custGeom>
              <a:avLst/>
              <a:gdLst>
                <a:gd name="connsiteX0" fmla="*/ 66846 w 79272"/>
                <a:gd name="connsiteY0" fmla="*/ 111625 h 112939"/>
                <a:gd name="connsiteX1" fmla="*/ 55338 w 79272"/>
                <a:gd name="connsiteY1" fmla="*/ 108984 h 112939"/>
                <a:gd name="connsiteX2" fmla="*/ 2122 w 79272"/>
                <a:gd name="connsiteY2" fmla="*/ 21268 h 112939"/>
                <a:gd name="connsiteX3" fmla="*/ 9899 w 79272"/>
                <a:gd name="connsiteY3" fmla="*/ 182 h 112939"/>
                <a:gd name="connsiteX4" fmla="*/ 10900 w 79272"/>
                <a:gd name="connsiteY4" fmla="*/ 0 h 112939"/>
                <a:gd name="connsiteX5" fmla="*/ 66709 w 79272"/>
                <a:gd name="connsiteY5" fmla="*/ 0 h 112939"/>
                <a:gd name="connsiteX6" fmla="*/ 75124 w 79272"/>
                <a:gd name="connsiteY6" fmla="*/ 8835 h 112939"/>
                <a:gd name="connsiteX7" fmla="*/ 75124 w 79272"/>
                <a:gd name="connsiteY7" fmla="*/ 19128 h 112939"/>
                <a:gd name="connsiteX8" fmla="*/ 66800 w 79272"/>
                <a:gd name="connsiteY8" fmla="*/ 27553 h 112939"/>
                <a:gd name="connsiteX9" fmla="*/ 52928 w 79272"/>
                <a:gd name="connsiteY9" fmla="*/ 27553 h 112939"/>
                <a:gd name="connsiteX10" fmla="*/ 37872 w 79272"/>
                <a:gd name="connsiteY10" fmla="*/ 27553 h 112939"/>
                <a:gd name="connsiteX11" fmla="*/ 77989 w 79272"/>
                <a:gd name="connsiteY11" fmla="*/ 94501 h 112939"/>
                <a:gd name="connsiteX12" fmla="*/ 75397 w 79272"/>
                <a:gd name="connsiteY12" fmla="*/ 106115 h 112939"/>
                <a:gd name="connsiteX13" fmla="*/ 66846 w 79272"/>
                <a:gd name="connsiteY13" fmla="*/ 111625 h 11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272" h="112939">
                  <a:moveTo>
                    <a:pt x="66846" y="111625"/>
                  </a:moveTo>
                  <a:cubicBezTo>
                    <a:pt x="62934" y="114130"/>
                    <a:pt x="57794" y="112946"/>
                    <a:pt x="55338" y="108984"/>
                  </a:cubicBezTo>
                  <a:lnTo>
                    <a:pt x="2122" y="21268"/>
                  </a:lnTo>
                  <a:cubicBezTo>
                    <a:pt x="-2290" y="14209"/>
                    <a:pt x="120" y="3689"/>
                    <a:pt x="9899" y="182"/>
                  </a:cubicBezTo>
                  <a:cubicBezTo>
                    <a:pt x="10218" y="46"/>
                    <a:pt x="10536" y="0"/>
                    <a:pt x="10900" y="0"/>
                  </a:cubicBezTo>
                  <a:lnTo>
                    <a:pt x="66709" y="0"/>
                  </a:lnTo>
                  <a:cubicBezTo>
                    <a:pt x="71303" y="0"/>
                    <a:pt x="75124" y="4144"/>
                    <a:pt x="75124" y="8835"/>
                  </a:cubicBezTo>
                  <a:lnTo>
                    <a:pt x="75124" y="19128"/>
                  </a:lnTo>
                  <a:cubicBezTo>
                    <a:pt x="75124" y="23773"/>
                    <a:pt x="71394" y="27553"/>
                    <a:pt x="66800" y="27553"/>
                  </a:cubicBezTo>
                  <a:lnTo>
                    <a:pt x="52928" y="27553"/>
                  </a:lnTo>
                  <a:lnTo>
                    <a:pt x="37872" y="27553"/>
                  </a:lnTo>
                  <a:lnTo>
                    <a:pt x="77989" y="94501"/>
                  </a:lnTo>
                  <a:cubicBezTo>
                    <a:pt x="80445" y="98418"/>
                    <a:pt x="79263" y="103610"/>
                    <a:pt x="75397" y="106115"/>
                  </a:cubicBezTo>
                  <a:lnTo>
                    <a:pt x="66846" y="111625"/>
                  </a:lnTo>
                  <a:close/>
                </a:path>
              </a:pathLst>
            </a:custGeom>
            <a:solidFill>
              <a:srgbClr val="FFFFFF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9" name="Freeform 177">
              <a:extLst>
                <a:ext uri="{FF2B5EF4-FFF2-40B4-BE49-F238E27FC236}">
                  <a16:creationId xmlns:a16="http://schemas.microsoft.com/office/drawing/2014/main" id="{BE03672D-C4D7-2ADA-3F7A-DAC0E7FA33AF}"/>
                </a:ext>
              </a:extLst>
            </p:cNvPr>
            <p:cNvSpPr/>
            <p:nvPr/>
          </p:nvSpPr>
          <p:spPr>
            <a:xfrm>
              <a:off x="5541031" y="2723075"/>
              <a:ext cx="127703" cy="69234"/>
            </a:xfrm>
            <a:custGeom>
              <a:avLst/>
              <a:gdLst>
                <a:gd name="connsiteX0" fmla="*/ 8233 w 127703"/>
                <a:gd name="connsiteY0" fmla="*/ 27235 h 69234"/>
                <a:gd name="connsiteX1" fmla="*/ 45 w 127703"/>
                <a:gd name="connsiteY1" fmla="*/ 18992 h 69234"/>
                <a:gd name="connsiteX2" fmla="*/ 0 w 127703"/>
                <a:gd name="connsiteY2" fmla="*/ 9883 h 69234"/>
                <a:gd name="connsiteX3" fmla="*/ 12736 w 127703"/>
                <a:gd name="connsiteY3" fmla="*/ 91 h 69234"/>
                <a:gd name="connsiteX4" fmla="*/ 114393 w 127703"/>
                <a:gd name="connsiteY4" fmla="*/ 0 h 69234"/>
                <a:gd name="connsiteX5" fmla="*/ 127265 w 127703"/>
                <a:gd name="connsiteY5" fmla="*/ 17762 h 69234"/>
                <a:gd name="connsiteX6" fmla="*/ 126855 w 127703"/>
                <a:gd name="connsiteY6" fmla="*/ 18718 h 69234"/>
                <a:gd name="connsiteX7" fmla="*/ 98928 w 127703"/>
                <a:gd name="connsiteY7" fmla="*/ 65354 h 69234"/>
                <a:gd name="connsiteX8" fmla="*/ 87648 w 127703"/>
                <a:gd name="connsiteY8" fmla="*/ 67950 h 69234"/>
                <a:gd name="connsiteX9" fmla="*/ 78278 w 127703"/>
                <a:gd name="connsiteY9" fmla="*/ 62576 h 69234"/>
                <a:gd name="connsiteX10" fmla="*/ 75731 w 127703"/>
                <a:gd name="connsiteY10" fmla="*/ 51145 h 69234"/>
                <a:gd name="connsiteX11" fmla="*/ 90013 w 127703"/>
                <a:gd name="connsiteY11" fmla="*/ 27280 h 69234"/>
                <a:gd name="connsiteX12" fmla="*/ 8233 w 127703"/>
                <a:gd name="connsiteY12" fmla="*/ 27235 h 6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03" h="69234">
                  <a:moveTo>
                    <a:pt x="8233" y="27235"/>
                  </a:moveTo>
                  <a:cubicBezTo>
                    <a:pt x="3730" y="27235"/>
                    <a:pt x="91" y="23546"/>
                    <a:pt x="45" y="18992"/>
                  </a:cubicBezTo>
                  <a:lnTo>
                    <a:pt x="0" y="9883"/>
                  </a:lnTo>
                  <a:cubicBezTo>
                    <a:pt x="0" y="2778"/>
                    <a:pt x="5686" y="91"/>
                    <a:pt x="12736" y="91"/>
                  </a:cubicBezTo>
                  <a:lnTo>
                    <a:pt x="114393" y="0"/>
                  </a:lnTo>
                  <a:cubicBezTo>
                    <a:pt x="122625" y="-45"/>
                    <a:pt x="129539" y="7515"/>
                    <a:pt x="127265" y="17762"/>
                  </a:cubicBezTo>
                  <a:cubicBezTo>
                    <a:pt x="127174" y="18081"/>
                    <a:pt x="127037" y="18399"/>
                    <a:pt x="126855" y="18718"/>
                  </a:cubicBezTo>
                  <a:lnTo>
                    <a:pt x="98928" y="65354"/>
                  </a:lnTo>
                  <a:cubicBezTo>
                    <a:pt x="96517" y="69225"/>
                    <a:pt x="91469" y="70409"/>
                    <a:pt x="87648" y="67950"/>
                  </a:cubicBezTo>
                  <a:lnTo>
                    <a:pt x="78278" y="62576"/>
                  </a:lnTo>
                  <a:cubicBezTo>
                    <a:pt x="74458" y="60162"/>
                    <a:pt x="73320" y="55016"/>
                    <a:pt x="75731" y="51145"/>
                  </a:cubicBezTo>
                  <a:lnTo>
                    <a:pt x="90013" y="27280"/>
                  </a:lnTo>
                  <a:lnTo>
                    <a:pt x="8233" y="27235"/>
                  </a:lnTo>
                  <a:close/>
                </a:path>
              </a:pathLst>
            </a:custGeom>
            <a:solidFill>
              <a:schemeClr val="accent1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20" name="Freeform 178">
              <a:extLst>
                <a:ext uri="{FF2B5EF4-FFF2-40B4-BE49-F238E27FC236}">
                  <a16:creationId xmlns:a16="http://schemas.microsoft.com/office/drawing/2014/main" id="{D36C9010-C054-96D7-0323-107BB776A7F7}"/>
                </a:ext>
              </a:extLst>
            </p:cNvPr>
            <p:cNvSpPr/>
            <p:nvPr/>
          </p:nvSpPr>
          <p:spPr>
            <a:xfrm>
              <a:off x="5516977" y="2803424"/>
              <a:ext cx="103723" cy="113437"/>
            </a:xfrm>
            <a:custGeom>
              <a:avLst/>
              <a:gdLst>
                <a:gd name="connsiteX0" fmla="*/ 79999 w 103723"/>
                <a:gd name="connsiteY0" fmla="*/ 3951 h 113437"/>
                <a:gd name="connsiteX1" fmla="*/ 91279 w 103723"/>
                <a:gd name="connsiteY1" fmla="*/ 1173 h 113437"/>
                <a:gd name="connsiteX2" fmla="*/ 99103 w 103723"/>
                <a:gd name="connsiteY2" fmla="*/ 5818 h 113437"/>
                <a:gd name="connsiteX3" fmla="*/ 101013 w 103723"/>
                <a:gd name="connsiteY3" fmla="*/ 21758 h 113437"/>
                <a:gd name="connsiteX4" fmla="*/ 49843 w 103723"/>
                <a:gd name="connsiteY4" fmla="*/ 107197 h 113437"/>
                <a:gd name="connsiteX5" fmla="*/ 29466 w 103723"/>
                <a:gd name="connsiteY5" fmla="*/ 108836 h 113437"/>
                <a:gd name="connsiteX6" fmla="*/ 28875 w 103723"/>
                <a:gd name="connsiteY6" fmla="*/ 108016 h 113437"/>
                <a:gd name="connsiteX7" fmla="*/ 902 w 103723"/>
                <a:gd name="connsiteY7" fmla="*/ 60789 h 113437"/>
                <a:gd name="connsiteX8" fmla="*/ 4541 w 103723"/>
                <a:gd name="connsiteY8" fmla="*/ 49813 h 113437"/>
                <a:gd name="connsiteX9" fmla="*/ 13956 w 103723"/>
                <a:gd name="connsiteY9" fmla="*/ 44530 h 113437"/>
                <a:gd name="connsiteX10" fmla="*/ 25054 w 103723"/>
                <a:gd name="connsiteY10" fmla="*/ 48173 h 113437"/>
                <a:gd name="connsiteX11" fmla="*/ 39200 w 103723"/>
                <a:gd name="connsiteY11" fmla="*/ 71855 h 113437"/>
                <a:gd name="connsiteX12" fmla="*/ 79999 w 103723"/>
                <a:gd name="connsiteY12" fmla="*/ 3951 h 11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723" h="113437">
                  <a:moveTo>
                    <a:pt x="79999" y="3951"/>
                  </a:moveTo>
                  <a:cubicBezTo>
                    <a:pt x="82319" y="80"/>
                    <a:pt x="87322" y="-1150"/>
                    <a:pt x="91279" y="1173"/>
                  </a:cubicBezTo>
                  <a:lnTo>
                    <a:pt x="99103" y="5818"/>
                  </a:lnTo>
                  <a:cubicBezTo>
                    <a:pt x="105243" y="9462"/>
                    <a:pt x="104606" y="15701"/>
                    <a:pt x="101013" y="21758"/>
                  </a:cubicBezTo>
                  <a:lnTo>
                    <a:pt x="49843" y="107197"/>
                  </a:lnTo>
                  <a:cubicBezTo>
                    <a:pt x="45659" y="114256"/>
                    <a:pt x="37108" y="116032"/>
                    <a:pt x="29466" y="108836"/>
                  </a:cubicBezTo>
                  <a:cubicBezTo>
                    <a:pt x="29239" y="108608"/>
                    <a:pt x="29012" y="108335"/>
                    <a:pt x="28875" y="108016"/>
                  </a:cubicBezTo>
                  <a:lnTo>
                    <a:pt x="902" y="60789"/>
                  </a:lnTo>
                  <a:cubicBezTo>
                    <a:pt x="-1190" y="56735"/>
                    <a:pt x="493" y="51862"/>
                    <a:pt x="4541" y="49813"/>
                  </a:cubicBezTo>
                  <a:lnTo>
                    <a:pt x="13956" y="44530"/>
                  </a:lnTo>
                  <a:cubicBezTo>
                    <a:pt x="18004" y="42480"/>
                    <a:pt x="22962" y="44120"/>
                    <a:pt x="25054" y="48173"/>
                  </a:cubicBezTo>
                  <a:lnTo>
                    <a:pt x="39200" y="71855"/>
                  </a:lnTo>
                  <a:lnTo>
                    <a:pt x="79999" y="3951"/>
                  </a:lnTo>
                  <a:close/>
                </a:path>
              </a:pathLst>
            </a:custGeom>
            <a:solidFill>
              <a:srgbClr val="FFFFFF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95FD51-AF3D-35FE-1F7A-CE4756545025}"/>
              </a:ext>
            </a:extLst>
          </p:cNvPr>
          <p:cNvGrpSpPr/>
          <p:nvPr/>
        </p:nvGrpSpPr>
        <p:grpSpPr>
          <a:xfrm>
            <a:off x="1086698" y="2533787"/>
            <a:ext cx="295581" cy="197888"/>
            <a:chOff x="1086698" y="2621159"/>
            <a:chExt cx="295581" cy="19788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FB17FE7-8D7D-8175-7121-65ADDFC3F59D}"/>
                </a:ext>
              </a:extLst>
            </p:cNvPr>
            <p:cNvSpPr/>
            <p:nvPr/>
          </p:nvSpPr>
          <p:spPr>
            <a:xfrm flipH="1">
              <a:off x="1086698" y="2692730"/>
              <a:ext cx="295581" cy="126317"/>
            </a:xfrm>
            <a:custGeom>
              <a:avLst/>
              <a:gdLst>
                <a:gd name="connsiteX0" fmla="*/ 180403 w 295581"/>
                <a:gd name="connsiteY0" fmla="*/ 125392 h 126317"/>
                <a:gd name="connsiteX1" fmla="*/ 176672 w 295581"/>
                <a:gd name="connsiteY1" fmla="*/ 121974 h 126317"/>
                <a:gd name="connsiteX2" fmla="*/ 176450 w 295581"/>
                <a:gd name="connsiteY2" fmla="*/ 116969 h 126317"/>
                <a:gd name="connsiteX3" fmla="*/ 272511 w 295581"/>
                <a:gd name="connsiteY3" fmla="*/ 12134 h 126317"/>
                <a:gd name="connsiteX4" fmla="*/ 3539 w 295581"/>
                <a:gd name="connsiteY4" fmla="*/ 12134 h 126317"/>
                <a:gd name="connsiteX5" fmla="*/ 0 w 295581"/>
                <a:gd name="connsiteY5" fmla="*/ 8595 h 126317"/>
                <a:gd name="connsiteX6" fmla="*/ 0 w 295581"/>
                <a:gd name="connsiteY6" fmla="*/ 3539 h 126317"/>
                <a:gd name="connsiteX7" fmla="*/ 3539 w 295581"/>
                <a:gd name="connsiteY7" fmla="*/ 0 h 126317"/>
                <a:gd name="connsiteX8" fmla="*/ 292047 w 295581"/>
                <a:gd name="connsiteY8" fmla="*/ 0 h 126317"/>
                <a:gd name="connsiteX9" fmla="*/ 295581 w 295581"/>
                <a:gd name="connsiteY9" fmla="*/ 3544 h 126317"/>
                <a:gd name="connsiteX10" fmla="*/ 294656 w 295581"/>
                <a:gd name="connsiteY10" fmla="*/ 5925 h 126317"/>
                <a:gd name="connsiteX11" fmla="*/ 185399 w 295581"/>
                <a:gd name="connsiteY11" fmla="*/ 125170 h 126317"/>
                <a:gd name="connsiteX12" fmla="*/ 180403 w 295581"/>
                <a:gd name="connsiteY12" fmla="*/ 125392 h 12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5581" h="126317">
                  <a:moveTo>
                    <a:pt x="180403" y="125392"/>
                  </a:moveTo>
                  <a:lnTo>
                    <a:pt x="176672" y="121974"/>
                  </a:lnTo>
                  <a:cubicBezTo>
                    <a:pt x="175232" y="120652"/>
                    <a:pt x="175132" y="118414"/>
                    <a:pt x="176450" y="116969"/>
                  </a:cubicBezTo>
                  <a:lnTo>
                    <a:pt x="272511" y="12134"/>
                  </a:lnTo>
                  <a:lnTo>
                    <a:pt x="3539" y="12134"/>
                  </a:lnTo>
                  <a:cubicBezTo>
                    <a:pt x="1585" y="12134"/>
                    <a:pt x="0" y="10549"/>
                    <a:pt x="0" y="8595"/>
                  </a:cubicBezTo>
                  <a:lnTo>
                    <a:pt x="0" y="3539"/>
                  </a:lnTo>
                  <a:cubicBezTo>
                    <a:pt x="0" y="1584"/>
                    <a:pt x="1585" y="0"/>
                    <a:pt x="3539" y="0"/>
                  </a:cubicBezTo>
                  <a:lnTo>
                    <a:pt x="292047" y="0"/>
                  </a:lnTo>
                  <a:cubicBezTo>
                    <a:pt x="294002" y="3"/>
                    <a:pt x="295584" y="1590"/>
                    <a:pt x="295581" y="3544"/>
                  </a:cubicBezTo>
                  <a:cubicBezTo>
                    <a:pt x="295580" y="4425"/>
                    <a:pt x="295250" y="5274"/>
                    <a:pt x="294656" y="5925"/>
                  </a:cubicBezTo>
                  <a:lnTo>
                    <a:pt x="185399" y="125170"/>
                  </a:lnTo>
                  <a:cubicBezTo>
                    <a:pt x="184080" y="126608"/>
                    <a:pt x="181845" y="126708"/>
                    <a:pt x="180403" y="125392"/>
                  </a:cubicBezTo>
                  <a:close/>
                </a:path>
              </a:pathLst>
            </a:custGeom>
            <a:solidFill>
              <a:schemeClr val="accent1"/>
            </a:solidFill>
            <a:ln w="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829EA6-EFCD-F85B-5183-9F838EA28C98}"/>
                </a:ext>
              </a:extLst>
            </p:cNvPr>
            <p:cNvSpPr/>
            <p:nvPr/>
          </p:nvSpPr>
          <p:spPr>
            <a:xfrm rot="2700000" flipH="1">
              <a:off x="1155936" y="2575835"/>
              <a:ext cx="12134" cy="102782"/>
            </a:xfrm>
            <a:custGeom>
              <a:avLst/>
              <a:gdLst>
                <a:gd name="connsiteX0" fmla="*/ 8595 w 12134"/>
                <a:gd name="connsiteY0" fmla="*/ 0 h 102782"/>
                <a:gd name="connsiteX1" fmla="*/ 12134 w 12134"/>
                <a:gd name="connsiteY1" fmla="*/ 0 h 102782"/>
                <a:gd name="connsiteX2" fmla="*/ 12134 w 12134"/>
                <a:gd name="connsiteY2" fmla="*/ 102783 h 102782"/>
                <a:gd name="connsiteX3" fmla="*/ 8595 w 12134"/>
                <a:gd name="connsiteY3" fmla="*/ 102783 h 102782"/>
                <a:gd name="connsiteX4" fmla="*/ 3539 w 12134"/>
                <a:gd name="connsiteY4" fmla="*/ 102783 h 102782"/>
                <a:gd name="connsiteX5" fmla="*/ 0 w 12134"/>
                <a:gd name="connsiteY5" fmla="*/ 102783 h 102782"/>
                <a:gd name="connsiteX6" fmla="*/ 0 w 12134"/>
                <a:gd name="connsiteY6" fmla="*/ 0 h 102782"/>
                <a:gd name="connsiteX7" fmla="*/ 3539 w 12134"/>
                <a:gd name="connsiteY7" fmla="*/ 0 h 10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4" h="102782">
                  <a:moveTo>
                    <a:pt x="8595" y="0"/>
                  </a:moveTo>
                  <a:cubicBezTo>
                    <a:pt x="10550" y="0"/>
                    <a:pt x="12134" y="0"/>
                    <a:pt x="12134" y="0"/>
                  </a:cubicBezTo>
                  <a:lnTo>
                    <a:pt x="12134" y="102783"/>
                  </a:lnTo>
                  <a:cubicBezTo>
                    <a:pt x="12134" y="102783"/>
                    <a:pt x="10550" y="102783"/>
                    <a:pt x="8595" y="102783"/>
                  </a:cubicBezTo>
                  <a:lnTo>
                    <a:pt x="3539" y="102783"/>
                  </a:lnTo>
                  <a:cubicBezTo>
                    <a:pt x="1585" y="102783"/>
                    <a:pt x="0" y="102783"/>
                    <a:pt x="0" y="102783"/>
                  </a:cubicBezTo>
                  <a:lnTo>
                    <a:pt x="0" y="0"/>
                  </a:lnTo>
                  <a:cubicBezTo>
                    <a:pt x="0" y="0"/>
                    <a:pt x="1585" y="0"/>
                    <a:pt x="3539" y="0"/>
                  </a:cubicBezTo>
                  <a:close/>
                </a:path>
              </a:pathLst>
            </a:custGeom>
            <a:solidFill>
              <a:schemeClr val="accent1"/>
            </a:solidFill>
            <a:ln w="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338CD66-D31D-EE57-2D2D-A7961D96440E}"/>
              </a:ext>
            </a:extLst>
          </p:cNvPr>
          <p:cNvSpPr txBox="1"/>
          <p:nvPr/>
        </p:nvSpPr>
        <p:spPr>
          <a:xfrm>
            <a:off x="4627418" y="3198736"/>
            <a:ext cx="2875002" cy="353943"/>
          </a:xfrm>
          <a:prstGeom prst="rect">
            <a:avLst/>
          </a:prstGeom>
          <a:noFill/>
        </p:spPr>
        <p:txBody>
          <a:bodyPr wrap="square" lIns="0" tIns="91440" rIns="0" bIns="9144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Bierstadt" panose="020B0004020202020204" pitchFamily="34" charset="0"/>
                <a:cs typeface="Bierstadt" panose="020B0004020202020204" pitchFamily="34" charset="0"/>
              </a:rPr>
              <a:t>Data Center-Scale NVMe Fabric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44564B8-871B-314D-8BCC-3DE8A8949B7C}"/>
              </a:ext>
            </a:extLst>
          </p:cNvPr>
          <p:cNvSpPr txBox="1">
            <a:spLocks/>
          </p:cNvSpPr>
          <p:nvPr/>
        </p:nvSpPr>
        <p:spPr>
          <a:xfrm>
            <a:off x="1568469" y="3799208"/>
            <a:ext cx="2021279" cy="1066832"/>
          </a:xfrm>
          <a:prstGeom prst="roundRect">
            <a:avLst>
              <a:gd name="adj" fmla="val 4103"/>
            </a:avLst>
          </a:prstGeom>
          <a:gradFill>
            <a:gsLst>
              <a:gs pos="30000">
                <a:schemeClr val="tx1">
                  <a:alpha val="17000"/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274320" bIns="9601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60"/>
              </a:lnSpc>
              <a:spcBef>
                <a:spcPts val="100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SCM + Hyperscale Flash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AF9BC8-E078-2217-5D48-231FFAB3186D}"/>
              </a:ext>
            </a:extLst>
          </p:cNvPr>
          <p:cNvGrpSpPr/>
          <p:nvPr/>
        </p:nvGrpSpPr>
        <p:grpSpPr>
          <a:xfrm>
            <a:off x="4075536" y="2107730"/>
            <a:ext cx="1604302" cy="231460"/>
            <a:chOff x="5617040" y="2338915"/>
            <a:chExt cx="1604302" cy="231460"/>
          </a:xfrm>
          <a:gradFill>
            <a:gsLst>
              <a:gs pos="30000">
                <a:schemeClr val="bg2">
                  <a:lumMod val="95000"/>
                  <a:alpha val="17307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17400000" scaled="0"/>
          </a:gra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06CBC5-6691-3610-E59B-B3E5DDA918DF}"/>
                </a:ext>
              </a:extLst>
            </p:cNvPr>
            <p:cNvSpPr/>
            <p:nvPr/>
          </p:nvSpPr>
          <p:spPr>
            <a:xfrm rot="10800000">
              <a:off x="5617040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0046FB6-2486-8B61-6B72-9C6995B9BDE4}"/>
                </a:ext>
              </a:extLst>
            </p:cNvPr>
            <p:cNvSpPr/>
            <p:nvPr/>
          </p:nvSpPr>
          <p:spPr>
            <a:xfrm rot="10800000">
              <a:off x="6076915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F74C24D-D17F-5B09-9992-8223ED44054E}"/>
                </a:ext>
              </a:extLst>
            </p:cNvPr>
            <p:cNvSpPr/>
            <p:nvPr/>
          </p:nvSpPr>
          <p:spPr>
            <a:xfrm rot="10800000">
              <a:off x="6536790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CDFE64-AB89-A288-BF62-99CF891A0EF0}"/>
                </a:ext>
              </a:extLst>
            </p:cNvPr>
            <p:cNvSpPr/>
            <p:nvPr/>
          </p:nvSpPr>
          <p:spPr>
            <a:xfrm rot="10800000">
              <a:off x="6996666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33D26DDD-1653-401C-6F22-A9C2077877E0}"/>
              </a:ext>
            </a:extLst>
          </p:cNvPr>
          <p:cNvSpPr txBox="1">
            <a:spLocks/>
          </p:cNvSpPr>
          <p:nvPr/>
        </p:nvSpPr>
        <p:spPr>
          <a:xfrm>
            <a:off x="3879962" y="2368673"/>
            <a:ext cx="2021279" cy="504684"/>
          </a:xfrm>
          <a:prstGeom prst="roundRect">
            <a:avLst>
              <a:gd name="adj" fmla="val 10606"/>
            </a:avLst>
          </a:prstGeom>
          <a:gradFill>
            <a:gsLst>
              <a:gs pos="30000">
                <a:schemeClr val="tx1">
                  <a:alpha val="17000"/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0" bIns="18288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Stateless Containers</a:t>
            </a:r>
          </a:p>
        </p:txBody>
      </p:sp>
      <p:grpSp>
        <p:nvGrpSpPr>
          <p:cNvPr id="33" name="Graphic 133">
            <a:extLst>
              <a:ext uri="{FF2B5EF4-FFF2-40B4-BE49-F238E27FC236}">
                <a16:creationId xmlns:a16="http://schemas.microsoft.com/office/drawing/2014/main" id="{45330460-9467-3AEF-92C1-7636F0B1B6D7}"/>
              </a:ext>
            </a:extLst>
          </p:cNvPr>
          <p:cNvGrpSpPr/>
          <p:nvPr/>
        </p:nvGrpSpPr>
        <p:grpSpPr>
          <a:xfrm>
            <a:off x="4093819" y="2555578"/>
            <a:ext cx="225160" cy="194105"/>
            <a:chOff x="5443574" y="2722756"/>
            <a:chExt cx="225160" cy="194105"/>
          </a:xfrm>
        </p:grpSpPr>
        <p:sp>
          <p:nvSpPr>
            <p:cNvPr id="34" name="Freeform 188">
              <a:extLst>
                <a:ext uri="{FF2B5EF4-FFF2-40B4-BE49-F238E27FC236}">
                  <a16:creationId xmlns:a16="http://schemas.microsoft.com/office/drawing/2014/main" id="{CBD180EE-9588-232B-89A5-B8FAD7961831}"/>
                </a:ext>
              </a:extLst>
            </p:cNvPr>
            <p:cNvSpPr/>
            <p:nvPr/>
          </p:nvSpPr>
          <p:spPr>
            <a:xfrm>
              <a:off x="5443574" y="2722756"/>
              <a:ext cx="79272" cy="112939"/>
            </a:xfrm>
            <a:custGeom>
              <a:avLst/>
              <a:gdLst>
                <a:gd name="connsiteX0" fmla="*/ 66846 w 79272"/>
                <a:gd name="connsiteY0" fmla="*/ 111625 h 112939"/>
                <a:gd name="connsiteX1" fmla="*/ 55338 w 79272"/>
                <a:gd name="connsiteY1" fmla="*/ 108984 h 112939"/>
                <a:gd name="connsiteX2" fmla="*/ 2122 w 79272"/>
                <a:gd name="connsiteY2" fmla="*/ 21268 h 112939"/>
                <a:gd name="connsiteX3" fmla="*/ 9899 w 79272"/>
                <a:gd name="connsiteY3" fmla="*/ 182 h 112939"/>
                <a:gd name="connsiteX4" fmla="*/ 10900 w 79272"/>
                <a:gd name="connsiteY4" fmla="*/ 0 h 112939"/>
                <a:gd name="connsiteX5" fmla="*/ 66709 w 79272"/>
                <a:gd name="connsiteY5" fmla="*/ 0 h 112939"/>
                <a:gd name="connsiteX6" fmla="*/ 75124 w 79272"/>
                <a:gd name="connsiteY6" fmla="*/ 8835 h 112939"/>
                <a:gd name="connsiteX7" fmla="*/ 75124 w 79272"/>
                <a:gd name="connsiteY7" fmla="*/ 19128 h 112939"/>
                <a:gd name="connsiteX8" fmla="*/ 66800 w 79272"/>
                <a:gd name="connsiteY8" fmla="*/ 27553 h 112939"/>
                <a:gd name="connsiteX9" fmla="*/ 52928 w 79272"/>
                <a:gd name="connsiteY9" fmla="*/ 27553 h 112939"/>
                <a:gd name="connsiteX10" fmla="*/ 37872 w 79272"/>
                <a:gd name="connsiteY10" fmla="*/ 27553 h 112939"/>
                <a:gd name="connsiteX11" fmla="*/ 77989 w 79272"/>
                <a:gd name="connsiteY11" fmla="*/ 94501 h 112939"/>
                <a:gd name="connsiteX12" fmla="*/ 75397 w 79272"/>
                <a:gd name="connsiteY12" fmla="*/ 106115 h 112939"/>
                <a:gd name="connsiteX13" fmla="*/ 66846 w 79272"/>
                <a:gd name="connsiteY13" fmla="*/ 111625 h 11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272" h="112939">
                  <a:moveTo>
                    <a:pt x="66846" y="111625"/>
                  </a:moveTo>
                  <a:cubicBezTo>
                    <a:pt x="62934" y="114130"/>
                    <a:pt x="57794" y="112946"/>
                    <a:pt x="55338" y="108984"/>
                  </a:cubicBezTo>
                  <a:lnTo>
                    <a:pt x="2122" y="21268"/>
                  </a:lnTo>
                  <a:cubicBezTo>
                    <a:pt x="-2290" y="14209"/>
                    <a:pt x="120" y="3689"/>
                    <a:pt x="9899" y="182"/>
                  </a:cubicBezTo>
                  <a:cubicBezTo>
                    <a:pt x="10218" y="46"/>
                    <a:pt x="10536" y="0"/>
                    <a:pt x="10900" y="0"/>
                  </a:cubicBezTo>
                  <a:lnTo>
                    <a:pt x="66709" y="0"/>
                  </a:lnTo>
                  <a:cubicBezTo>
                    <a:pt x="71303" y="0"/>
                    <a:pt x="75124" y="4144"/>
                    <a:pt x="75124" y="8835"/>
                  </a:cubicBezTo>
                  <a:lnTo>
                    <a:pt x="75124" y="19128"/>
                  </a:lnTo>
                  <a:cubicBezTo>
                    <a:pt x="75124" y="23773"/>
                    <a:pt x="71394" y="27553"/>
                    <a:pt x="66800" y="27553"/>
                  </a:cubicBezTo>
                  <a:lnTo>
                    <a:pt x="52928" y="27553"/>
                  </a:lnTo>
                  <a:lnTo>
                    <a:pt x="37872" y="27553"/>
                  </a:lnTo>
                  <a:lnTo>
                    <a:pt x="77989" y="94501"/>
                  </a:lnTo>
                  <a:cubicBezTo>
                    <a:pt x="80445" y="98418"/>
                    <a:pt x="79263" y="103610"/>
                    <a:pt x="75397" y="106115"/>
                  </a:cubicBezTo>
                  <a:lnTo>
                    <a:pt x="66846" y="111625"/>
                  </a:lnTo>
                  <a:close/>
                </a:path>
              </a:pathLst>
            </a:custGeom>
            <a:solidFill>
              <a:srgbClr val="FFFFFF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35" name="Freeform 189">
              <a:extLst>
                <a:ext uri="{FF2B5EF4-FFF2-40B4-BE49-F238E27FC236}">
                  <a16:creationId xmlns:a16="http://schemas.microsoft.com/office/drawing/2014/main" id="{B72EB784-4A85-521A-AB5A-92E7164882D4}"/>
                </a:ext>
              </a:extLst>
            </p:cNvPr>
            <p:cNvSpPr/>
            <p:nvPr/>
          </p:nvSpPr>
          <p:spPr>
            <a:xfrm>
              <a:off x="5541031" y="2723075"/>
              <a:ext cx="127703" cy="69234"/>
            </a:xfrm>
            <a:custGeom>
              <a:avLst/>
              <a:gdLst>
                <a:gd name="connsiteX0" fmla="*/ 8233 w 127703"/>
                <a:gd name="connsiteY0" fmla="*/ 27235 h 69234"/>
                <a:gd name="connsiteX1" fmla="*/ 45 w 127703"/>
                <a:gd name="connsiteY1" fmla="*/ 18992 h 69234"/>
                <a:gd name="connsiteX2" fmla="*/ 0 w 127703"/>
                <a:gd name="connsiteY2" fmla="*/ 9883 h 69234"/>
                <a:gd name="connsiteX3" fmla="*/ 12736 w 127703"/>
                <a:gd name="connsiteY3" fmla="*/ 91 h 69234"/>
                <a:gd name="connsiteX4" fmla="*/ 114393 w 127703"/>
                <a:gd name="connsiteY4" fmla="*/ 0 h 69234"/>
                <a:gd name="connsiteX5" fmla="*/ 127265 w 127703"/>
                <a:gd name="connsiteY5" fmla="*/ 17762 h 69234"/>
                <a:gd name="connsiteX6" fmla="*/ 126855 w 127703"/>
                <a:gd name="connsiteY6" fmla="*/ 18718 h 69234"/>
                <a:gd name="connsiteX7" fmla="*/ 98928 w 127703"/>
                <a:gd name="connsiteY7" fmla="*/ 65354 h 69234"/>
                <a:gd name="connsiteX8" fmla="*/ 87648 w 127703"/>
                <a:gd name="connsiteY8" fmla="*/ 67950 h 69234"/>
                <a:gd name="connsiteX9" fmla="*/ 78278 w 127703"/>
                <a:gd name="connsiteY9" fmla="*/ 62576 h 69234"/>
                <a:gd name="connsiteX10" fmla="*/ 75731 w 127703"/>
                <a:gd name="connsiteY10" fmla="*/ 51145 h 69234"/>
                <a:gd name="connsiteX11" fmla="*/ 90013 w 127703"/>
                <a:gd name="connsiteY11" fmla="*/ 27280 h 69234"/>
                <a:gd name="connsiteX12" fmla="*/ 8233 w 127703"/>
                <a:gd name="connsiteY12" fmla="*/ 27235 h 6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03" h="69234">
                  <a:moveTo>
                    <a:pt x="8233" y="27235"/>
                  </a:moveTo>
                  <a:cubicBezTo>
                    <a:pt x="3730" y="27235"/>
                    <a:pt x="91" y="23546"/>
                    <a:pt x="45" y="18992"/>
                  </a:cubicBezTo>
                  <a:lnTo>
                    <a:pt x="0" y="9883"/>
                  </a:lnTo>
                  <a:cubicBezTo>
                    <a:pt x="0" y="2778"/>
                    <a:pt x="5686" y="91"/>
                    <a:pt x="12736" y="91"/>
                  </a:cubicBezTo>
                  <a:lnTo>
                    <a:pt x="114393" y="0"/>
                  </a:lnTo>
                  <a:cubicBezTo>
                    <a:pt x="122625" y="-45"/>
                    <a:pt x="129539" y="7515"/>
                    <a:pt x="127265" y="17762"/>
                  </a:cubicBezTo>
                  <a:cubicBezTo>
                    <a:pt x="127174" y="18081"/>
                    <a:pt x="127037" y="18399"/>
                    <a:pt x="126855" y="18718"/>
                  </a:cubicBezTo>
                  <a:lnTo>
                    <a:pt x="98928" y="65354"/>
                  </a:lnTo>
                  <a:cubicBezTo>
                    <a:pt x="96517" y="69225"/>
                    <a:pt x="91469" y="70409"/>
                    <a:pt x="87648" y="67950"/>
                  </a:cubicBezTo>
                  <a:lnTo>
                    <a:pt x="78278" y="62576"/>
                  </a:lnTo>
                  <a:cubicBezTo>
                    <a:pt x="74458" y="60162"/>
                    <a:pt x="73320" y="55016"/>
                    <a:pt x="75731" y="51145"/>
                  </a:cubicBezTo>
                  <a:lnTo>
                    <a:pt x="90013" y="27280"/>
                  </a:lnTo>
                  <a:lnTo>
                    <a:pt x="8233" y="27235"/>
                  </a:lnTo>
                  <a:close/>
                </a:path>
              </a:pathLst>
            </a:custGeom>
            <a:solidFill>
              <a:schemeClr val="accent1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36" name="Freeform 190">
              <a:extLst>
                <a:ext uri="{FF2B5EF4-FFF2-40B4-BE49-F238E27FC236}">
                  <a16:creationId xmlns:a16="http://schemas.microsoft.com/office/drawing/2014/main" id="{BF6FB752-10D9-4B66-3784-4BFAD045D327}"/>
                </a:ext>
              </a:extLst>
            </p:cNvPr>
            <p:cNvSpPr/>
            <p:nvPr/>
          </p:nvSpPr>
          <p:spPr>
            <a:xfrm>
              <a:off x="5516977" y="2803424"/>
              <a:ext cx="103723" cy="113437"/>
            </a:xfrm>
            <a:custGeom>
              <a:avLst/>
              <a:gdLst>
                <a:gd name="connsiteX0" fmla="*/ 79999 w 103723"/>
                <a:gd name="connsiteY0" fmla="*/ 3951 h 113437"/>
                <a:gd name="connsiteX1" fmla="*/ 91279 w 103723"/>
                <a:gd name="connsiteY1" fmla="*/ 1173 h 113437"/>
                <a:gd name="connsiteX2" fmla="*/ 99103 w 103723"/>
                <a:gd name="connsiteY2" fmla="*/ 5818 h 113437"/>
                <a:gd name="connsiteX3" fmla="*/ 101013 w 103723"/>
                <a:gd name="connsiteY3" fmla="*/ 21758 h 113437"/>
                <a:gd name="connsiteX4" fmla="*/ 49843 w 103723"/>
                <a:gd name="connsiteY4" fmla="*/ 107197 h 113437"/>
                <a:gd name="connsiteX5" fmla="*/ 29466 w 103723"/>
                <a:gd name="connsiteY5" fmla="*/ 108836 h 113437"/>
                <a:gd name="connsiteX6" fmla="*/ 28875 w 103723"/>
                <a:gd name="connsiteY6" fmla="*/ 108016 h 113437"/>
                <a:gd name="connsiteX7" fmla="*/ 902 w 103723"/>
                <a:gd name="connsiteY7" fmla="*/ 60789 h 113437"/>
                <a:gd name="connsiteX8" fmla="*/ 4541 w 103723"/>
                <a:gd name="connsiteY8" fmla="*/ 49813 h 113437"/>
                <a:gd name="connsiteX9" fmla="*/ 13956 w 103723"/>
                <a:gd name="connsiteY9" fmla="*/ 44530 h 113437"/>
                <a:gd name="connsiteX10" fmla="*/ 25054 w 103723"/>
                <a:gd name="connsiteY10" fmla="*/ 48173 h 113437"/>
                <a:gd name="connsiteX11" fmla="*/ 39200 w 103723"/>
                <a:gd name="connsiteY11" fmla="*/ 71855 h 113437"/>
                <a:gd name="connsiteX12" fmla="*/ 79999 w 103723"/>
                <a:gd name="connsiteY12" fmla="*/ 3951 h 11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723" h="113437">
                  <a:moveTo>
                    <a:pt x="79999" y="3951"/>
                  </a:moveTo>
                  <a:cubicBezTo>
                    <a:pt x="82319" y="80"/>
                    <a:pt x="87322" y="-1150"/>
                    <a:pt x="91279" y="1173"/>
                  </a:cubicBezTo>
                  <a:lnTo>
                    <a:pt x="99103" y="5818"/>
                  </a:lnTo>
                  <a:cubicBezTo>
                    <a:pt x="105243" y="9462"/>
                    <a:pt x="104606" y="15701"/>
                    <a:pt x="101013" y="21758"/>
                  </a:cubicBezTo>
                  <a:lnTo>
                    <a:pt x="49843" y="107197"/>
                  </a:lnTo>
                  <a:cubicBezTo>
                    <a:pt x="45659" y="114256"/>
                    <a:pt x="37108" y="116032"/>
                    <a:pt x="29466" y="108836"/>
                  </a:cubicBezTo>
                  <a:cubicBezTo>
                    <a:pt x="29239" y="108608"/>
                    <a:pt x="29012" y="108335"/>
                    <a:pt x="28875" y="108016"/>
                  </a:cubicBezTo>
                  <a:lnTo>
                    <a:pt x="902" y="60789"/>
                  </a:lnTo>
                  <a:cubicBezTo>
                    <a:pt x="-1190" y="56735"/>
                    <a:pt x="493" y="51862"/>
                    <a:pt x="4541" y="49813"/>
                  </a:cubicBezTo>
                  <a:lnTo>
                    <a:pt x="13956" y="44530"/>
                  </a:lnTo>
                  <a:cubicBezTo>
                    <a:pt x="18004" y="42480"/>
                    <a:pt x="22962" y="44120"/>
                    <a:pt x="25054" y="48173"/>
                  </a:cubicBezTo>
                  <a:lnTo>
                    <a:pt x="39200" y="71855"/>
                  </a:lnTo>
                  <a:lnTo>
                    <a:pt x="79999" y="3951"/>
                  </a:lnTo>
                  <a:close/>
                </a:path>
              </a:pathLst>
            </a:custGeom>
            <a:solidFill>
              <a:srgbClr val="FFFFFF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99F94C-98A2-5E8D-BEE9-595F570F3F54}"/>
              </a:ext>
            </a:extLst>
          </p:cNvPr>
          <p:cNvGrpSpPr/>
          <p:nvPr/>
        </p:nvGrpSpPr>
        <p:grpSpPr>
          <a:xfrm>
            <a:off x="6392217" y="2107730"/>
            <a:ext cx="1604302" cy="231460"/>
            <a:chOff x="5617040" y="2338915"/>
            <a:chExt cx="1604302" cy="231460"/>
          </a:xfrm>
          <a:gradFill>
            <a:gsLst>
              <a:gs pos="30000">
                <a:schemeClr val="bg2">
                  <a:lumMod val="95000"/>
                  <a:alpha val="17307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17400000" scaled="0"/>
          </a:gra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A69FB32-DBAD-BE1A-D173-83D26F654518}"/>
                </a:ext>
              </a:extLst>
            </p:cNvPr>
            <p:cNvSpPr/>
            <p:nvPr/>
          </p:nvSpPr>
          <p:spPr>
            <a:xfrm rot="10800000">
              <a:off x="5617040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2EC2FF-4E99-B067-09E9-D1B2A95F1D99}"/>
                </a:ext>
              </a:extLst>
            </p:cNvPr>
            <p:cNvSpPr/>
            <p:nvPr/>
          </p:nvSpPr>
          <p:spPr>
            <a:xfrm rot="10800000">
              <a:off x="6076915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46985C6-6D2F-C623-0D91-2EB7C87E9CC4}"/>
                </a:ext>
              </a:extLst>
            </p:cNvPr>
            <p:cNvSpPr/>
            <p:nvPr/>
          </p:nvSpPr>
          <p:spPr>
            <a:xfrm rot="10800000">
              <a:off x="6536790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05E2C00-B51B-FF45-AA2F-665D4EF422A7}"/>
                </a:ext>
              </a:extLst>
            </p:cNvPr>
            <p:cNvSpPr/>
            <p:nvPr/>
          </p:nvSpPr>
          <p:spPr>
            <a:xfrm rot="10800000">
              <a:off x="6996666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CB9395F9-DA99-6D9D-A0C4-F189243A1FD2}"/>
              </a:ext>
            </a:extLst>
          </p:cNvPr>
          <p:cNvSpPr txBox="1">
            <a:spLocks/>
          </p:cNvSpPr>
          <p:nvPr/>
        </p:nvSpPr>
        <p:spPr>
          <a:xfrm>
            <a:off x="6196643" y="2368673"/>
            <a:ext cx="2021279" cy="504684"/>
          </a:xfrm>
          <a:prstGeom prst="roundRect">
            <a:avLst>
              <a:gd name="adj" fmla="val 10606"/>
            </a:avLst>
          </a:prstGeom>
          <a:gradFill>
            <a:gsLst>
              <a:gs pos="30000">
                <a:schemeClr val="tx1">
                  <a:alpha val="17000"/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0" bIns="18288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Stateless Containers</a:t>
            </a:r>
          </a:p>
        </p:txBody>
      </p:sp>
      <p:grpSp>
        <p:nvGrpSpPr>
          <p:cNvPr id="44" name="Graphic 133">
            <a:extLst>
              <a:ext uri="{FF2B5EF4-FFF2-40B4-BE49-F238E27FC236}">
                <a16:creationId xmlns:a16="http://schemas.microsoft.com/office/drawing/2014/main" id="{7734B461-0BE8-5997-A5C9-B6880E304250}"/>
              </a:ext>
            </a:extLst>
          </p:cNvPr>
          <p:cNvGrpSpPr/>
          <p:nvPr/>
        </p:nvGrpSpPr>
        <p:grpSpPr>
          <a:xfrm>
            <a:off x="6410500" y="2555578"/>
            <a:ext cx="225160" cy="194105"/>
            <a:chOff x="5443574" y="2722756"/>
            <a:chExt cx="225160" cy="194105"/>
          </a:xfrm>
        </p:grpSpPr>
        <p:sp>
          <p:nvSpPr>
            <p:cNvPr id="45" name="Freeform 199">
              <a:extLst>
                <a:ext uri="{FF2B5EF4-FFF2-40B4-BE49-F238E27FC236}">
                  <a16:creationId xmlns:a16="http://schemas.microsoft.com/office/drawing/2014/main" id="{3B073526-B2DC-3F19-2DCA-BD9756B8C6B3}"/>
                </a:ext>
              </a:extLst>
            </p:cNvPr>
            <p:cNvSpPr/>
            <p:nvPr/>
          </p:nvSpPr>
          <p:spPr>
            <a:xfrm>
              <a:off x="5443574" y="2722756"/>
              <a:ext cx="79272" cy="112939"/>
            </a:xfrm>
            <a:custGeom>
              <a:avLst/>
              <a:gdLst>
                <a:gd name="connsiteX0" fmla="*/ 66846 w 79272"/>
                <a:gd name="connsiteY0" fmla="*/ 111625 h 112939"/>
                <a:gd name="connsiteX1" fmla="*/ 55338 w 79272"/>
                <a:gd name="connsiteY1" fmla="*/ 108984 h 112939"/>
                <a:gd name="connsiteX2" fmla="*/ 2122 w 79272"/>
                <a:gd name="connsiteY2" fmla="*/ 21268 h 112939"/>
                <a:gd name="connsiteX3" fmla="*/ 9899 w 79272"/>
                <a:gd name="connsiteY3" fmla="*/ 182 h 112939"/>
                <a:gd name="connsiteX4" fmla="*/ 10900 w 79272"/>
                <a:gd name="connsiteY4" fmla="*/ 0 h 112939"/>
                <a:gd name="connsiteX5" fmla="*/ 66709 w 79272"/>
                <a:gd name="connsiteY5" fmla="*/ 0 h 112939"/>
                <a:gd name="connsiteX6" fmla="*/ 75124 w 79272"/>
                <a:gd name="connsiteY6" fmla="*/ 8835 h 112939"/>
                <a:gd name="connsiteX7" fmla="*/ 75124 w 79272"/>
                <a:gd name="connsiteY7" fmla="*/ 19128 h 112939"/>
                <a:gd name="connsiteX8" fmla="*/ 66800 w 79272"/>
                <a:gd name="connsiteY8" fmla="*/ 27553 h 112939"/>
                <a:gd name="connsiteX9" fmla="*/ 52928 w 79272"/>
                <a:gd name="connsiteY9" fmla="*/ 27553 h 112939"/>
                <a:gd name="connsiteX10" fmla="*/ 37872 w 79272"/>
                <a:gd name="connsiteY10" fmla="*/ 27553 h 112939"/>
                <a:gd name="connsiteX11" fmla="*/ 77989 w 79272"/>
                <a:gd name="connsiteY11" fmla="*/ 94501 h 112939"/>
                <a:gd name="connsiteX12" fmla="*/ 75397 w 79272"/>
                <a:gd name="connsiteY12" fmla="*/ 106115 h 112939"/>
                <a:gd name="connsiteX13" fmla="*/ 66846 w 79272"/>
                <a:gd name="connsiteY13" fmla="*/ 111625 h 11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272" h="112939">
                  <a:moveTo>
                    <a:pt x="66846" y="111625"/>
                  </a:moveTo>
                  <a:cubicBezTo>
                    <a:pt x="62934" y="114130"/>
                    <a:pt x="57794" y="112946"/>
                    <a:pt x="55338" y="108984"/>
                  </a:cubicBezTo>
                  <a:lnTo>
                    <a:pt x="2122" y="21268"/>
                  </a:lnTo>
                  <a:cubicBezTo>
                    <a:pt x="-2290" y="14209"/>
                    <a:pt x="120" y="3689"/>
                    <a:pt x="9899" y="182"/>
                  </a:cubicBezTo>
                  <a:cubicBezTo>
                    <a:pt x="10218" y="46"/>
                    <a:pt x="10536" y="0"/>
                    <a:pt x="10900" y="0"/>
                  </a:cubicBezTo>
                  <a:lnTo>
                    <a:pt x="66709" y="0"/>
                  </a:lnTo>
                  <a:cubicBezTo>
                    <a:pt x="71303" y="0"/>
                    <a:pt x="75124" y="4144"/>
                    <a:pt x="75124" y="8835"/>
                  </a:cubicBezTo>
                  <a:lnTo>
                    <a:pt x="75124" y="19128"/>
                  </a:lnTo>
                  <a:cubicBezTo>
                    <a:pt x="75124" y="23773"/>
                    <a:pt x="71394" y="27553"/>
                    <a:pt x="66800" y="27553"/>
                  </a:cubicBezTo>
                  <a:lnTo>
                    <a:pt x="52928" y="27553"/>
                  </a:lnTo>
                  <a:lnTo>
                    <a:pt x="37872" y="27553"/>
                  </a:lnTo>
                  <a:lnTo>
                    <a:pt x="77989" y="94501"/>
                  </a:lnTo>
                  <a:cubicBezTo>
                    <a:pt x="80445" y="98418"/>
                    <a:pt x="79263" y="103610"/>
                    <a:pt x="75397" y="106115"/>
                  </a:cubicBezTo>
                  <a:lnTo>
                    <a:pt x="66846" y="111625"/>
                  </a:lnTo>
                  <a:close/>
                </a:path>
              </a:pathLst>
            </a:custGeom>
            <a:solidFill>
              <a:srgbClr val="FFFFFF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6" name="Freeform 200">
              <a:extLst>
                <a:ext uri="{FF2B5EF4-FFF2-40B4-BE49-F238E27FC236}">
                  <a16:creationId xmlns:a16="http://schemas.microsoft.com/office/drawing/2014/main" id="{4CACABBE-B7A2-B9E2-B68E-4A0093C5F508}"/>
                </a:ext>
              </a:extLst>
            </p:cNvPr>
            <p:cNvSpPr/>
            <p:nvPr/>
          </p:nvSpPr>
          <p:spPr>
            <a:xfrm>
              <a:off x="5541031" y="2723075"/>
              <a:ext cx="127703" cy="69234"/>
            </a:xfrm>
            <a:custGeom>
              <a:avLst/>
              <a:gdLst>
                <a:gd name="connsiteX0" fmla="*/ 8233 w 127703"/>
                <a:gd name="connsiteY0" fmla="*/ 27235 h 69234"/>
                <a:gd name="connsiteX1" fmla="*/ 45 w 127703"/>
                <a:gd name="connsiteY1" fmla="*/ 18992 h 69234"/>
                <a:gd name="connsiteX2" fmla="*/ 0 w 127703"/>
                <a:gd name="connsiteY2" fmla="*/ 9883 h 69234"/>
                <a:gd name="connsiteX3" fmla="*/ 12736 w 127703"/>
                <a:gd name="connsiteY3" fmla="*/ 91 h 69234"/>
                <a:gd name="connsiteX4" fmla="*/ 114393 w 127703"/>
                <a:gd name="connsiteY4" fmla="*/ 0 h 69234"/>
                <a:gd name="connsiteX5" fmla="*/ 127265 w 127703"/>
                <a:gd name="connsiteY5" fmla="*/ 17762 h 69234"/>
                <a:gd name="connsiteX6" fmla="*/ 126855 w 127703"/>
                <a:gd name="connsiteY6" fmla="*/ 18718 h 69234"/>
                <a:gd name="connsiteX7" fmla="*/ 98928 w 127703"/>
                <a:gd name="connsiteY7" fmla="*/ 65354 h 69234"/>
                <a:gd name="connsiteX8" fmla="*/ 87648 w 127703"/>
                <a:gd name="connsiteY8" fmla="*/ 67950 h 69234"/>
                <a:gd name="connsiteX9" fmla="*/ 78278 w 127703"/>
                <a:gd name="connsiteY9" fmla="*/ 62576 h 69234"/>
                <a:gd name="connsiteX10" fmla="*/ 75731 w 127703"/>
                <a:gd name="connsiteY10" fmla="*/ 51145 h 69234"/>
                <a:gd name="connsiteX11" fmla="*/ 90013 w 127703"/>
                <a:gd name="connsiteY11" fmla="*/ 27280 h 69234"/>
                <a:gd name="connsiteX12" fmla="*/ 8233 w 127703"/>
                <a:gd name="connsiteY12" fmla="*/ 27235 h 6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03" h="69234">
                  <a:moveTo>
                    <a:pt x="8233" y="27235"/>
                  </a:moveTo>
                  <a:cubicBezTo>
                    <a:pt x="3730" y="27235"/>
                    <a:pt x="91" y="23546"/>
                    <a:pt x="45" y="18992"/>
                  </a:cubicBezTo>
                  <a:lnTo>
                    <a:pt x="0" y="9883"/>
                  </a:lnTo>
                  <a:cubicBezTo>
                    <a:pt x="0" y="2778"/>
                    <a:pt x="5686" y="91"/>
                    <a:pt x="12736" y="91"/>
                  </a:cubicBezTo>
                  <a:lnTo>
                    <a:pt x="114393" y="0"/>
                  </a:lnTo>
                  <a:cubicBezTo>
                    <a:pt x="122625" y="-45"/>
                    <a:pt x="129539" y="7515"/>
                    <a:pt x="127265" y="17762"/>
                  </a:cubicBezTo>
                  <a:cubicBezTo>
                    <a:pt x="127174" y="18081"/>
                    <a:pt x="127037" y="18399"/>
                    <a:pt x="126855" y="18718"/>
                  </a:cubicBezTo>
                  <a:lnTo>
                    <a:pt x="98928" y="65354"/>
                  </a:lnTo>
                  <a:cubicBezTo>
                    <a:pt x="96517" y="69225"/>
                    <a:pt x="91469" y="70409"/>
                    <a:pt x="87648" y="67950"/>
                  </a:cubicBezTo>
                  <a:lnTo>
                    <a:pt x="78278" y="62576"/>
                  </a:lnTo>
                  <a:cubicBezTo>
                    <a:pt x="74458" y="60162"/>
                    <a:pt x="73320" y="55016"/>
                    <a:pt x="75731" y="51145"/>
                  </a:cubicBezTo>
                  <a:lnTo>
                    <a:pt x="90013" y="27280"/>
                  </a:lnTo>
                  <a:lnTo>
                    <a:pt x="8233" y="27235"/>
                  </a:lnTo>
                  <a:close/>
                </a:path>
              </a:pathLst>
            </a:custGeom>
            <a:solidFill>
              <a:schemeClr val="accent1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7" name="Freeform 201">
              <a:extLst>
                <a:ext uri="{FF2B5EF4-FFF2-40B4-BE49-F238E27FC236}">
                  <a16:creationId xmlns:a16="http://schemas.microsoft.com/office/drawing/2014/main" id="{8AC89B91-5138-4A60-BD8A-B06B2516C1DF}"/>
                </a:ext>
              </a:extLst>
            </p:cNvPr>
            <p:cNvSpPr/>
            <p:nvPr/>
          </p:nvSpPr>
          <p:spPr>
            <a:xfrm>
              <a:off x="5516977" y="2803424"/>
              <a:ext cx="103723" cy="113437"/>
            </a:xfrm>
            <a:custGeom>
              <a:avLst/>
              <a:gdLst>
                <a:gd name="connsiteX0" fmla="*/ 79999 w 103723"/>
                <a:gd name="connsiteY0" fmla="*/ 3951 h 113437"/>
                <a:gd name="connsiteX1" fmla="*/ 91279 w 103723"/>
                <a:gd name="connsiteY1" fmla="*/ 1173 h 113437"/>
                <a:gd name="connsiteX2" fmla="*/ 99103 w 103723"/>
                <a:gd name="connsiteY2" fmla="*/ 5818 h 113437"/>
                <a:gd name="connsiteX3" fmla="*/ 101013 w 103723"/>
                <a:gd name="connsiteY3" fmla="*/ 21758 h 113437"/>
                <a:gd name="connsiteX4" fmla="*/ 49843 w 103723"/>
                <a:gd name="connsiteY4" fmla="*/ 107197 h 113437"/>
                <a:gd name="connsiteX5" fmla="*/ 29466 w 103723"/>
                <a:gd name="connsiteY5" fmla="*/ 108836 h 113437"/>
                <a:gd name="connsiteX6" fmla="*/ 28875 w 103723"/>
                <a:gd name="connsiteY6" fmla="*/ 108016 h 113437"/>
                <a:gd name="connsiteX7" fmla="*/ 902 w 103723"/>
                <a:gd name="connsiteY7" fmla="*/ 60789 h 113437"/>
                <a:gd name="connsiteX8" fmla="*/ 4541 w 103723"/>
                <a:gd name="connsiteY8" fmla="*/ 49813 h 113437"/>
                <a:gd name="connsiteX9" fmla="*/ 13956 w 103723"/>
                <a:gd name="connsiteY9" fmla="*/ 44530 h 113437"/>
                <a:gd name="connsiteX10" fmla="*/ 25054 w 103723"/>
                <a:gd name="connsiteY10" fmla="*/ 48173 h 113437"/>
                <a:gd name="connsiteX11" fmla="*/ 39200 w 103723"/>
                <a:gd name="connsiteY11" fmla="*/ 71855 h 113437"/>
                <a:gd name="connsiteX12" fmla="*/ 79999 w 103723"/>
                <a:gd name="connsiteY12" fmla="*/ 3951 h 11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723" h="113437">
                  <a:moveTo>
                    <a:pt x="79999" y="3951"/>
                  </a:moveTo>
                  <a:cubicBezTo>
                    <a:pt x="82319" y="80"/>
                    <a:pt x="87322" y="-1150"/>
                    <a:pt x="91279" y="1173"/>
                  </a:cubicBezTo>
                  <a:lnTo>
                    <a:pt x="99103" y="5818"/>
                  </a:lnTo>
                  <a:cubicBezTo>
                    <a:pt x="105243" y="9462"/>
                    <a:pt x="104606" y="15701"/>
                    <a:pt x="101013" y="21758"/>
                  </a:cubicBezTo>
                  <a:lnTo>
                    <a:pt x="49843" y="107197"/>
                  </a:lnTo>
                  <a:cubicBezTo>
                    <a:pt x="45659" y="114256"/>
                    <a:pt x="37108" y="116032"/>
                    <a:pt x="29466" y="108836"/>
                  </a:cubicBezTo>
                  <a:cubicBezTo>
                    <a:pt x="29239" y="108608"/>
                    <a:pt x="29012" y="108335"/>
                    <a:pt x="28875" y="108016"/>
                  </a:cubicBezTo>
                  <a:lnTo>
                    <a:pt x="902" y="60789"/>
                  </a:lnTo>
                  <a:cubicBezTo>
                    <a:pt x="-1190" y="56735"/>
                    <a:pt x="493" y="51862"/>
                    <a:pt x="4541" y="49813"/>
                  </a:cubicBezTo>
                  <a:lnTo>
                    <a:pt x="13956" y="44530"/>
                  </a:lnTo>
                  <a:cubicBezTo>
                    <a:pt x="18004" y="42480"/>
                    <a:pt x="22962" y="44120"/>
                    <a:pt x="25054" y="48173"/>
                  </a:cubicBezTo>
                  <a:lnTo>
                    <a:pt x="39200" y="71855"/>
                  </a:lnTo>
                  <a:lnTo>
                    <a:pt x="79999" y="3951"/>
                  </a:lnTo>
                  <a:close/>
                </a:path>
              </a:pathLst>
            </a:custGeom>
            <a:solidFill>
              <a:srgbClr val="FFFFFF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48FA5CB-39B7-1AF5-1500-D299B82807A8}"/>
              </a:ext>
            </a:extLst>
          </p:cNvPr>
          <p:cNvGrpSpPr/>
          <p:nvPr/>
        </p:nvGrpSpPr>
        <p:grpSpPr>
          <a:xfrm>
            <a:off x="8703709" y="2107730"/>
            <a:ext cx="1604302" cy="231460"/>
            <a:chOff x="5617040" y="2338915"/>
            <a:chExt cx="1604302" cy="231460"/>
          </a:xfrm>
          <a:gradFill>
            <a:gsLst>
              <a:gs pos="30000">
                <a:schemeClr val="bg2">
                  <a:lumMod val="95000"/>
                  <a:alpha val="17307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17400000" scaled="0"/>
          </a:gra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4E746E9-B779-287E-2319-ABD2C7B70ACE}"/>
                </a:ext>
              </a:extLst>
            </p:cNvPr>
            <p:cNvSpPr/>
            <p:nvPr/>
          </p:nvSpPr>
          <p:spPr>
            <a:xfrm rot="10800000">
              <a:off x="5617040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E7A22A2-C27B-C6FD-1C46-3A090C043BA0}"/>
                </a:ext>
              </a:extLst>
            </p:cNvPr>
            <p:cNvSpPr/>
            <p:nvPr/>
          </p:nvSpPr>
          <p:spPr>
            <a:xfrm rot="10800000">
              <a:off x="6076915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F84467B-D131-0282-D66E-E93F52E9BBF5}"/>
                </a:ext>
              </a:extLst>
            </p:cNvPr>
            <p:cNvSpPr/>
            <p:nvPr/>
          </p:nvSpPr>
          <p:spPr>
            <a:xfrm rot="10800000">
              <a:off x="6536790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52B6E9-6C93-08B8-FD1D-5748FD66C2F5}"/>
                </a:ext>
              </a:extLst>
            </p:cNvPr>
            <p:cNvSpPr/>
            <p:nvPr/>
          </p:nvSpPr>
          <p:spPr>
            <a:xfrm rot="10800000">
              <a:off x="6996666" y="2338915"/>
              <a:ext cx="224676" cy="231460"/>
            </a:xfrm>
            <a:prstGeom prst="rect">
              <a:avLst/>
            </a:prstGeom>
            <a:grpFill/>
            <a:ln>
              <a:noFill/>
            </a:ln>
            <a:scene3d>
              <a:camera prst="isometricBottomDown"/>
              <a:lightRig rig="threePt" dir="t"/>
            </a:scene3d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61C5D962-2188-4C5D-B9AC-C2F2A9FBB886}"/>
              </a:ext>
            </a:extLst>
          </p:cNvPr>
          <p:cNvSpPr txBox="1">
            <a:spLocks/>
          </p:cNvSpPr>
          <p:nvPr/>
        </p:nvSpPr>
        <p:spPr>
          <a:xfrm>
            <a:off x="8508135" y="2368673"/>
            <a:ext cx="2021279" cy="504684"/>
          </a:xfrm>
          <a:prstGeom prst="roundRect">
            <a:avLst>
              <a:gd name="adj" fmla="val 10606"/>
            </a:avLst>
          </a:prstGeom>
          <a:gradFill>
            <a:gsLst>
              <a:gs pos="30000">
                <a:schemeClr val="tx1">
                  <a:alpha val="17000"/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0" bIns="18288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Stateless Containers</a:t>
            </a:r>
          </a:p>
        </p:txBody>
      </p:sp>
      <p:grpSp>
        <p:nvGrpSpPr>
          <p:cNvPr id="55" name="Graphic 133">
            <a:extLst>
              <a:ext uri="{FF2B5EF4-FFF2-40B4-BE49-F238E27FC236}">
                <a16:creationId xmlns:a16="http://schemas.microsoft.com/office/drawing/2014/main" id="{7F4D0E33-B82A-6F92-5D2B-C632C878C900}"/>
              </a:ext>
            </a:extLst>
          </p:cNvPr>
          <p:cNvGrpSpPr/>
          <p:nvPr/>
        </p:nvGrpSpPr>
        <p:grpSpPr>
          <a:xfrm>
            <a:off x="8721992" y="2555578"/>
            <a:ext cx="225160" cy="194105"/>
            <a:chOff x="5443574" y="2722756"/>
            <a:chExt cx="225160" cy="194105"/>
          </a:xfrm>
        </p:grpSpPr>
        <p:sp>
          <p:nvSpPr>
            <p:cNvPr id="56" name="Freeform 210">
              <a:extLst>
                <a:ext uri="{FF2B5EF4-FFF2-40B4-BE49-F238E27FC236}">
                  <a16:creationId xmlns:a16="http://schemas.microsoft.com/office/drawing/2014/main" id="{9B057929-777E-E6FD-6BDB-B2606A2ECC4E}"/>
                </a:ext>
              </a:extLst>
            </p:cNvPr>
            <p:cNvSpPr/>
            <p:nvPr/>
          </p:nvSpPr>
          <p:spPr>
            <a:xfrm>
              <a:off x="5443574" y="2722756"/>
              <a:ext cx="79272" cy="112939"/>
            </a:xfrm>
            <a:custGeom>
              <a:avLst/>
              <a:gdLst>
                <a:gd name="connsiteX0" fmla="*/ 66846 w 79272"/>
                <a:gd name="connsiteY0" fmla="*/ 111625 h 112939"/>
                <a:gd name="connsiteX1" fmla="*/ 55338 w 79272"/>
                <a:gd name="connsiteY1" fmla="*/ 108984 h 112939"/>
                <a:gd name="connsiteX2" fmla="*/ 2122 w 79272"/>
                <a:gd name="connsiteY2" fmla="*/ 21268 h 112939"/>
                <a:gd name="connsiteX3" fmla="*/ 9899 w 79272"/>
                <a:gd name="connsiteY3" fmla="*/ 182 h 112939"/>
                <a:gd name="connsiteX4" fmla="*/ 10900 w 79272"/>
                <a:gd name="connsiteY4" fmla="*/ 0 h 112939"/>
                <a:gd name="connsiteX5" fmla="*/ 66709 w 79272"/>
                <a:gd name="connsiteY5" fmla="*/ 0 h 112939"/>
                <a:gd name="connsiteX6" fmla="*/ 75124 w 79272"/>
                <a:gd name="connsiteY6" fmla="*/ 8835 h 112939"/>
                <a:gd name="connsiteX7" fmla="*/ 75124 w 79272"/>
                <a:gd name="connsiteY7" fmla="*/ 19128 h 112939"/>
                <a:gd name="connsiteX8" fmla="*/ 66800 w 79272"/>
                <a:gd name="connsiteY8" fmla="*/ 27553 h 112939"/>
                <a:gd name="connsiteX9" fmla="*/ 52928 w 79272"/>
                <a:gd name="connsiteY9" fmla="*/ 27553 h 112939"/>
                <a:gd name="connsiteX10" fmla="*/ 37872 w 79272"/>
                <a:gd name="connsiteY10" fmla="*/ 27553 h 112939"/>
                <a:gd name="connsiteX11" fmla="*/ 77989 w 79272"/>
                <a:gd name="connsiteY11" fmla="*/ 94501 h 112939"/>
                <a:gd name="connsiteX12" fmla="*/ 75397 w 79272"/>
                <a:gd name="connsiteY12" fmla="*/ 106115 h 112939"/>
                <a:gd name="connsiteX13" fmla="*/ 66846 w 79272"/>
                <a:gd name="connsiteY13" fmla="*/ 111625 h 11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272" h="112939">
                  <a:moveTo>
                    <a:pt x="66846" y="111625"/>
                  </a:moveTo>
                  <a:cubicBezTo>
                    <a:pt x="62934" y="114130"/>
                    <a:pt x="57794" y="112946"/>
                    <a:pt x="55338" y="108984"/>
                  </a:cubicBezTo>
                  <a:lnTo>
                    <a:pt x="2122" y="21268"/>
                  </a:lnTo>
                  <a:cubicBezTo>
                    <a:pt x="-2290" y="14209"/>
                    <a:pt x="120" y="3689"/>
                    <a:pt x="9899" y="182"/>
                  </a:cubicBezTo>
                  <a:cubicBezTo>
                    <a:pt x="10218" y="46"/>
                    <a:pt x="10536" y="0"/>
                    <a:pt x="10900" y="0"/>
                  </a:cubicBezTo>
                  <a:lnTo>
                    <a:pt x="66709" y="0"/>
                  </a:lnTo>
                  <a:cubicBezTo>
                    <a:pt x="71303" y="0"/>
                    <a:pt x="75124" y="4144"/>
                    <a:pt x="75124" y="8835"/>
                  </a:cubicBezTo>
                  <a:lnTo>
                    <a:pt x="75124" y="19128"/>
                  </a:lnTo>
                  <a:cubicBezTo>
                    <a:pt x="75124" y="23773"/>
                    <a:pt x="71394" y="27553"/>
                    <a:pt x="66800" y="27553"/>
                  </a:cubicBezTo>
                  <a:lnTo>
                    <a:pt x="52928" y="27553"/>
                  </a:lnTo>
                  <a:lnTo>
                    <a:pt x="37872" y="27553"/>
                  </a:lnTo>
                  <a:lnTo>
                    <a:pt x="77989" y="94501"/>
                  </a:lnTo>
                  <a:cubicBezTo>
                    <a:pt x="80445" y="98418"/>
                    <a:pt x="79263" y="103610"/>
                    <a:pt x="75397" y="106115"/>
                  </a:cubicBezTo>
                  <a:lnTo>
                    <a:pt x="66846" y="111625"/>
                  </a:lnTo>
                  <a:close/>
                </a:path>
              </a:pathLst>
            </a:custGeom>
            <a:solidFill>
              <a:srgbClr val="FFFFFF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7" name="Freeform 211">
              <a:extLst>
                <a:ext uri="{FF2B5EF4-FFF2-40B4-BE49-F238E27FC236}">
                  <a16:creationId xmlns:a16="http://schemas.microsoft.com/office/drawing/2014/main" id="{A0DFDBB1-2104-1EE7-E0D8-76B4F6F28C42}"/>
                </a:ext>
              </a:extLst>
            </p:cNvPr>
            <p:cNvSpPr/>
            <p:nvPr/>
          </p:nvSpPr>
          <p:spPr>
            <a:xfrm>
              <a:off x="5541031" y="2723075"/>
              <a:ext cx="127703" cy="69234"/>
            </a:xfrm>
            <a:custGeom>
              <a:avLst/>
              <a:gdLst>
                <a:gd name="connsiteX0" fmla="*/ 8233 w 127703"/>
                <a:gd name="connsiteY0" fmla="*/ 27235 h 69234"/>
                <a:gd name="connsiteX1" fmla="*/ 45 w 127703"/>
                <a:gd name="connsiteY1" fmla="*/ 18992 h 69234"/>
                <a:gd name="connsiteX2" fmla="*/ 0 w 127703"/>
                <a:gd name="connsiteY2" fmla="*/ 9883 h 69234"/>
                <a:gd name="connsiteX3" fmla="*/ 12736 w 127703"/>
                <a:gd name="connsiteY3" fmla="*/ 91 h 69234"/>
                <a:gd name="connsiteX4" fmla="*/ 114393 w 127703"/>
                <a:gd name="connsiteY4" fmla="*/ 0 h 69234"/>
                <a:gd name="connsiteX5" fmla="*/ 127265 w 127703"/>
                <a:gd name="connsiteY5" fmla="*/ 17762 h 69234"/>
                <a:gd name="connsiteX6" fmla="*/ 126855 w 127703"/>
                <a:gd name="connsiteY6" fmla="*/ 18718 h 69234"/>
                <a:gd name="connsiteX7" fmla="*/ 98928 w 127703"/>
                <a:gd name="connsiteY7" fmla="*/ 65354 h 69234"/>
                <a:gd name="connsiteX8" fmla="*/ 87648 w 127703"/>
                <a:gd name="connsiteY8" fmla="*/ 67950 h 69234"/>
                <a:gd name="connsiteX9" fmla="*/ 78278 w 127703"/>
                <a:gd name="connsiteY9" fmla="*/ 62576 h 69234"/>
                <a:gd name="connsiteX10" fmla="*/ 75731 w 127703"/>
                <a:gd name="connsiteY10" fmla="*/ 51145 h 69234"/>
                <a:gd name="connsiteX11" fmla="*/ 90013 w 127703"/>
                <a:gd name="connsiteY11" fmla="*/ 27280 h 69234"/>
                <a:gd name="connsiteX12" fmla="*/ 8233 w 127703"/>
                <a:gd name="connsiteY12" fmla="*/ 27235 h 6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03" h="69234">
                  <a:moveTo>
                    <a:pt x="8233" y="27235"/>
                  </a:moveTo>
                  <a:cubicBezTo>
                    <a:pt x="3730" y="27235"/>
                    <a:pt x="91" y="23546"/>
                    <a:pt x="45" y="18992"/>
                  </a:cubicBezTo>
                  <a:lnTo>
                    <a:pt x="0" y="9883"/>
                  </a:lnTo>
                  <a:cubicBezTo>
                    <a:pt x="0" y="2778"/>
                    <a:pt x="5686" y="91"/>
                    <a:pt x="12736" y="91"/>
                  </a:cubicBezTo>
                  <a:lnTo>
                    <a:pt x="114393" y="0"/>
                  </a:lnTo>
                  <a:cubicBezTo>
                    <a:pt x="122625" y="-45"/>
                    <a:pt x="129539" y="7515"/>
                    <a:pt x="127265" y="17762"/>
                  </a:cubicBezTo>
                  <a:cubicBezTo>
                    <a:pt x="127174" y="18081"/>
                    <a:pt x="127037" y="18399"/>
                    <a:pt x="126855" y="18718"/>
                  </a:cubicBezTo>
                  <a:lnTo>
                    <a:pt x="98928" y="65354"/>
                  </a:lnTo>
                  <a:cubicBezTo>
                    <a:pt x="96517" y="69225"/>
                    <a:pt x="91469" y="70409"/>
                    <a:pt x="87648" y="67950"/>
                  </a:cubicBezTo>
                  <a:lnTo>
                    <a:pt x="78278" y="62576"/>
                  </a:lnTo>
                  <a:cubicBezTo>
                    <a:pt x="74458" y="60162"/>
                    <a:pt x="73320" y="55016"/>
                    <a:pt x="75731" y="51145"/>
                  </a:cubicBezTo>
                  <a:lnTo>
                    <a:pt x="90013" y="27280"/>
                  </a:lnTo>
                  <a:lnTo>
                    <a:pt x="8233" y="27235"/>
                  </a:lnTo>
                  <a:close/>
                </a:path>
              </a:pathLst>
            </a:custGeom>
            <a:solidFill>
              <a:schemeClr val="accent1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8" name="Freeform 212">
              <a:extLst>
                <a:ext uri="{FF2B5EF4-FFF2-40B4-BE49-F238E27FC236}">
                  <a16:creationId xmlns:a16="http://schemas.microsoft.com/office/drawing/2014/main" id="{0FA5FA44-26B6-0262-3B07-3B1B38C6F059}"/>
                </a:ext>
              </a:extLst>
            </p:cNvPr>
            <p:cNvSpPr/>
            <p:nvPr/>
          </p:nvSpPr>
          <p:spPr>
            <a:xfrm>
              <a:off x="5516977" y="2803424"/>
              <a:ext cx="103723" cy="113437"/>
            </a:xfrm>
            <a:custGeom>
              <a:avLst/>
              <a:gdLst>
                <a:gd name="connsiteX0" fmla="*/ 79999 w 103723"/>
                <a:gd name="connsiteY0" fmla="*/ 3951 h 113437"/>
                <a:gd name="connsiteX1" fmla="*/ 91279 w 103723"/>
                <a:gd name="connsiteY1" fmla="*/ 1173 h 113437"/>
                <a:gd name="connsiteX2" fmla="*/ 99103 w 103723"/>
                <a:gd name="connsiteY2" fmla="*/ 5818 h 113437"/>
                <a:gd name="connsiteX3" fmla="*/ 101013 w 103723"/>
                <a:gd name="connsiteY3" fmla="*/ 21758 h 113437"/>
                <a:gd name="connsiteX4" fmla="*/ 49843 w 103723"/>
                <a:gd name="connsiteY4" fmla="*/ 107197 h 113437"/>
                <a:gd name="connsiteX5" fmla="*/ 29466 w 103723"/>
                <a:gd name="connsiteY5" fmla="*/ 108836 h 113437"/>
                <a:gd name="connsiteX6" fmla="*/ 28875 w 103723"/>
                <a:gd name="connsiteY6" fmla="*/ 108016 h 113437"/>
                <a:gd name="connsiteX7" fmla="*/ 902 w 103723"/>
                <a:gd name="connsiteY7" fmla="*/ 60789 h 113437"/>
                <a:gd name="connsiteX8" fmla="*/ 4541 w 103723"/>
                <a:gd name="connsiteY8" fmla="*/ 49813 h 113437"/>
                <a:gd name="connsiteX9" fmla="*/ 13956 w 103723"/>
                <a:gd name="connsiteY9" fmla="*/ 44530 h 113437"/>
                <a:gd name="connsiteX10" fmla="*/ 25054 w 103723"/>
                <a:gd name="connsiteY10" fmla="*/ 48173 h 113437"/>
                <a:gd name="connsiteX11" fmla="*/ 39200 w 103723"/>
                <a:gd name="connsiteY11" fmla="*/ 71855 h 113437"/>
                <a:gd name="connsiteX12" fmla="*/ 79999 w 103723"/>
                <a:gd name="connsiteY12" fmla="*/ 3951 h 11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723" h="113437">
                  <a:moveTo>
                    <a:pt x="79999" y="3951"/>
                  </a:moveTo>
                  <a:cubicBezTo>
                    <a:pt x="82319" y="80"/>
                    <a:pt x="87322" y="-1150"/>
                    <a:pt x="91279" y="1173"/>
                  </a:cubicBezTo>
                  <a:lnTo>
                    <a:pt x="99103" y="5818"/>
                  </a:lnTo>
                  <a:cubicBezTo>
                    <a:pt x="105243" y="9462"/>
                    <a:pt x="104606" y="15701"/>
                    <a:pt x="101013" y="21758"/>
                  </a:cubicBezTo>
                  <a:lnTo>
                    <a:pt x="49843" y="107197"/>
                  </a:lnTo>
                  <a:cubicBezTo>
                    <a:pt x="45659" y="114256"/>
                    <a:pt x="37108" y="116032"/>
                    <a:pt x="29466" y="108836"/>
                  </a:cubicBezTo>
                  <a:cubicBezTo>
                    <a:pt x="29239" y="108608"/>
                    <a:pt x="29012" y="108335"/>
                    <a:pt x="28875" y="108016"/>
                  </a:cubicBezTo>
                  <a:lnTo>
                    <a:pt x="902" y="60789"/>
                  </a:lnTo>
                  <a:cubicBezTo>
                    <a:pt x="-1190" y="56735"/>
                    <a:pt x="493" y="51862"/>
                    <a:pt x="4541" y="49813"/>
                  </a:cubicBezTo>
                  <a:lnTo>
                    <a:pt x="13956" y="44530"/>
                  </a:lnTo>
                  <a:cubicBezTo>
                    <a:pt x="18004" y="42480"/>
                    <a:pt x="22962" y="44120"/>
                    <a:pt x="25054" y="48173"/>
                  </a:cubicBezTo>
                  <a:lnTo>
                    <a:pt x="39200" y="71855"/>
                  </a:lnTo>
                  <a:lnTo>
                    <a:pt x="79999" y="3951"/>
                  </a:lnTo>
                  <a:close/>
                </a:path>
              </a:pathLst>
            </a:custGeom>
            <a:solidFill>
              <a:srgbClr val="FFFFFF"/>
            </a:solidFill>
            <a:ln w="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B32C3-7F2F-8955-064B-F4E5E01FE394}"/>
              </a:ext>
            </a:extLst>
          </p:cNvPr>
          <p:cNvGrpSpPr/>
          <p:nvPr/>
        </p:nvGrpSpPr>
        <p:grpSpPr>
          <a:xfrm>
            <a:off x="10785068" y="2488463"/>
            <a:ext cx="295581" cy="243212"/>
            <a:chOff x="10785068" y="2575835"/>
            <a:chExt cx="295581" cy="24321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E61671-75AD-1A18-3975-97708D1EFDB7}"/>
                </a:ext>
              </a:extLst>
            </p:cNvPr>
            <p:cNvSpPr/>
            <p:nvPr/>
          </p:nvSpPr>
          <p:spPr>
            <a:xfrm rot="10800000" flipH="1" flipV="1">
              <a:off x="10785068" y="2692730"/>
              <a:ext cx="295581" cy="126317"/>
            </a:xfrm>
            <a:custGeom>
              <a:avLst/>
              <a:gdLst>
                <a:gd name="connsiteX0" fmla="*/ 180403 w 295581"/>
                <a:gd name="connsiteY0" fmla="*/ 125392 h 126317"/>
                <a:gd name="connsiteX1" fmla="*/ 176672 w 295581"/>
                <a:gd name="connsiteY1" fmla="*/ 121974 h 126317"/>
                <a:gd name="connsiteX2" fmla="*/ 176450 w 295581"/>
                <a:gd name="connsiteY2" fmla="*/ 116969 h 126317"/>
                <a:gd name="connsiteX3" fmla="*/ 272511 w 295581"/>
                <a:gd name="connsiteY3" fmla="*/ 12134 h 126317"/>
                <a:gd name="connsiteX4" fmla="*/ 3539 w 295581"/>
                <a:gd name="connsiteY4" fmla="*/ 12134 h 126317"/>
                <a:gd name="connsiteX5" fmla="*/ 0 w 295581"/>
                <a:gd name="connsiteY5" fmla="*/ 8595 h 126317"/>
                <a:gd name="connsiteX6" fmla="*/ 0 w 295581"/>
                <a:gd name="connsiteY6" fmla="*/ 3539 h 126317"/>
                <a:gd name="connsiteX7" fmla="*/ 3539 w 295581"/>
                <a:gd name="connsiteY7" fmla="*/ 0 h 126317"/>
                <a:gd name="connsiteX8" fmla="*/ 292047 w 295581"/>
                <a:gd name="connsiteY8" fmla="*/ 0 h 126317"/>
                <a:gd name="connsiteX9" fmla="*/ 295581 w 295581"/>
                <a:gd name="connsiteY9" fmla="*/ 3544 h 126317"/>
                <a:gd name="connsiteX10" fmla="*/ 294656 w 295581"/>
                <a:gd name="connsiteY10" fmla="*/ 5925 h 126317"/>
                <a:gd name="connsiteX11" fmla="*/ 185399 w 295581"/>
                <a:gd name="connsiteY11" fmla="*/ 125170 h 126317"/>
                <a:gd name="connsiteX12" fmla="*/ 180403 w 295581"/>
                <a:gd name="connsiteY12" fmla="*/ 125392 h 12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5581" h="126317">
                  <a:moveTo>
                    <a:pt x="180403" y="125392"/>
                  </a:moveTo>
                  <a:lnTo>
                    <a:pt x="176672" y="121974"/>
                  </a:lnTo>
                  <a:cubicBezTo>
                    <a:pt x="175232" y="120652"/>
                    <a:pt x="175132" y="118414"/>
                    <a:pt x="176450" y="116969"/>
                  </a:cubicBezTo>
                  <a:lnTo>
                    <a:pt x="272511" y="12134"/>
                  </a:lnTo>
                  <a:lnTo>
                    <a:pt x="3539" y="12134"/>
                  </a:lnTo>
                  <a:cubicBezTo>
                    <a:pt x="1585" y="12134"/>
                    <a:pt x="0" y="10549"/>
                    <a:pt x="0" y="8595"/>
                  </a:cubicBezTo>
                  <a:lnTo>
                    <a:pt x="0" y="3539"/>
                  </a:lnTo>
                  <a:cubicBezTo>
                    <a:pt x="0" y="1584"/>
                    <a:pt x="1585" y="0"/>
                    <a:pt x="3539" y="0"/>
                  </a:cubicBezTo>
                  <a:lnTo>
                    <a:pt x="292047" y="0"/>
                  </a:lnTo>
                  <a:cubicBezTo>
                    <a:pt x="294002" y="3"/>
                    <a:pt x="295584" y="1590"/>
                    <a:pt x="295581" y="3544"/>
                  </a:cubicBezTo>
                  <a:cubicBezTo>
                    <a:pt x="295580" y="4425"/>
                    <a:pt x="295250" y="5274"/>
                    <a:pt x="294656" y="5925"/>
                  </a:cubicBezTo>
                  <a:lnTo>
                    <a:pt x="185399" y="125170"/>
                  </a:lnTo>
                  <a:cubicBezTo>
                    <a:pt x="184080" y="126608"/>
                    <a:pt x="181845" y="126708"/>
                    <a:pt x="180403" y="125392"/>
                  </a:cubicBezTo>
                  <a:close/>
                </a:path>
              </a:pathLst>
            </a:custGeom>
            <a:solidFill>
              <a:schemeClr val="accent1"/>
            </a:solidFill>
            <a:ln w="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7556B2-C843-F711-ACD0-35B0F0456059}"/>
                </a:ext>
              </a:extLst>
            </p:cNvPr>
            <p:cNvSpPr/>
            <p:nvPr/>
          </p:nvSpPr>
          <p:spPr>
            <a:xfrm rot="8100000" flipH="1" flipV="1">
              <a:off x="10999277" y="2575835"/>
              <a:ext cx="12134" cy="102782"/>
            </a:xfrm>
            <a:custGeom>
              <a:avLst/>
              <a:gdLst>
                <a:gd name="connsiteX0" fmla="*/ 8595 w 12134"/>
                <a:gd name="connsiteY0" fmla="*/ 0 h 102782"/>
                <a:gd name="connsiteX1" fmla="*/ 12134 w 12134"/>
                <a:gd name="connsiteY1" fmla="*/ 0 h 102782"/>
                <a:gd name="connsiteX2" fmla="*/ 12134 w 12134"/>
                <a:gd name="connsiteY2" fmla="*/ 102783 h 102782"/>
                <a:gd name="connsiteX3" fmla="*/ 8595 w 12134"/>
                <a:gd name="connsiteY3" fmla="*/ 102783 h 102782"/>
                <a:gd name="connsiteX4" fmla="*/ 3539 w 12134"/>
                <a:gd name="connsiteY4" fmla="*/ 102783 h 102782"/>
                <a:gd name="connsiteX5" fmla="*/ 0 w 12134"/>
                <a:gd name="connsiteY5" fmla="*/ 102783 h 102782"/>
                <a:gd name="connsiteX6" fmla="*/ 0 w 12134"/>
                <a:gd name="connsiteY6" fmla="*/ 0 h 102782"/>
                <a:gd name="connsiteX7" fmla="*/ 3539 w 12134"/>
                <a:gd name="connsiteY7" fmla="*/ 0 h 10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4" h="102782">
                  <a:moveTo>
                    <a:pt x="8595" y="0"/>
                  </a:moveTo>
                  <a:cubicBezTo>
                    <a:pt x="10550" y="0"/>
                    <a:pt x="12134" y="0"/>
                    <a:pt x="12134" y="0"/>
                  </a:cubicBezTo>
                  <a:lnTo>
                    <a:pt x="12134" y="102783"/>
                  </a:lnTo>
                  <a:cubicBezTo>
                    <a:pt x="12134" y="102783"/>
                    <a:pt x="10550" y="102783"/>
                    <a:pt x="8595" y="102783"/>
                  </a:cubicBezTo>
                  <a:lnTo>
                    <a:pt x="3539" y="102783"/>
                  </a:lnTo>
                  <a:cubicBezTo>
                    <a:pt x="1585" y="102783"/>
                    <a:pt x="0" y="102783"/>
                    <a:pt x="0" y="102783"/>
                  </a:cubicBezTo>
                  <a:lnTo>
                    <a:pt x="0" y="0"/>
                  </a:lnTo>
                  <a:cubicBezTo>
                    <a:pt x="0" y="0"/>
                    <a:pt x="1585" y="0"/>
                    <a:pt x="3539" y="0"/>
                  </a:cubicBezTo>
                  <a:close/>
                </a:path>
              </a:pathLst>
            </a:custGeom>
            <a:solidFill>
              <a:schemeClr val="accent1"/>
            </a:solidFill>
            <a:ln w="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D5444CC-8050-EA45-70B3-CD563A0FD9F8}"/>
              </a:ext>
            </a:extLst>
          </p:cNvPr>
          <p:cNvGrpSpPr/>
          <p:nvPr/>
        </p:nvGrpSpPr>
        <p:grpSpPr>
          <a:xfrm>
            <a:off x="1695107" y="3991919"/>
            <a:ext cx="1776692" cy="553528"/>
            <a:chOff x="5595423" y="2278784"/>
            <a:chExt cx="1128948" cy="351723"/>
          </a:xfrm>
          <a:gradFill>
            <a:gsLst>
              <a:gs pos="30000">
                <a:schemeClr val="bg2">
                  <a:lumMod val="95000"/>
                  <a:alpha val="17307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17400000" scaled="0"/>
          </a:gradFill>
          <a:scene3d>
            <a:camera prst="orthographicFront">
              <a:rot lat="17399987" lon="0" rev="0"/>
            </a:camera>
            <a:lightRig rig="threePt" dir="t"/>
          </a:scene3d>
        </p:grpSpPr>
        <p:sp>
          <p:nvSpPr>
            <p:cNvPr id="63" name="Rectangle 222">
              <a:extLst>
                <a:ext uri="{FF2B5EF4-FFF2-40B4-BE49-F238E27FC236}">
                  <a16:creationId xmlns:a16="http://schemas.microsoft.com/office/drawing/2014/main" id="{D1A77B30-BB4D-F9DB-5099-615ADBC7F48C}"/>
                </a:ext>
              </a:extLst>
            </p:cNvPr>
            <p:cNvSpPr/>
            <p:nvPr/>
          </p:nvSpPr>
          <p:spPr>
            <a:xfrm rot="10800000">
              <a:off x="5595423" y="2278784"/>
              <a:ext cx="341414" cy="35172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64" name="Rectangle 223">
              <a:extLst>
                <a:ext uri="{FF2B5EF4-FFF2-40B4-BE49-F238E27FC236}">
                  <a16:creationId xmlns:a16="http://schemas.microsoft.com/office/drawing/2014/main" id="{8CEEC56C-E932-3F06-C664-8480BB648CDD}"/>
                </a:ext>
              </a:extLst>
            </p:cNvPr>
            <p:cNvSpPr/>
            <p:nvPr/>
          </p:nvSpPr>
          <p:spPr>
            <a:xfrm rot="10800000">
              <a:off x="5992447" y="2283035"/>
              <a:ext cx="338328" cy="34747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65" name="Rectangle 224">
              <a:extLst>
                <a:ext uri="{FF2B5EF4-FFF2-40B4-BE49-F238E27FC236}">
                  <a16:creationId xmlns:a16="http://schemas.microsoft.com/office/drawing/2014/main" id="{4E7D664C-68C3-706F-7307-C297F8D67590}"/>
                </a:ext>
              </a:extLst>
            </p:cNvPr>
            <p:cNvSpPr/>
            <p:nvPr/>
          </p:nvSpPr>
          <p:spPr>
            <a:xfrm rot="10800000">
              <a:off x="6386043" y="2283035"/>
              <a:ext cx="338328" cy="34747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BBBAD59C-CDE5-EC65-C06B-3A740690E4C7}"/>
              </a:ext>
            </a:extLst>
          </p:cNvPr>
          <p:cNvSpPr txBox="1">
            <a:spLocks/>
          </p:cNvSpPr>
          <p:nvPr/>
        </p:nvSpPr>
        <p:spPr>
          <a:xfrm>
            <a:off x="3879268" y="3799208"/>
            <a:ext cx="2021279" cy="1066832"/>
          </a:xfrm>
          <a:prstGeom prst="roundRect">
            <a:avLst>
              <a:gd name="adj" fmla="val 4103"/>
            </a:avLst>
          </a:prstGeom>
          <a:gradFill>
            <a:gsLst>
              <a:gs pos="30000">
                <a:schemeClr val="tx1">
                  <a:alpha val="17000"/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274320" bIns="9601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60"/>
              </a:lnSpc>
              <a:spcBef>
                <a:spcPts val="100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SCM + Hyperscale Flash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AEA39540-2D05-B1B6-66FF-2450A6611511}"/>
              </a:ext>
            </a:extLst>
          </p:cNvPr>
          <p:cNvSpPr txBox="1">
            <a:spLocks/>
          </p:cNvSpPr>
          <p:nvPr/>
        </p:nvSpPr>
        <p:spPr>
          <a:xfrm>
            <a:off x="6190067" y="3799208"/>
            <a:ext cx="2021279" cy="1066832"/>
          </a:xfrm>
          <a:prstGeom prst="roundRect">
            <a:avLst>
              <a:gd name="adj" fmla="val 4103"/>
            </a:avLst>
          </a:prstGeom>
          <a:gradFill>
            <a:gsLst>
              <a:gs pos="30000">
                <a:schemeClr val="tx1">
                  <a:alpha val="17000"/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274320" bIns="9601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60"/>
              </a:lnSpc>
              <a:spcBef>
                <a:spcPts val="100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SCM + Hyperscale Flash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5BFB84F5-98AF-B98E-B4EE-BBCCF3B93D6E}"/>
              </a:ext>
            </a:extLst>
          </p:cNvPr>
          <p:cNvSpPr txBox="1">
            <a:spLocks/>
          </p:cNvSpPr>
          <p:nvPr/>
        </p:nvSpPr>
        <p:spPr>
          <a:xfrm>
            <a:off x="8500866" y="3799208"/>
            <a:ext cx="2021279" cy="1066832"/>
          </a:xfrm>
          <a:prstGeom prst="roundRect">
            <a:avLst>
              <a:gd name="adj" fmla="val 4103"/>
            </a:avLst>
          </a:prstGeom>
          <a:gradFill>
            <a:gsLst>
              <a:gs pos="30000">
                <a:schemeClr val="tx1">
                  <a:alpha val="17000"/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txBody>
          <a:bodyPr vert="horz" wrap="none" lIns="274320" tIns="274320" rIns="274320" bIns="9601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60"/>
              </a:lnSpc>
              <a:spcBef>
                <a:spcPts val="100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SCM + Hyperscale Flash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A5E650E-6037-675F-04E1-1E74BD193880}"/>
              </a:ext>
            </a:extLst>
          </p:cNvPr>
          <p:cNvGrpSpPr/>
          <p:nvPr/>
        </p:nvGrpSpPr>
        <p:grpSpPr>
          <a:xfrm>
            <a:off x="4001561" y="3991919"/>
            <a:ext cx="1776692" cy="553528"/>
            <a:chOff x="5595423" y="2278784"/>
            <a:chExt cx="1128948" cy="351723"/>
          </a:xfrm>
          <a:gradFill>
            <a:gsLst>
              <a:gs pos="30000">
                <a:schemeClr val="bg2">
                  <a:lumMod val="95000"/>
                  <a:alpha val="17307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17400000" scaled="0"/>
          </a:gradFill>
          <a:scene3d>
            <a:camera prst="orthographicFront">
              <a:rot lat="17399987" lon="0" rev="0"/>
            </a:camera>
            <a:lightRig rig="threePt" dir="t"/>
          </a:scene3d>
        </p:grpSpPr>
        <p:sp>
          <p:nvSpPr>
            <p:cNvPr id="70" name="Rectangle 222">
              <a:extLst>
                <a:ext uri="{FF2B5EF4-FFF2-40B4-BE49-F238E27FC236}">
                  <a16:creationId xmlns:a16="http://schemas.microsoft.com/office/drawing/2014/main" id="{D1D9DDB0-1576-BAA9-7955-0A614D1A1A3E}"/>
                </a:ext>
              </a:extLst>
            </p:cNvPr>
            <p:cNvSpPr/>
            <p:nvPr/>
          </p:nvSpPr>
          <p:spPr>
            <a:xfrm rot="10800000">
              <a:off x="5595423" y="2278784"/>
              <a:ext cx="341414" cy="35172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71" name="Rectangle 223">
              <a:extLst>
                <a:ext uri="{FF2B5EF4-FFF2-40B4-BE49-F238E27FC236}">
                  <a16:creationId xmlns:a16="http://schemas.microsoft.com/office/drawing/2014/main" id="{EF9DDF88-0928-FBEF-5024-29830E708A1E}"/>
                </a:ext>
              </a:extLst>
            </p:cNvPr>
            <p:cNvSpPr/>
            <p:nvPr/>
          </p:nvSpPr>
          <p:spPr>
            <a:xfrm rot="10800000">
              <a:off x="5992447" y="2283035"/>
              <a:ext cx="338328" cy="34747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72" name="Rectangle 224">
              <a:extLst>
                <a:ext uri="{FF2B5EF4-FFF2-40B4-BE49-F238E27FC236}">
                  <a16:creationId xmlns:a16="http://schemas.microsoft.com/office/drawing/2014/main" id="{6C67A46E-BB29-44DD-B91C-0B8885431E64}"/>
                </a:ext>
              </a:extLst>
            </p:cNvPr>
            <p:cNvSpPr/>
            <p:nvPr/>
          </p:nvSpPr>
          <p:spPr>
            <a:xfrm rot="10800000">
              <a:off x="6386043" y="2283035"/>
              <a:ext cx="338328" cy="34747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BD30D60-63A7-5814-49CA-FCF42D658DF9}"/>
              </a:ext>
            </a:extLst>
          </p:cNvPr>
          <p:cNvGrpSpPr/>
          <p:nvPr/>
        </p:nvGrpSpPr>
        <p:grpSpPr>
          <a:xfrm>
            <a:off x="6283280" y="3991919"/>
            <a:ext cx="1776692" cy="553528"/>
            <a:chOff x="5595423" y="2278784"/>
            <a:chExt cx="1128948" cy="351723"/>
          </a:xfrm>
          <a:gradFill>
            <a:gsLst>
              <a:gs pos="30000">
                <a:schemeClr val="bg2">
                  <a:lumMod val="95000"/>
                  <a:alpha val="17307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17400000" scaled="0"/>
          </a:gradFill>
          <a:scene3d>
            <a:camera prst="orthographicFront">
              <a:rot lat="17399987" lon="0" rev="0"/>
            </a:camera>
            <a:lightRig rig="threePt" dir="t"/>
          </a:scene3d>
        </p:grpSpPr>
        <p:sp>
          <p:nvSpPr>
            <p:cNvPr id="74" name="Rectangle 222">
              <a:extLst>
                <a:ext uri="{FF2B5EF4-FFF2-40B4-BE49-F238E27FC236}">
                  <a16:creationId xmlns:a16="http://schemas.microsoft.com/office/drawing/2014/main" id="{273AFD37-0B45-F08A-5131-81DE81D7AA19}"/>
                </a:ext>
              </a:extLst>
            </p:cNvPr>
            <p:cNvSpPr/>
            <p:nvPr/>
          </p:nvSpPr>
          <p:spPr>
            <a:xfrm rot="10800000">
              <a:off x="5595423" y="2278784"/>
              <a:ext cx="341414" cy="35172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75" name="Rectangle 223">
              <a:extLst>
                <a:ext uri="{FF2B5EF4-FFF2-40B4-BE49-F238E27FC236}">
                  <a16:creationId xmlns:a16="http://schemas.microsoft.com/office/drawing/2014/main" id="{B0BEFF0C-D401-1A44-EE59-A3AC03968CBB}"/>
                </a:ext>
              </a:extLst>
            </p:cNvPr>
            <p:cNvSpPr/>
            <p:nvPr/>
          </p:nvSpPr>
          <p:spPr>
            <a:xfrm rot="10800000">
              <a:off x="5992447" y="2283035"/>
              <a:ext cx="338328" cy="34747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76" name="Rectangle 224">
              <a:extLst>
                <a:ext uri="{FF2B5EF4-FFF2-40B4-BE49-F238E27FC236}">
                  <a16:creationId xmlns:a16="http://schemas.microsoft.com/office/drawing/2014/main" id="{EF9C2493-66F5-8C4D-FE20-AA2001A3AEA5}"/>
                </a:ext>
              </a:extLst>
            </p:cNvPr>
            <p:cNvSpPr/>
            <p:nvPr/>
          </p:nvSpPr>
          <p:spPr>
            <a:xfrm rot="10800000">
              <a:off x="6386043" y="2283035"/>
              <a:ext cx="338328" cy="34747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D75E646-9256-1149-279C-418C4D786C58}"/>
              </a:ext>
            </a:extLst>
          </p:cNvPr>
          <p:cNvGrpSpPr/>
          <p:nvPr/>
        </p:nvGrpSpPr>
        <p:grpSpPr>
          <a:xfrm>
            <a:off x="8589734" y="3991919"/>
            <a:ext cx="1776692" cy="553528"/>
            <a:chOff x="5595423" y="2278784"/>
            <a:chExt cx="1128948" cy="351723"/>
          </a:xfrm>
          <a:gradFill>
            <a:gsLst>
              <a:gs pos="30000">
                <a:schemeClr val="bg2">
                  <a:lumMod val="95000"/>
                  <a:alpha val="17307"/>
                </a:schemeClr>
              </a:gs>
              <a:gs pos="100000">
                <a:schemeClr val="bg2">
                  <a:lumMod val="95000"/>
                  <a:alpha val="0"/>
                </a:schemeClr>
              </a:gs>
            </a:gsLst>
            <a:lin ang="17400000" scaled="0"/>
          </a:gradFill>
          <a:scene3d>
            <a:camera prst="orthographicFront">
              <a:rot lat="17399987" lon="0" rev="0"/>
            </a:camera>
            <a:lightRig rig="threePt" dir="t"/>
          </a:scene3d>
        </p:grpSpPr>
        <p:sp>
          <p:nvSpPr>
            <p:cNvPr id="78" name="Rectangle 222">
              <a:extLst>
                <a:ext uri="{FF2B5EF4-FFF2-40B4-BE49-F238E27FC236}">
                  <a16:creationId xmlns:a16="http://schemas.microsoft.com/office/drawing/2014/main" id="{A7B59EB5-C16C-0550-C159-E4608413032F}"/>
                </a:ext>
              </a:extLst>
            </p:cNvPr>
            <p:cNvSpPr/>
            <p:nvPr/>
          </p:nvSpPr>
          <p:spPr>
            <a:xfrm rot="10800000">
              <a:off x="5595423" y="2278784"/>
              <a:ext cx="341414" cy="35172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79" name="Rectangle 223">
              <a:extLst>
                <a:ext uri="{FF2B5EF4-FFF2-40B4-BE49-F238E27FC236}">
                  <a16:creationId xmlns:a16="http://schemas.microsoft.com/office/drawing/2014/main" id="{6C17F4D7-DF9E-7C49-8B9D-E97F5340AF00}"/>
                </a:ext>
              </a:extLst>
            </p:cNvPr>
            <p:cNvSpPr/>
            <p:nvPr/>
          </p:nvSpPr>
          <p:spPr>
            <a:xfrm rot="10800000">
              <a:off x="5992447" y="2283035"/>
              <a:ext cx="338328" cy="34747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0" name="Rectangle 224">
              <a:extLst>
                <a:ext uri="{FF2B5EF4-FFF2-40B4-BE49-F238E27FC236}">
                  <a16:creationId xmlns:a16="http://schemas.microsoft.com/office/drawing/2014/main" id="{18946490-5DAA-C2C7-257E-EFDD8A4403A0}"/>
                </a:ext>
              </a:extLst>
            </p:cNvPr>
            <p:cNvSpPr/>
            <p:nvPr/>
          </p:nvSpPr>
          <p:spPr>
            <a:xfrm rot="10800000">
              <a:off x="6386043" y="2283035"/>
              <a:ext cx="338328" cy="347472"/>
            </a:xfrm>
            <a:prstGeom prst="ellipse">
              <a:avLst/>
            </a:prstGeom>
            <a:grpFill/>
            <a:ln w="3175">
              <a:solidFill>
                <a:srgbClr val="31384E"/>
              </a:solidFill>
            </a:ln>
            <a:sp3d extrusionH="241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AEADF523-132A-9AED-0A45-2F6DA8869F51}"/>
              </a:ext>
            </a:extLst>
          </p:cNvPr>
          <p:cNvSpPr txBox="1">
            <a:spLocks/>
          </p:cNvSpPr>
          <p:nvPr/>
        </p:nvSpPr>
        <p:spPr>
          <a:xfrm rot="10800000" flipV="1">
            <a:off x="1568468" y="4451590"/>
            <a:ext cx="8953676" cy="414449"/>
          </a:xfrm>
          <a:prstGeom prst="round2SameRect">
            <a:avLst>
              <a:gd name="adj1" fmla="val 0"/>
              <a:gd name="adj2" fmla="val 20902"/>
            </a:avLst>
          </a:prstGeom>
          <a:solidFill>
            <a:schemeClr val="accent1"/>
          </a:solidFill>
          <a:ln>
            <a:noFill/>
          </a:ln>
        </p:spPr>
        <p:txBody>
          <a:bodyPr vert="horz" wrap="none" lIns="274320" tIns="324000" rIns="274320" bIns="2743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1120"/>
              </a:lnSpc>
              <a:spcBef>
                <a:spcPts val="1000"/>
              </a:spcBef>
              <a:buClr>
                <a:schemeClr val="accent1"/>
              </a:buClr>
              <a:buFont typeface="Bierstadt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Bierstad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ierstadt" panose="020B00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ierstad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rstadt" panose="020B00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120"/>
              </a:lnSpc>
              <a:spcBef>
                <a:spcPts val="1000"/>
              </a:spcBef>
              <a:spcAft>
                <a:spcPts val="0"/>
              </a:spcAft>
              <a:buClr>
                <a:srgbClr val="1FD9F1"/>
              </a:buClr>
              <a:buSzTx/>
              <a:buFont typeface="Bierstadt" panose="020B00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Exabyte Scale Global Namespace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0042012-1C80-1E9E-702F-B367DB2833D0}"/>
              </a:ext>
            </a:extLst>
          </p:cNvPr>
          <p:cNvCxnSpPr>
            <a:cxnSpLocks/>
            <a:stCxn id="24" idx="0"/>
            <a:endCxn id="16" idx="2"/>
          </p:cNvCxnSpPr>
          <p:nvPr/>
        </p:nvCxnSpPr>
        <p:spPr>
          <a:xfrm flipH="1" flipV="1">
            <a:off x="2579110" y="2873357"/>
            <a:ext cx="3485809" cy="325379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50000"/>
                  </a:schemeClr>
                </a:gs>
                <a:gs pos="100000">
                  <a:schemeClr val="tx1">
                    <a:alpha val="0"/>
                    <a:lumMod val="50000"/>
                  </a:schemeClr>
                </a:gs>
              </a:gsLst>
              <a:lin ang="120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0FF231F-C8C8-5431-24CD-2D60C5D71AD9}"/>
              </a:ext>
            </a:extLst>
          </p:cNvPr>
          <p:cNvCxnSpPr>
            <a:cxnSpLocks/>
            <a:stCxn id="24" idx="0"/>
            <a:endCxn id="32" idx="2"/>
          </p:cNvCxnSpPr>
          <p:nvPr/>
        </p:nvCxnSpPr>
        <p:spPr>
          <a:xfrm flipH="1" flipV="1">
            <a:off x="4890602" y="2873357"/>
            <a:ext cx="1174317" cy="325379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50000"/>
                  </a:schemeClr>
                </a:gs>
                <a:gs pos="100000">
                  <a:schemeClr val="tx1">
                    <a:alpha val="0"/>
                    <a:lumMod val="50000"/>
                  </a:schemeClr>
                </a:gs>
              </a:gsLst>
              <a:lin ang="120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E174CB6-2E49-3D1F-E121-B74CB0D0EF61}"/>
              </a:ext>
            </a:extLst>
          </p:cNvPr>
          <p:cNvCxnSpPr>
            <a:cxnSpLocks/>
            <a:stCxn id="24" idx="0"/>
            <a:endCxn id="43" idx="2"/>
          </p:cNvCxnSpPr>
          <p:nvPr/>
        </p:nvCxnSpPr>
        <p:spPr>
          <a:xfrm flipV="1">
            <a:off x="6064919" y="2873357"/>
            <a:ext cx="1142364" cy="325379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50000"/>
                  </a:schemeClr>
                </a:gs>
                <a:gs pos="100000">
                  <a:schemeClr val="tx1">
                    <a:alpha val="0"/>
                    <a:lumMod val="50000"/>
                  </a:schemeClr>
                </a:gs>
              </a:gsLst>
              <a:lin ang="120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002EFA2-6DE8-CFE3-6E1C-D31E671BC7A8}"/>
              </a:ext>
            </a:extLst>
          </p:cNvPr>
          <p:cNvCxnSpPr>
            <a:cxnSpLocks/>
            <a:stCxn id="24" idx="0"/>
            <a:endCxn id="54" idx="2"/>
          </p:cNvCxnSpPr>
          <p:nvPr/>
        </p:nvCxnSpPr>
        <p:spPr>
          <a:xfrm flipV="1">
            <a:off x="6064919" y="2873357"/>
            <a:ext cx="3453856" cy="325379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50000"/>
                  </a:schemeClr>
                </a:gs>
                <a:gs pos="100000">
                  <a:schemeClr val="tx1">
                    <a:alpha val="0"/>
                    <a:lumMod val="50000"/>
                  </a:schemeClr>
                </a:gs>
              </a:gsLst>
              <a:lin ang="120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370278-9D85-9866-EED3-8CC138B907EE}"/>
              </a:ext>
            </a:extLst>
          </p:cNvPr>
          <p:cNvCxnSpPr>
            <a:cxnSpLocks/>
            <a:stCxn id="24" idx="2"/>
            <a:endCxn id="68" idx="0"/>
          </p:cNvCxnSpPr>
          <p:nvPr/>
        </p:nvCxnSpPr>
        <p:spPr>
          <a:xfrm>
            <a:off x="6064919" y="3552679"/>
            <a:ext cx="3446587" cy="246529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50000"/>
                  </a:schemeClr>
                </a:gs>
                <a:gs pos="100000">
                  <a:schemeClr val="tx1">
                    <a:alpha val="0"/>
                    <a:lumMod val="50000"/>
                  </a:schemeClr>
                </a:gs>
              </a:gsLst>
              <a:lin ang="120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70ACDF2-4C0B-16D0-53D9-D230FC02AA1D}"/>
              </a:ext>
            </a:extLst>
          </p:cNvPr>
          <p:cNvCxnSpPr>
            <a:cxnSpLocks/>
            <a:stCxn id="24" idx="2"/>
            <a:endCxn id="67" idx="0"/>
          </p:cNvCxnSpPr>
          <p:nvPr/>
        </p:nvCxnSpPr>
        <p:spPr>
          <a:xfrm>
            <a:off x="6064919" y="3552679"/>
            <a:ext cx="1135788" cy="246529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50000"/>
                  </a:schemeClr>
                </a:gs>
                <a:gs pos="100000">
                  <a:schemeClr val="tx1">
                    <a:alpha val="0"/>
                    <a:lumMod val="50000"/>
                  </a:schemeClr>
                </a:gs>
              </a:gsLst>
              <a:lin ang="120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C5BB3EE-4C0F-9320-496F-02DFD8671AC8}"/>
              </a:ext>
            </a:extLst>
          </p:cNvPr>
          <p:cNvCxnSpPr>
            <a:cxnSpLocks/>
            <a:stCxn id="24" idx="2"/>
            <a:endCxn id="66" idx="0"/>
          </p:cNvCxnSpPr>
          <p:nvPr/>
        </p:nvCxnSpPr>
        <p:spPr>
          <a:xfrm flipH="1">
            <a:off x="4889908" y="3552679"/>
            <a:ext cx="1175011" cy="246529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50000"/>
                  </a:schemeClr>
                </a:gs>
                <a:gs pos="100000">
                  <a:schemeClr val="tx1">
                    <a:alpha val="0"/>
                    <a:lumMod val="50000"/>
                  </a:schemeClr>
                </a:gs>
              </a:gsLst>
              <a:lin ang="120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12C06E7-8BAD-C8DF-F61F-4759C2703475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2579109" y="3552679"/>
            <a:ext cx="3485810" cy="246529"/>
          </a:xfrm>
          <a:prstGeom prst="line">
            <a:avLst/>
          </a:prstGeom>
          <a:ln w="12700">
            <a:gradFill>
              <a:gsLst>
                <a:gs pos="0">
                  <a:schemeClr val="tx1">
                    <a:lumMod val="50000"/>
                  </a:schemeClr>
                </a:gs>
                <a:gs pos="100000">
                  <a:schemeClr val="tx1">
                    <a:alpha val="0"/>
                    <a:lumMod val="50000"/>
                  </a:schemeClr>
                </a:gs>
              </a:gsLst>
              <a:lin ang="120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93FBD5D-0949-16E2-7805-99A7FCCF81AF}"/>
              </a:ext>
            </a:extLst>
          </p:cNvPr>
          <p:cNvGrpSpPr/>
          <p:nvPr/>
        </p:nvGrpSpPr>
        <p:grpSpPr>
          <a:xfrm>
            <a:off x="1121374" y="4120870"/>
            <a:ext cx="295581" cy="197888"/>
            <a:chOff x="1086698" y="4269088"/>
            <a:chExt cx="295581" cy="197888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912FDD5-A3EF-405C-0F6B-FC240955C054}"/>
                </a:ext>
              </a:extLst>
            </p:cNvPr>
            <p:cNvSpPr/>
            <p:nvPr/>
          </p:nvSpPr>
          <p:spPr>
            <a:xfrm flipH="1">
              <a:off x="1086698" y="4340659"/>
              <a:ext cx="295581" cy="126317"/>
            </a:xfrm>
            <a:custGeom>
              <a:avLst/>
              <a:gdLst>
                <a:gd name="connsiteX0" fmla="*/ 180403 w 295581"/>
                <a:gd name="connsiteY0" fmla="*/ 125392 h 126317"/>
                <a:gd name="connsiteX1" fmla="*/ 176672 w 295581"/>
                <a:gd name="connsiteY1" fmla="*/ 121974 h 126317"/>
                <a:gd name="connsiteX2" fmla="*/ 176450 w 295581"/>
                <a:gd name="connsiteY2" fmla="*/ 116969 h 126317"/>
                <a:gd name="connsiteX3" fmla="*/ 272511 w 295581"/>
                <a:gd name="connsiteY3" fmla="*/ 12134 h 126317"/>
                <a:gd name="connsiteX4" fmla="*/ 3539 w 295581"/>
                <a:gd name="connsiteY4" fmla="*/ 12134 h 126317"/>
                <a:gd name="connsiteX5" fmla="*/ 0 w 295581"/>
                <a:gd name="connsiteY5" fmla="*/ 8595 h 126317"/>
                <a:gd name="connsiteX6" fmla="*/ 0 w 295581"/>
                <a:gd name="connsiteY6" fmla="*/ 3539 h 126317"/>
                <a:gd name="connsiteX7" fmla="*/ 3539 w 295581"/>
                <a:gd name="connsiteY7" fmla="*/ 0 h 126317"/>
                <a:gd name="connsiteX8" fmla="*/ 292047 w 295581"/>
                <a:gd name="connsiteY8" fmla="*/ 0 h 126317"/>
                <a:gd name="connsiteX9" fmla="*/ 295581 w 295581"/>
                <a:gd name="connsiteY9" fmla="*/ 3544 h 126317"/>
                <a:gd name="connsiteX10" fmla="*/ 294656 w 295581"/>
                <a:gd name="connsiteY10" fmla="*/ 5925 h 126317"/>
                <a:gd name="connsiteX11" fmla="*/ 185399 w 295581"/>
                <a:gd name="connsiteY11" fmla="*/ 125170 h 126317"/>
                <a:gd name="connsiteX12" fmla="*/ 180403 w 295581"/>
                <a:gd name="connsiteY12" fmla="*/ 125392 h 12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5581" h="126317">
                  <a:moveTo>
                    <a:pt x="180403" y="125392"/>
                  </a:moveTo>
                  <a:lnTo>
                    <a:pt x="176672" y="121974"/>
                  </a:lnTo>
                  <a:cubicBezTo>
                    <a:pt x="175232" y="120652"/>
                    <a:pt x="175132" y="118414"/>
                    <a:pt x="176450" y="116969"/>
                  </a:cubicBezTo>
                  <a:lnTo>
                    <a:pt x="272511" y="12134"/>
                  </a:lnTo>
                  <a:lnTo>
                    <a:pt x="3539" y="12134"/>
                  </a:lnTo>
                  <a:cubicBezTo>
                    <a:pt x="1585" y="12134"/>
                    <a:pt x="0" y="10549"/>
                    <a:pt x="0" y="8595"/>
                  </a:cubicBezTo>
                  <a:lnTo>
                    <a:pt x="0" y="3539"/>
                  </a:lnTo>
                  <a:cubicBezTo>
                    <a:pt x="0" y="1584"/>
                    <a:pt x="1585" y="0"/>
                    <a:pt x="3539" y="0"/>
                  </a:cubicBezTo>
                  <a:lnTo>
                    <a:pt x="292047" y="0"/>
                  </a:lnTo>
                  <a:cubicBezTo>
                    <a:pt x="294002" y="3"/>
                    <a:pt x="295584" y="1590"/>
                    <a:pt x="295581" y="3544"/>
                  </a:cubicBezTo>
                  <a:cubicBezTo>
                    <a:pt x="295580" y="4425"/>
                    <a:pt x="295250" y="5274"/>
                    <a:pt x="294656" y="5925"/>
                  </a:cubicBezTo>
                  <a:lnTo>
                    <a:pt x="185399" y="125170"/>
                  </a:lnTo>
                  <a:cubicBezTo>
                    <a:pt x="184080" y="126608"/>
                    <a:pt x="181845" y="126708"/>
                    <a:pt x="180403" y="125392"/>
                  </a:cubicBezTo>
                  <a:close/>
                </a:path>
              </a:pathLst>
            </a:custGeom>
            <a:solidFill>
              <a:schemeClr val="accent1"/>
            </a:solidFill>
            <a:ln w="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90F73F8-22E6-C40C-A509-ECA465482972}"/>
                </a:ext>
              </a:extLst>
            </p:cNvPr>
            <p:cNvSpPr/>
            <p:nvPr/>
          </p:nvSpPr>
          <p:spPr>
            <a:xfrm rot="2700000" flipH="1">
              <a:off x="1155936" y="4223764"/>
              <a:ext cx="12134" cy="102782"/>
            </a:xfrm>
            <a:custGeom>
              <a:avLst/>
              <a:gdLst>
                <a:gd name="connsiteX0" fmla="*/ 8595 w 12134"/>
                <a:gd name="connsiteY0" fmla="*/ 0 h 102782"/>
                <a:gd name="connsiteX1" fmla="*/ 12134 w 12134"/>
                <a:gd name="connsiteY1" fmla="*/ 0 h 102782"/>
                <a:gd name="connsiteX2" fmla="*/ 12134 w 12134"/>
                <a:gd name="connsiteY2" fmla="*/ 102783 h 102782"/>
                <a:gd name="connsiteX3" fmla="*/ 8595 w 12134"/>
                <a:gd name="connsiteY3" fmla="*/ 102783 h 102782"/>
                <a:gd name="connsiteX4" fmla="*/ 3539 w 12134"/>
                <a:gd name="connsiteY4" fmla="*/ 102783 h 102782"/>
                <a:gd name="connsiteX5" fmla="*/ 0 w 12134"/>
                <a:gd name="connsiteY5" fmla="*/ 102783 h 102782"/>
                <a:gd name="connsiteX6" fmla="*/ 0 w 12134"/>
                <a:gd name="connsiteY6" fmla="*/ 0 h 102782"/>
                <a:gd name="connsiteX7" fmla="*/ 3539 w 12134"/>
                <a:gd name="connsiteY7" fmla="*/ 0 h 10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4" h="102782">
                  <a:moveTo>
                    <a:pt x="8595" y="0"/>
                  </a:moveTo>
                  <a:cubicBezTo>
                    <a:pt x="10550" y="0"/>
                    <a:pt x="12134" y="0"/>
                    <a:pt x="12134" y="0"/>
                  </a:cubicBezTo>
                  <a:lnTo>
                    <a:pt x="12134" y="102783"/>
                  </a:lnTo>
                  <a:cubicBezTo>
                    <a:pt x="12134" y="102783"/>
                    <a:pt x="10550" y="102783"/>
                    <a:pt x="8595" y="102783"/>
                  </a:cubicBezTo>
                  <a:lnTo>
                    <a:pt x="3539" y="102783"/>
                  </a:lnTo>
                  <a:cubicBezTo>
                    <a:pt x="1585" y="102783"/>
                    <a:pt x="0" y="102783"/>
                    <a:pt x="0" y="102783"/>
                  </a:cubicBezTo>
                  <a:lnTo>
                    <a:pt x="0" y="0"/>
                  </a:lnTo>
                  <a:cubicBezTo>
                    <a:pt x="0" y="0"/>
                    <a:pt x="1585" y="0"/>
                    <a:pt x="3539" y="0"/>
                  </a:cubicBezTo>
                  <a:close/>
                </a:path>
              </a:pathLst>
            </a:custGeom>
            <a:solidFill>
              <a:schemeClr val="accent1"/>
            </a:solidFill>
            <a:ln w="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E7CF64C-A96A-4952-0991-20190EF73772}"/>
              </a:ext>
            </a:extLst>
          </p:cNvPr>
          <p:cNvGrpSpPr/>
          <p:nvPr/>
        </p:nvGrpSpPr>
        <p:grpSpPr>
          <a:xfrm>
            <a:off x="10819744" y="4075546"/>
            <a:ext cx="295581" cy="243212"/>
            <a:chOff x="10785068" y="4223764"/>
            <a:chExt cx="295581" cy="243212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E0DF4C6-4A45-87B9-0605-8037DCCBAA96}"/>
                </a:ext>
              </a:extLst>
            </p:cNvPr>
            <p:cNvSpPr/>
            <p:nvPr/>
          </p:nvSpPr>
          <p:spPr>
            <a:xfrm rot="10800000" flipH="1" flipV="1">
              <a:off x="10785068" y="4340659"/>
              <a:ext cx="295581" cy="126317"/>
            </a:xfrm>
            <a:custGeom>
              <a:avLst/>
              <a:gdLst>
                <a:gd name="connsiteX0" fmla="*/ 180403 w 295581"/>
                <a:gd name="connsiteY0" fmla="*/ 125392 h 126317"/>
                <a:gd name="connsiteX1" fmla="*/ 176672 w 295581"/>
                <a:gd name="connsiteY1" fmla="*/ 121974 h 126317"/>
                <a:gd name="connsiteX2" fmla="*/ 176450 w 295581"/>
                <a:gd name="connsiteY2" fmla="*/ 116969 h 126317"/>
                <a:gd name="connsiteX3" fmla="*/ 272511 w 295581"/>
                <a:gd name="connsiteY3" fmla="*/ 12134 h 126317"/>
                <a:gd name="connsiteX4" fmla="*/ 3539 w 295581"/>
                <a:gd name="connsiteY4" fmla="*/ 12134 h 126317"/>
                <a:gd name="connsiteX5" fmla="*/ 0 w 295581"/>
                <a:gd name="connsiteY5" fmla="*/ 8595 h 126317"/>
                <a:gd name="connsiteX6" fmla="*/ 0 w 295581"/>
                <a:gd name="connsiteY6" fmla="*/ 3539 h 126317"/>
                <a:gd name="connsiteX7" fmla="*/ 3539 w 295581"/>
                <a:gd name="connsiteY7" fmla="*/ 0 h 126317"/>
                <a:gd name="connsiteX8" fmla="*/ 292047 w 295581"/>
                <a:gd name="connsiteY8" fmla="*/ 0 h 126317"/>
                <a:gd name="connsiteX9" fmla="*/ 295581 w 295581"/>
                <a:gd name="connsiteY9" fmla="*/ 3544 h 126317"/>
                <a:gd name="connsiteX10" fmla="*/ 294656 w 295581"/>
                <a:gd name="connsiteY10" fmla="*/ 5925 h 126317"/>
                <a:gd name="connsiteX11" fmla="*/ 185399 w 295581"/>
                <a:gd name="connsiteY11" fmla="*/ 125170 h 126317"/>
                <a:gd name="connsiteX12" fmla="*/ 180403 w 295581"/>
                <a:gd name="connsiteY12" fmla="*/ 125392 h 12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5581" h="126317">
                  <a:moveTo>
                    <a:pt x="180403" y="125392"/>
                  </a:moveTo>
                  <a:lnTo>
                    <a:pt x="176672" y="121974"/>
                  </a:lnTo>
                  <a:cubicBezTo>
                    <a:pt x="175232" y="120652"/>
                    <a:pt x="175132" y="118414"/>
                    <a:pt x="176450" y="116969"/>
                  </a:cubicBezTo>
                  <a:lnTo>
                    <a:pt x="272511" y="12134"/>
                  </a:lnTo>
                  <a:lnTo>
                    <a:pt x="3539" y="12134"/>
                  </a:lnTo>
                  <a:cubicBezTo>
                    <a:pt x="1585" y="12134"/>
                    <a:pt x="0" y="10549"/>
                    <a:pt x="0" y="8595"/>
                  </a:cubicBezTo>
                  <a:lnTo>
                    <a:pt x="0" y="3539"/>
                  </a:lnTo>
                  <a:cubicBezTo>
                    <a:pt x="0" y="1584"/>
                    <a:pt x="1585" y="0"/>
                    <a:pt x="3539" y="0"/>
                  </a:cubicBezTo>
                  <a:lnTo>
                    <a:pt x="292047" y="0"/>
                  </a:lnTo>
                  <a:cubicBezTo>
                    <a:pt x="294002" y="3"/>
                    <a:pt x="295584" y="1590"/>
                    <a:pt x="295581" y="3544"/>
                  </a:cubicBezTo>
                  <a:cubicBezTo>
                    <a:pt x="295580" y="4425"/>
                    <a:pt x="295250" y="5274"/>
                    <a:pt x="294656" y="5925"/>
                  </a:cubicBezTo>
                  <a:lnTo>
                    <a:pt x="185399" y="125170"/>
                  </a:lnTo>
                  <a:cubicBezTo>
                    <a:pt x="184080" y="126608"/>
                    <a:pt x="181845" y="126708"/>
                    <a:pt x="180403" y="125392"/>
                  </a:cubicBezTo>
                  <a:close/>
                </a:path>
              </a:pathLst>
            </a:custGeom>
            <a:solidFill>
              <a:schemeClr val="accent1"/>
            </a:solidFill>
            <a:ln w="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437DE6-D0A4-6DE5-C062-CB76A98B3B16}"/>
                </a:ext>
              </a:extLst>
            </p:cNvPr>
            <p:cNvSpPr/>
            <p:nvPr/>
          </p:nvSpPr>
          <p:spPr>
            <a:xfrm rot="8100000" flipH="1" flipV="1">
              <a:off x="10999277" y="4223764"/>
              <a:ext cx="12134" cy="102782"/>
            </a:xfrm>
            <a:custGeom>
              <a:avLst/>
              <a:gdLst>
                <a:gd name="connsiteX0" fmla="*/ 8595 w 12134"/>
                <a:gd name="connsiteY0" fmla="*/ 0 h 102782"/>
                <a:gd name="connsiteX1" fmla="*/ 12134 w 12134"/>
                <a:gd name="connsiteY1" fmla="*/ 0 h 102782"/>
                <a:gd name="connsiteX2" fmla="*/ 12134 w 12134"/>
                <a:gd name="connsiteY2" fmla="*/ 102783 h 102782"/>
                <a:gd name="connsiteX3" fmla="*/ 8595 w 12134"/>
                <a:gd name="connsiteY3" fmla="*/ 102783 h 102782"/>
                <a:gd name="connsiteX4" fmla="*/ 3539 w 12134"/>
                <a:gd name="connsiteY4" fmla="*/ 102783 h 102782"/>
                <a:gd name="connsiteX5" fmla="*/ 0 w 12134"/>
                <a:gd name="connsiteY5" fmla="*/ 102783 h 102782"/>
                <a:gd name="connsiteX6" fmla="*/ 0 w 12134"/>
                <a:gd name="connsiteY6" fmla="*/ 0 h 102782"/>
                <a:gd name="connsiteX7" fmla="*/ 3539 w 12134"/>
                <a:gd name="connsiteY7" fmla="*/ 0 h 10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34" h="102782">
                  <a:moveTo>
                    <a:pt x="8595" y="0"/>
                  </a:moveTo>
                  <a:cubicBezTo>
                    <a:pt x="10550" y="0"/>
                    <a:pt x="12134" y="0"/>
                    <a:pt x="12134" y="0"/>
                  </a:cubicBezTo>
                  <a:lnTo>
                    <a:pt x="12134" y="102783"/>
                  </a:lnTo>
                  <a:cubicBezTo>
                    <a:pt x="12134" y="102783"/>
                    <a:pt x="10550" y="102783"/>
                    <a:pt x="8595" y="102783"/>
                  </a:cubicBezTo>
                  <a:lnTo>
                    <a:pt x="3539" y="102783"/>
                  </a:lnTo>
                  <a:cubicBezTo>
                    <a:pt x="1585" y="102783"/>
                    <a:pt x="0" y="102783"/>
                    <a:pt x="0" y="102783"/>
                  </a:cubicBezTo>
                  <a:lnTo>
                    <a:pt x="0" y="0"/>
                  </a:lnTo>
                  <a:cubicBezTo>
                    <a:pt x="0" y="0"/>
                    <a:pt x="1585" y="0"/>
                    <a:pt x="3539" y="0"/>
                  </a:cubicBezTo>
                  <a:close/>
                </a:path>
              </a:pathLst>
            </a:custGeom>
            <a:solidFill>
              <a:schemeClr val="accent1"/>
            </a:solidFill>
            <a:ln w="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5870FFEF-1A16-C4B7-604E-22120D72ADA4}"/>
              </a:ext>
            </a:extLst>
          </p:cNvPr>
          <p:cNvSpPr txBox="1"/>
          <p:nvPr/>
        </p:nvSpPr>
        <p:spPr>
          <a:xfrm>
            <a:off x="1953674" y="5104047"/>
            <a:ext cx="8222490" cy="346249"/>
          </a:xfrm>
          <a:prstGeom prst="rect">
            <a:avLst/>
          </a:prstGeom>
          <a:noFill/>
        </p:spPr>
        <p:txBody>
          <a:bodyPr wrap="square" lIns="0" tIns="91440" rIns="0" bIns="91440" rtlCol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Bierstadt" panose="020B0004020202020204" pitchFamily="34" charset="0"/>
                <a:cs typeface="Bierstadt" panose="020B0004020202020204" pitchFamily="34" charset="0"/>
              </a:rPr>
              <a:t>“The Architecture Of The Future” - IDC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4018BA4-226F-F9DD-0B84-A8FD70C0AFE4}"/>
              </a:ext>
            </a:extLst>
          </p:cNvPr>
          <p:cNvSpPr txBox="1"/>
          <p:nvPr/>
        </p:nvSpPr>
        <p:spPr>
          <a:xfrm>
            <a:off x="1751449" y="5535098"/>
            <a:ext cx="257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Disaggregated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Bierstadt" panose="020B0004020202020204" pitchFamily="34" charset="0"/>
              </a:rPr>
              <a:t>Stateless Nodes Are Composable,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Bierstadt" panose="020B0004020202020204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Bierstadt" panose="020B0004020202020204" pitchFamily="34" charset="0"/>
              </a:rPr>
              <a:t>Data Always Redundant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9FDD169-1564-F7D8-0006-66DB150480EE}"/>
              </a:ext>
            </a:extLst>
          </p:cNvPr>
          <p:cNvSpPr txBox="1"/>
          <p:nvPr/>
        </p:nvSpPr>
        <p:spPr>
          <a:xfrm>
            <a:off x="4722780" y="5535098"/>
            <a:ext cx="257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Shared-everything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Bierstadt" panose="020B0004020202020204" pitchFamily="34" charset="0"/>
              </a:rPr>
              <a:t>No Need For Cache Coherence,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Bierstadt" panose="020B0004020202020204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Bierstadt" panose="020B0004020202020204" pitchFamily="34" charset="0"/>
              </a:rPr>
              <a:t>Massively Scalable Data Services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D7E6ED6-A419-20B0-7910-8B27A658ED94}"/>
              </a:ext>
            </a:extLst>
          </p:cNvPr>
          <p:cNvSpPr txBox="1"/>
          <p:nvPr/>
        </p:nvSpPr>
        <p:spPr>
          <a:xfrm>
            <a:off x="7694111" y="5535098"/>
            <a:ext cx="257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Radically Efficient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Bierstadt" panose="020B0004020202020204" pitchFamily="34" charset="0"/>
              </a:rPr>
              <a:t>New Global Efficiency Codes To Revolutionize NVMe Economics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72F0EBE-3DDA-A8BD-5446-EC6CFFFFA321}"/>
              </a:ext>
            </a:extLst>
          </p:cNvPr>
          <p:cNvCxnSpPr>
            <a:cxnSpLocks/>
          </p:cNvCxnSpPr>
          <p:nvPr/>
        </p:nvCxnSpPr>
        <p:spPr>
          <a:xfrm>
            <a:off x="4429728" y="5517805"/>
            <a:ext cx="0" cy="642898"/>
          </a:xfrm>
          <a:prstGeom prst="line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D00D661-63CF-46E6-D2B5-45E210E4D1F3}"/>
              </a:ext>
            </a:extLst>
          </p:cNvPr>
          <p:cNvCxnSpPr>
            <a:cxnSpLocks/>
          </p:cNvCxnSpPr>
          <p:nvPr/>
        </p:nvCxnSpPr>
        <p:spPr>
          <a:xfrm>
            <a:off x="7535237" y="5517805"/>
            <a:ext cx="0" cy="642898"/>
          </a:xfrm>
          <a:prstGeom prst="line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1394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D1CD06-61E6-DC65-4A42-EE060F4A8B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The VAST Data Platform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3C4D94-A326-9D7F-4545-901CB217A3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0" noProof="0" dirty="0"/>
              <a:t>All of Your Data, from Edge-to-Cloud. Enriched, Fused &amp; AI-Ready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225D53-ACB1-67C5-0F8D-5D21A978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</a:rPr>
              <a:t>VAST Data 2023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34636-4333-2727-7F05-75296B78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BE7DB-ADCB-4F44-A4B5-51FF55DC01D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 panose="020B0004020202020204" pitchFamily="34" charset="0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5360F776-1E29-C3C8-09AB-D6100D0891CD}"/>
              </a:ext>
            </a:extLst>
          </p:cNvPr>
          <p:cNvSpPr/>
          <p:nvPr/>
        </p:nvSpPr>
        <p:spPr>
          <a:xfrm>
            <a:off x="1204736" y="1894702"/>
            <a:ext cx="9863314" cy="3605606"/>
          </a:xfrm>
          <a:prstGeom prst="roundRect">
            <a:avLst>
              <a:gd name="adj" fmla="val 1947"/>
            </a:avLst>
          </a:prstGeom>
          <a:gradFill>
            <a:gsLst>
              <a:gs pos="30000">
                <a:srgbClr val="F2F2F7">
                  <a:lumMod val="95000"/>
                  <a:alpha val="6000"/>
                </a:srgbClr>
              </a:gs>
              <a:gs pos="100000">
                <a:srgbClr val="F2F2F7">
                  <a:lumMod val="95000"/>
                  <a:alpha val="0"/>
                </a:srgbClr>
              </a:gs>
            </a:gsLst>
            <a:lin ang="17400000" scaled="0"/>
          </a:gradFill>
          <a:ln w="9525" cap="flat" cmpd="sng" algn="ctr">
            <a:gradFill>
              <a:gsLst>
                <a:gs pos="0">
                  <a:srgbClr val="1FD9F1"/>
                </a:gs>
                <a:gs pos="100000">
                  <a:srgbClr val="1FD9F1">
                    <a:lumMod val="50000"/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365760" tIns="9144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1" name="Rectangle: Rounded Corners 125">
            <a:extLst>
              <a:ext uri="{FF2B5EF4-FFF2-40B4-BE49-F238E27FC236}">
                <a16:creationId xmlns:a16="http://schemas.microsoft.com/office/drawing/2014/main" id="{FF32F626-134A-2A4E-D247-59521EB5DB05}"/>
              </a:ext>
            </a:extLst>
          </p:cNvPr>
          <p:cNvSpPr/>
          <p:nvPr/>
        </p:nvSpPr>
        <p:spPr>
          <a:xfrm rot="10800000">
            <a:off x="4921341" y="5454701"/>
            <a:ext cx="5735236" cy="694533"/>
          </a:xfrm>
          <a:prstGeom prst="round2SameRect">
            <a:avLst>
              <a:gd name="adj1" fmla="val 8415"/>
              <a:gd name="adj2" fmla="val 0"/>
            </a:avLst>
          </a:prstGeom>
          <a:gradFill flip="none" rotWithShape="1">
            <a:gsLst>
              <a:gs pos="0">
                <a:srgbClr val="F2F2F7">
                  <a:lumMod val="95000"/>
                  <a:alpha val="10000"/>
                </a:srgbClr>
              </a:gs>
              <a:gs pos="100000">
                <a:srgbClr val="F2F2F7">
                  <a:lumMod val="95000"/>
                  <a:alpha val="0"/>
                </a:srgbClr>
              </a:gs>
            </a:gsLst>
            <a:lin ang="5400000" scaled="1"/>
            <a:tileRect/>
          </a:gradFill>
          <a:ln w="12700" cap="flat">
            <a:noFill/>
            <a:prstDash val="solid"/>
            <a:miter/>
          </a:ln>
        </p:spPr>
        <p:txBody>
          <a:bodyPr wrap="square" lIns="365760" t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2060E">
                  <a:lumMod val="10000"/>
                  <a:lumOff val="90000"/>
                </a:srgbClr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2" name="Rectangle: Rounded Corners 125">
            <a:extLst>
              <a:ext uri="{FF2B5EF4-FFF2-40B4-BE49-F238E27FC236}">
                <a16:creationId xmlns:a16="http://schemas.microsoft.com/office/drawing/2014/main" id="{1792ADE6-CF6E-A692-ACF5-B4EBD02752F5}"/>
              </a:ext>
            </a:extLst>
          </p:cNvPr>
          <p:cNvSpPr/>
          <p:nvPr/>
        </p:nvSpPr>
        <p:spPr>
          <a:xfrm rot="10800000">
            <a:off x="1576540" y="5454700"/>
            <a:ext cx="3229900" cy="694533"/>
          </a:xfrm>
          <a:prstGeom prst="round2SameRect">
            <a:avLst>
              <a:gd name="adj1" fmla="val 8415"/>
              <a:gd name="adj2" fmla="val 0"/>
            </a:avLst>
          </a:prstGeom>
          <a:gradFill flip="none" rotWithShape="1">
            <a:gsLst>
              <a:gs pos="0">
                <a:srgbClr val="F2F2F7">
                  <a:lumMod val="95000"/>
                  <a:alpha val="10000"/>
                </a:srgbClr>
              </a:gs>
              <a:gs pos="100000">
                <a:srgbClr val="F2F2F7">
                  <a:lumMod val="95000"/>
                  <a:alpha val="0"/>
                </a:srgbClr>
              </a:gs>
            </a:gsLst>
            <a:lin ang="5400000" scaled="1"/>
            <a:tileRect/>
          </a:gradFill>
          <a:ln w="12700" cap="flat">
            <a:noFill/>
            <a:prstDash val="solid"/>
            <a:miter/>
          </a:ln>
        </p:spPr>
        <p:txBody>
          <a:bodyPr wrap="square" lIns="365760" tIns="91440" bIns="9144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2060E">
                  <a:lumMod val="10000"/>
                  <a:lumOff val="90000"/>
                </a:srgbClr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3" name="Rectangle: Rounded Corners 125">
            <a:extLst>
              <a:ext uri="{FF2B5EF4-FFF2-40B4-BE49-F238E27FC236}">
                <a16:creationId xmlns:a16="http://schemas.microsoft.com/office/drawing/2014/main" id="{CCD9A673-4AC8-7A4C-91A8-BB4AB7EA9133}"/>
              </a:ext>
            </a:extLst>
          </p:cNvPr>
          <p:cNvSpPr>
            <a:spLocks/>
          </p:cNvSpPr>
          <p:nvPr/>
        </p:nvSpPr>
        <p:spPr>
          <a:xfrm>
            <a:off x="1576540" y="2712994"/>
            <a:ext cx="2127456" cy="408623"/>
          </a:xfrm>
          <a:prstGeom prst="roundRect">
            <a:avLst>
              <a:gd name="adj" fmla="val 13774"/>
            </a:avLst>
          </a:prstGeom>
          <a:gradFill>
            <a:gsLst>
              <a:gs pos="29000">
                <a:srgbClr val="F2F2F7">
                  <a:lumMod val="95000"/>
                  <a:alpha val="16310"/>
                </a:srgbClr>
              </a:gs>
              <a:gs pos="99000">
                <a:srgbClr val="F2F2F7">
                  <a:lumMod val="95000"/>
                  <a:alpha val="0"/>
                </a:srgb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tIns="91440" bIns="9144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2F2F7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Unstructured &amp; AI Data APIs</a:t>
            </a:r>
          </a:p>
        </p:txBody>
      </p:sp>
      <p:sp>
        <p:nvSpPr>
          <p:cNvPr id="14" name="Rectangle: Rounded Corners 125">
            <a:extLst>
              <a:ext uri="{FF2B5EF4-FFF2-40B4-BE49-F238E27FC236}">
                <a16:creationId xmlns:a16="http://schemas.microsoft.com/office/drawing/2014/main" id="{29E9B163-F90F-3DCE-9AFF-E71DA4000048}"/>
              </a:ext>
            </a:extLst>
          </p:cNvPr>
          <p:cNvSpPr>
            <a:spLocks/>
          </p:cNvSpPr>
          <p:nvPr/>
        </p:nvSpPr>
        <p:spPr>
          <a:xfrm>
            <a:off x="3896574" y="2712994"/>
            <a:ext cx="2127456" cy="408623"/>
          </a:xfrm>
          <a:prstGeom prst="roundRect">
            <a:avLst>
              <a:gd name="adj" fmla="val 13774"/>
            </a:avLst>
          </a:prstGeom>
          <a:gradFill>
            <a:gsLst>
              <a:gs pos="29000">
                <a:srgbClr val="F2F2F7">
                  <a:lumMod val="95000"/>
                  <a:alpha val="16310"/>
                </a:srgbClr>
              </a:gs>
              <a:gs pos="99000">
                <a:srgbClr val="F2F2F7">
                  <a:lumMod val="95000"/>
                  <a:alpha val="0"/>
                </a:srgb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tIns="91440" bIns="9144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2F2F7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Semi-Structured Data APIs</a:t>
            </a:r>
          </a:p>
        </p:txBody>
      </p:sp>
      <p:sp>
        <p:nvSpPr>
          <p:cNvPr id="15" name="Rectangle: Rounded Corners 125">
            <a:extLst>
              <a:ext uri="{FF2B5EF4-FFF2-40B4-BE49-F238E27FC236}">
                <a16:creationId xmlns:a16="http://schemas.microsoft.com/office/drawing/2014/main" id="{C91BCC16-7705-CC48-B5F9-8094329A9C55}"/>
              </a:ext>
            </a:extLst>
          </p:cNvPr>
          <p:cNvSpPr>
            <a:spLocks/>
          </p:cNvSpPr>
          <p:nvPr/>
        </p:nvSpPr>
        <p:spPr>
          <a:xfrm>
            <a:off x="6216608" y="2712994"/>
            <a:ext cx="2127456" cy="408623"/>
          </a:xfrm>
          <a:prstGeom prst="roundRect">
            <a:avLst>
              <a:gd name="adj" fmla="val 13774"/>
            </a:avLst>
          </a:prstGeom>
          <a:gradFill>
            <a:gsLst>
              <a:gs pos="29000">
                <a:srgbClr val="F2F2F7">
                  <a:lumMod val="95000"/>
                  <a:alpha val="16310"/>
                </a:srgbClr>
              </a:gs>
              <a:gs pos="99000">
                <a:srgbClr val="F2F2F7">
                  <a:lumMod val="95000"/>
                  <a:alpha val="0"/>
                </a:srgb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tIns="91440" bIns="9144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2F2F7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Structured Data APIs</a:t>
            </a:r>
          </a:p>
        </p:txBody>
      </p:sp>
      <p:sp>
        <p:nvSpPr>
          <p:cNvPr id="16" name="Rectangle: Rounded Corners 125">
            <a:extLst>
              <a:ext uri="{FF2B5EF4-FFF2-40B4-BE49-F238E27FC236}">
                <a16:creationId xmlns:a16="http://schemas.microsoft.com/office/drawing/2014/main" id="{43E248CD-C1FA-58EF-2408-A96E8DED67BD}"/>
              </a:ext>
            </a:extLst>
          </p:cNvPr>
          <p:cNvSpPr/>
          <p:nvPr/>
        </p:nvSpPr>
        <p:spPr>
          <a:xfrm>
            <a:off x="8536641" y="2712994"/>
            <a:ext cx="2127456" cy="408623"/>
          </a:xfrm>
          <a:prstGeom prst="roundRect">
            <a:avLst>
              <a:gd name="adj" fmla="val 13774"/>
            </a:avLst>
          </a:prstGeom>
          <a:gradFill>
            <a:gsLst>
              <a:gs pos="29000">
                <a:srgbClr val="F2F2F7">
                  <a:lumMod val="95000"/>
                  <a:alpha val="16310"/>
                </a:srgbClr>
              </a:gs>
              <a:gs pos="99000">
                <a:srgbClr val="F2F2F7">
                  <a:lumMod val="95000"/>
                  <a:alpha val="0"/>
                </a:srgbClr>
              </a:gs>
            </a:gsLst>
            <a:lin ang="16200000" scaled="0"/>
          </a:gradFill>
          <a:ln w="9525" cap="flat">
            <a:noFill/>
            <a:prstDash val="solid"/>
            <a:miter/>
          </a:ln>
        </p:spPr>
        <p:txBody>
          <a:bodyPr wrap="square" tIns="91440" bIns="9144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2F2F7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Volume Store APIs</a:t>
            </a:r>
          </a:p>
        </p:txBody>
      </p:sp>
      <p:sp>
        <p:nvSpPr>
          <p:cNvPr id="165" name="Graphic 16">
            <a:extLst>
              <a:ext uri="{FF2B5EF4-FFF2-40B4-BE49-F238E27FC236}">
                <a16:creationId xmlns:a16="http://schemas.microsoft.com/office/drawing/2014/main" id="{96EFB29A-2398-C91E-7F88-0635F3DD4584}"/>
              </a:ext>
            </a:extLst>
          </p:cNvPr>
          <p:cNvSpPr/>
          <p:nvPr/>
        </p:nvSpPr>
        <p:spPr>
          <a:xfrm>
            <a:off x="2555261" y="5762730"/>
            <a:ext cx="330829" cy="198710"/>
          </a:xfrm>
          <a:custGeom>
            <a:avLst/>
            <a:gdLst>
              <a:gd name="connsiteX0" fmla="*/ 93257 w 330829"/>
              <a:gd name="connsiteY0" fmla="*/ 71969 h 198710"/>
              <a:gd name="connsiteX1" fmla="*/ 98881 w 330829"/>
              <a:gd name="connsiteY1" fmla="*/ 92154 h 198710"/>
              <a:gd name="connsiteX2" fmla="*/ 96762 w 330829"/>
              <a:gd name="connsiteY2" fmla="*/ 95395 h 198710"/>
              <a:gd name="connsiteX3" fmla="*/ 90145 w 330829"/>
              <a:gd name="connsiteY3" fmla="*/ 100027 h 198710"/>
              <a:gd name="connsiteX4" fmla="*/ 87235 w 330829"/>
              <a:gd name="connsiteY4" fmla="*/ 101019 h 198710"/>
              <a:gd name="connsiteX5" fmla="*/ 76649 w 330829"/>
              <a:gd name="connsiteY5" fmla="*/ 87781 h 198710"/>
              <a:gd name="connsiteX6" fmla="*/ 44285 w 330829"/>
              <a:gd name="connsiteY6" fmla="*/ 103004 h 198710"/>
              <a:gd name="connsiteX7" fmla="*/ 14237 w 330829"/>
              <a:gd name="connsiteY7" fmla="*/ 73949 h 198710"/>
              <a:gd name="connsiteX8" fmla="*/ 50901 w 330829"/>
              <a:gd name="connsiteY8" fmla="*/ 42908 h 198710"/>
              <a:gd name="connsiteX9" fmla="*/ 75191 w 330829"/>
              <a:gd name="connsiteY9" fmla="*/ 46149 h 198710"/>
              <a:gd name="connsiteX10" fmla="*/ 75191 w 330829"/>
              <a:gd name="connsiteY10" fmla="*/ 38075 h 198710"/>
              <a:gd name="connsiteX11" fmla="*/ 52028 w 330829"/>
              <a:gd name="connsiteY11" fmla="*/ 15378 h 198710"/>
              <a:gd name="connsiteX12" fmla="*/ 28333 w 330829"/>
              <a:gd name="connsiteY12" fmla="*/ 20604 h 198710"/>
              <a:gd name="connsiteX13" fmla="*/ 22776 w 330829"/>
              <a:gd name="connsiteY13" fmla="*/ 22061 h 198710"/>
              <a:gd name="connsiteX14" fmla="*/ 21256 w 330829"/>
              <a:gd name="connsiteY14" fmla="*/ 9552 h 198710"/>
              <a:gd name="connsiteX15" fmla="*/ 55342 w 330829"/>
              <a:gd name="connsiteY15" fmla="*/ 155 h 198710"/>
              <a:gd name="connsiteX16" fmla="*/ 84129 w 330829"/>
              <a:gd name="connsiteY16" fmla="*/ 9087 h 198710"/>
              <a:gd name="connsiteX17" fmla="*/ 93262 w 330829"/>
              <a:gd name="connsiteY17" fmla="*/ 36152 h 198710"/>
              <a:gd name="connsiteX18" fmla="*/ 93257 w 330829"/>
              <a:gd name="connsiteY18" fmla="*/ 71969 h 198710"/>
              <a:gd name="connsiteX19" fmla="*/ 48586 w 330829"/>
              <a:gd name="connsiteY19" fmla="*/ 88712 h 198710"/>
              <a:gd name="connsiteX20" fmla="*/ 74064 w 330829"/>
              <a:gd name="connsiteY20" fmla="*/ 72961 h 198710"/>
              <a:gd name="connsiteX21" fmla="*/ 75124 w 330829"/>
              <a:gd name="connsiteY21" fmla="*/ 58798 h 198710"/>
              <a:gd name="connsiteX22" fmla="*/ 54675 w 330829"/>
              <a:gd name="connsiteY22" fmla="*/ 56281 h 198710"/>
              <a:gd name="connsiteX23" fmla="*/ 33099 w 330829"/>
              <a:gd name="connsiteY23" fmla="*/ 72956 h 198710"/>
              <a:gd name="connsiteX24" fmla="*/ 48586 w 330829"/>
              <a:gd name="connsiteY24" fmla="*/ 88712 h 198710"/>
              <a:gd name="connsiteX25" fmla="*/ 136936 w 330829"/>
              <a:gd name="connsiteY25" fmla="*/ 100626 h 198710"/>
              <a:gd name="connsiteX26" fmla="*/ 130382 w 330829"/>
              <a:gd name="connsiteY26" fmla="*/ 95266 h 198710"/>
              <a:gd name="connsiteX27" fmla="*/ 104640 w 330829"/>
              <a:gd name="connsiteY27" fmla="*/ 10157 h 198710"/>
              <a:gd name="connsiteX28" fmla="*/ 103647 w 330829"/>
              <a:gd name="connsiteY28" fmla="*/ 5722 h 198710"/>
              <a:gd name="connsiteX29" fmla="*/ 105642 w 330829"/>
              <a:gd name="connsiteY29" fmla="*/ 3008 h 198710"/>
              <a:gd name="connsiteX30" fmla="*/ 117144 w 330829"/>
              <a:gd name="connsiteY30" fmla="*/ 3008 h 198710"/>
              <a:gd name="connsiteX31" fmla="*/ 123631 w 330829"/>
              <a:gd name="connsiteY31" fmla="*/ 8368 h 198710"/>
              <a:gd name="connsiteX32" fmla="*/ 142095 w 330829"/>
              <a:gd name="connsiteY32" fmla="*/ 81165 h 198710"/>
              <a:gd name="connsiteX33" fmla="*/ 159236 w 330829"/>
              <a:gd name="connsiteY33" fmla="*/ 8368 h 198710"/>
              <a:gd name="connsiteX34" fmla="*/ 165852 w 330829"/>
              <a:gd name="connsiteY34" fmla="*/ 3075 h 198710"/>
              <a:gd name="connsiteX35" fmla="*/ 174723 w 330829"/>
              <a:gd name="connsiteY35" fmla="*/ 3075 h 198710"/>
              <a:gd name="connsiteX36" fmla="*/ 181277 w 330829"/>
              <a:gd name="connsiteY36" fmla="*/ 8435 h 198710"/>
              <a:gd name="connsiteX37" fmla="*/ 198552 w 330829"/>
              <a:gd name="connsiteY37" fmla="*/ 82162 h 198710"/>
              <a:gd name="connsiteX38" fmla="*/ 217611 w 330829"/>
              <a:gd name="connsiteY38" fmla="*/ 8435 h 198710"/>
              <a:gd name="connsiteX39" fmla="*/ 224165 w 330829"/>
              <a:gd name="connsiteY39" fmla="*/ 3075 h 198710"/>
              <a:gd name="connsiteX40" fmla="*/ 234359 w 330829"/>
              <a:gd name="connsiteY40" fmla="*/ 3075 h 198710"/>
              <a:gd name="connsiteX41" fmla="*/ 237073 w 330829"/>
              <a:gd name="connsiteY41" fmla="*/ 7510 h 198710"/>
              <a:gd name="connsiteX42" fmla="*/ 209805 w 330829"/>
              <a:gd name="connsiteY42" fmla="*/ 95333 h 198710"/>
              <a:gd name="connsiteX43" fmla="*/ 203251 w 330829"/>
              <a:gd name="connsiteY43" fmla="*/ 100694 h 198710"/>
              <a:gd name="connsiteX44" fmla="*/ 193590 w 330829"/>
              <a:gd name="connsiteY44" fmla="*/ 100694 h 198710"/>
              <a:gd name="connsiteX45" fmla="*/ 187035 w 330829"/>
              <a:gd name="connsiteY45" fmla="*/ 95137 h 198710"/>
              <a:gd name="connsiteX46" fmla="*/ 169895 w 330829"/>
              <a:gd name="connsiteY46" fmla="*/ 24253 h 198710"/>
              <a:gd name="connsiteX47" fmla="*/ 152950 w 330829"/>
              <a:gd name="connsiteY47" fmla="*/ 95064 h 198710"/>
              <a:gd name="connsiteX48" fmla="*/ 146396 w 330829"/>
              <a:gd name="connsiteY48" fmla="*/ 100621 h 198710"/>
              <a:gd name="connsiteX49" fmla="*/ 136936 w 330829"/>
              <a:gd name="connsiteY49" fmla="*/ 100621 h 198710"/>
              <a:gd name="connsiteX50" fmla="*/ 278302 w 330829"/>
              <a:gd name="connsiteY50" fmla="*/ 103537 h 198710"/>
              <a:gd name="connsiteX51" fmla="*/ 248651 w 330829"/>
              <a:gd name="connsiteY51" fmla="*/ 97184 h 198710"/>
              <a:gd name="connsiteX52" fmla="*/ 244614 w 330829"/>
              <a:gd name="connsiteY52" fmla="*/ 91027 h 198710"/>
              <a:gd name="connsiteX53" fmla="*/ 244614 w 330829"/>
              <a:gd name="connsiteY53" fmla="*/ 85471 h 198710"/>
              <a:gd name="connsiteX54" fmla="*/ 249179 w 330829"/>
              <a:gd name="connsiteY54" fmla="*/ 82426 h 198710"/>
              <a:gd name="connsiteX55" fmla="*/ 264071 w 330829"/>
              <a:gd name="connsiteY55" fmla="*/ 87388 h 198710"/>
              <a:gd name="connsiteX56" fmla="*/ 293390 w 330829"/>
              <a:gd name="connsiteY56" fmla="*/ 85073 h 198710"/>
              <a:gd name="connsiteX57" fmla="*/ 296104 w 330829"/>
              <a:gd name="connsiteY57" fmla="*/ 67007 h 198710"/>
              <a:gd name="connsiteX58" fmla="*/ 268640 w 330829"/>
              <a:gd name="connsiteY58" fmla="*/ 56151 h 198710"/>
              <a:gd name="connsiteX59" fmla="*/ 246005 w 330829"/>
              <a:gd name="connsiteY59" fmla="*/ 29086 h 198710"/>
              <a:gd name="connsiteX60" fmla="*/ 281941 w 330829"/>
              <a:gd name="connsiteY60" fmla="*/ 165 h 198710"/>
              <a:gd name="connsiteX61" fmla="*/ 310665 w 330829"/>
              <a:gd name="connsiteY61" fmla="*/ 8239 h 198710"/>
              <a:gd name="connsiteX62" fmla="*/ 311658 w 330829"/>
              <a:gd name="connsiteY62" fmla="*/ 11878 h 198710"/>
              <a:gd name="connsiteX63" fmla="*/ 311658 w 330829"/>
              <a:gd name="connsiteY63" fmla="*/ 17104 h 198710"/>
              <a:gd name="connsiteX64" fmla="*/ 309141 w 330829"/>
              <a:gd name="connsiteY64" fmla="*/ 20547 h 198710"/>
              <a:gd name="connsiteX65" fmla="*/ 283729 w 330829"/>
              <a:gd name="connsiteY65" fmla="*/ 14990 h 198710"/>
              <a:gd name="connsiteX66" fmla="*/ 263875 w 330829"/>
              <a:gd name="connsiteY66" fmla="*/ 27897 h 198710"/>
              <a:gd name="connsiteX67" fmla="*/ 279227 w 330829"/>
              <a:gd name="connsiteY67" fmla="*/ 41797 h 198710"/>
              <a:gd name="connsiteX68" fmla="*/ 311854 w 330829"/>
              <a:gd name="connsiteY68" fmla="*/ 57087 h 198710"/>
              <a:gd name="connsiteX69" fmla="*/ 314103 w 330829"/>
              <a:gd name="connsiteY69" fmla="*/ 85745 h 198710"/>
              <a:gd name="connsiteX70" fmla="*/ 278302 w 330829"/>
              <a:gd name="connsiteY70" fmla="*/ 103537 h 198710"/>
              <a:gd name="connsiteX71" fmla="*/ 299081 w 330829"/>
              <a:gd name="connsiteY71" fmla="*/ 157740 h 198710"/>
              <a:gd name="connsiteX72" fmla="*/ 165465 w 330829"/>
              <a:gd name="connsiteY72" fmla="*/ 198705 h 198710"/>
              <a:gd name="connsiteX73" fmla="*/ 1464 w 330829"/>
              <a:gd name="connsiteY73" fmla="*/ 136298 h 198710"/>
              <a:gd name="connsiteX74" fmla="*/ 5170 w 330829"/>
              <a:gd name="connsiteY74" fmla="*/ 131403 h 198710"/>
              <a:gd name="connsiteX75" fmla="*/ 168969 w 330829"/>
              <a:gd name="connsiteY75" fmla="*/ 174886 h 198710"/>
              <a:gd name="connsiteX76" fmla="*/ 293850 w 330829"/>
              <a:gd name="connsiteY76" fmla="*/ 149273 h 198710"/>
              <a:gd name="connsiteX77" fmla="*/ 299081 w 330829"/>
              <a:gd name="connsiteY77" fmla="*/ 157740 h 198710"/>
              <a:gd name="connsiteX78" fmla="*/ 314170 w 330829"/>
              <a:gd name="connsiteY78" fmla="*/ 140532 h 198710"/>
              <a:gd name="connsiteX79" fmla="*/ 271882 w 330829"/>
              <a:gd name="connsiteY79" fmla="*/ 139141 h 198710"/>
              <a:gd name="connsiteX80" fmla="*/ 270956 w 330829"/>
              <a:gd name="connsiteY80" fmla="*/ 134246 h 198710"/>
              <a:gd name="connsiteX81" fmla="*/ 329595 w 330829"/>
              <a:gd name="connsiteY81" fmla="*/ 128751 h 198710"/>
              <a:gd name="connsiteX82" fmla="*/ 309146 w 330829"/>
              <a:gd name="connsiteY82" fmla="*/ 184014 h 198710"/>
              <a:gd name="connsiteX83" fmla="*/ 304643 w 330829"/>
              <a:gd name="connsiteY83" fmla="*/ 181895 h 198710"/>
              <a:gd name="connsiteX84" fmla="*/ 314170 w 330829"/>
              <a:gd name="connsiteY84" fmla="*/ 140532 h 19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0829" h="198710">
                <a:moveTo>
                  <a:pt x="93257" y="71969"/>
                </a:moveTo>
                <a:cubicBezTo>
                  <a:pt x="92885" y="83677"/>
                  <a:pt x="98737" y="88862"/>
                  <a:pt x="98881" y="92154"/>
                </a:cubicBezTo>
                <a:cubicBezTo>
                  <a:pt x="98742" y="93514"/>
                  <a:pt x="97952" y="94722"/>
                  <a:pt x="96762" y="95395"/>
                </a:cubicBezTo>
                <a:lnTo>
                  <a:pt x="90145" y="100027"/>
                </a:lnTo>
                <a:cubicBezTo>
                  <a:pt x="89289" y="100627"/>
                  <a:pt x="88280" y="100971"/>
                  <a:pt x="87235" y="101019"/>
                </a:cubicBezTo>
                <a:cubicBezTo>
                  <a:pt x="87013" y="101009"/>
                  <a:pt x="83002" y="101965"/>
                  <a:pt x="76649" y="87781"/>
                </a:cubicBezTo>
                <a:cubicBezTo>
                  <a:pt x="68794" y="97586"/>
                  <a:pt x="56846" y="103206"/>
                  <a:pt x="44285" y="103004"/>
                </a:cubicBezTo>
                <a:cubicBezTo>
                  <a:pt x="35870" y="103464"/>
                  <a:pt x="13063" y="98228"/>
                  <a:pt x="14237" y="73949"/>
                </a:cubicBezTo>
                <a:cubicBezTo>
                  <a:pt x="13415" y="54161"/>
                  <a:pt x="31843" y="41869"/>
                  <a:pt x="50901" y="42908"/>
                </a:cubicBezTo>
                <a:cubicBezTo>
                  <a:pt x="54571" y="42919"/>
                  <a:pt x="62067" y="43099"/>
                  <a:pt x="75191" y="46149"/>
                </a:cubicBezTo>
                <a:lnTo>
                  <a:pt x="75191" y="38075"/>
                </a:lnTo>
                <a:cubicBezTo>
                  <a:pt x="76582" y="24398"/>
                  <a:pt x="67593" y="13785"/>
                  <a:pt x="52028" y="15378"/>
                </a:cubicBezTo>
                <a:cubicBezTo>
                  <a:pt x="50788" y="15383"/>
                  <a:pt x="42000" y="15119"/>
                  <a:pt x="28333" y="20604"/>
                </a:cubicBezTo>
                <a:cubicBezTo>
                  <a:pt x="24529" y="22351"/>
                  <a:pt x="24043" y="22061"/>
                  <a:pt x="22776" y="22061"/>
                </a:cubicBezTo>
                <a:cubicBezTo>
                  <a:pt x="18946" y="22061"/>
                  <a:pt x="20522" y="10958"/>
                  <a:pt x="21256" y="9552"/>
                </a:cubicBezTo>
                <a:cubicBezTo>
                  <a:pt x="23950" y="6244"/>
                  <a:pt x="39793" y="67"/>
                  <a:pt x="55342" y="155"/>
                </a:cubicBezTo>
                <a:cubicBezTo>
                  <a:pt x="65738" y="-765"/>
                  <a:pt x="76079" y="2444"/>
                  <a:pt x="84129" y="9087"/>
                </a:cubicBezTo>
                <a:cubicBezTo>
                  <a:pt x="90741" y="16483"/>
                  <a:pt x="94041" y="26262"/>
                  <a:pt x="93262" y="36152"/>
                </a:cubicBezTo>
                <a:lnTo>
                  <a:pt x="93257" y="71969"/>
                </a:lnTo>
                <a:close/>
                <a:moveTo>
                  <a:pt x="48586" y="88712"/>
                </a:moveTo>
                <a:cubicBezTo>
                  <a:pt x="65349" y="88469"/>
                  <a:pt x="72446" y="78389"/>
                  <a:pt x="74064" y="72961"/>
                </a:cubicBezTo>
                <a:cubicBezTo>
                  <a:pt x="75336" y="67766"/>
                  <a:pt x="75124" y="64479"/>
                  <a:pt x="75124" y="58798"/>
                </a:cubicBezTo>
                <a:cubicBezTo>
                  <a:pt x="70125" y="57599"/>
                  <a:pt x="62930" y="56291"/>
                  <a:pt x="54675" y="56281"/>
                </a:cubicBezTo>
                <a:cubicBezTo>
                  <a:pt x="46844" y="55691"/>
                  <a:pt x="32541" y="59191"/>
                  <a:pt x="33099" y="72956"/>
                </a:cubicBezTo>
                <a:cubicBezTo>
                  <a:pt x="32458" y="81635"/>
                  <a:pt x="38847" y="89187"/>
                  <a:pt x="48586" y="88712"/>
                </a:cubicBezTo>
                <a:close/>
                <a:moveTo>
                  <a:pt x="136936" y="100626"/>
                </a:moveTo>
                <a:cubicBezTo>
                  <a:pt x="132873" y="100999"/>
                  <a:pt x="130982" y="98114"/>
                  <a:pt x="130382" y="95266"/>
                </a:cubicBezTo>
                <a:lnTo>
                  <a:pt x="104640" y="10157"/>
                </a:lnTo>
                <a:cubicBezTo>
                  <a:pt x="104138" y="8720"/>
                  <a:pt x="103807" y="7236"/>
                  <a:pt x="103647" y="5722"/>
                </a:cubicBezTo>
                <a:cubicBezTo>
                  <a:pt x="103449" y="4421"/>
                  <a:pt x="104342" y="3207"/>
                  <a:pt x="105642" y="3008"/>
                </a:cubicBezTo>
                <a:cubicBezTo>
                  <a:pt x="105767" y="2987"/>
                  <a:pt x="104541" y="3008"/>
                  <a:pt x="117144" y="3008"/>
                </a:cubicBezTo>
                <a:cubicBezTo>
                  <a:pt x="121682" y="2553"/>
                  <a:pt x="123161" y="6125"/>
                  <a:pt x="123631" y="8368"/>
                </a:cubicBezTo>
                <a:lnTo>
                  <a:pt x="142095" y="81165"/>
                </a:lnTo>
                <a:lnTo>
                  <a:pt x="159236" y="8368"/>
                </a:lnTo>
                <a:cubicBezTo>
                  <a:pt x="159510" y="6704"/>
                  <a:pt x="160756" y="2646"/>
                  <a:pt x="165852" y="3075"/>
                </a:cubicBezTo>
                <a:lnTo>
                  <a:pt x="174723" y="3075"/>
                </a:lnTo>
                <a:cubicBezTo>
                  <a:pt x="175844" y="2982"/>
                  <a:pt x="180466" y="2817"/>
                  <a:pt x="181277" y="8435"/>
                </a:cubicBezTo>
                <a:lnTo>
                  <a:pt x="198552" y="82162"/>
                </a:lnTo>
                <a:lnTo>
                  <a:pt x="217611" y="8435"/>
                </a:lnTo>
                <a:cubicBezTo>
                  <a:pt x="217859" y="7309"/>
                  <a:pt x="219017" y="2558"/>
                  <a:pt x="224165" y="3075"/>
                </a:cubicBezTo>
                <a:lnTo>
                  <a:pt x="234359" y="3075"/>
                </a:lnTo>
                <a:cubicBezTo>
                  <a:pt x="234798" y="3008"/>
                  <a:pt x="237538" y="2656"/>
                  <a:pt x="237073" y="7510"/>
                </a:cubicBezTo>
                <a:cubicBezTo>
                  <a:pt x="236850" y="8466"/>
                  <a:pt x="238835" y="2000"/>
                  <a:pt x="209805" y="95333"/>
                </a:cubicBezTo>
                <a:cubicBezTo>
                  <a:pt x="209211" y="98181"/>
                  <a:pt x="207314" y="101066"/>
                  <a:pt x="203251" y="100694"/>
                </a:cubicBezTo>
                <a:lnTo>
                  <a:pt x="193590" y="100694"/>
                </a:lnTo>
                <a:cubicBezTo>
                  <a:pt x="187935" y="101288"/>
                  <a:pt x="187123" y="95700"/>
                  <a:pt x="187035" y="95137"/>
                </a:cubicBezTo>
                <a:lnTo>
                  <a:pt x="169895" y="24253"/>
                </a:lnTo>
                <a:lnTo>
                  <a:pt x="152950" y="95064"/>
                </a:lnTo>
                <a:cubicBezTo>
                  <a:pt x="152868" y="95628"/>
                  <a:pt x="152056" y="101216"/>
                  <a:pt x="146396" y="100621"/>
                </a:cubicBezTo>
                <a:lnTo>
                  <a:pt x="136936" y="100621"/>
                </a:lnTo>
                <a:close/>
                <a:moveTo>
                  <a:pt x="278302" y="103537"/>
                </a:moveTo>
                <a:cubicBezTo>
                  <a:pt x="275262" y="103542"/>
                  <a:pt x="260768" y="103382"/>
                  <a:pt x="248651" y="97184"/>
                </a:cubicBezTo>
                <a:cubicBezTo>
                  <a:pt x="246183" y="96139"/>
                  <a:pt x="244589" y="93708"/>
                  <a:pt x="244614" y="91027"/>
                </a:cubicBezTo>
                <a:lnTo>
                  <a:pt x="244614" y="85471"/>
                </a:lnTo>
                <a:cubicBezTo>
                  <a:pt x="244614" y="81103"/>
                  <a:pt x="247819" y="81904"/>
                  <a:pt x="249179" y="82426"/>
                </a:cubicBezTo>
                <a:cubicBezTo>
                  <a:pt x="254369" y="84525"/>
                  <a:pt x="257697" y="86117"/>
                  <a:pt x="264071" y="87388"/>
                </a:cubicBezTo>
                <a:cubicBezTo>
                  <a:pt x="283016" y="91281"/>
                  <a:pt x="291348" y="86199"/>
                  <a:pt x="293390" y="85073"/>
                </a:cubicBezTo>
                <a:cubicBezTo>
                  <a:pt x="300188" y="81035"/>
                  <a:pt x="300725" y="71798"/>
                  <a:pt x="296104" y="67007"/>
                </a:cubicBezTo>
                <a:cubicBezTo>
                  <a:pt x="290687" y="62463"/>
                  <a:pt x="288102" y="62292"/>
                  <a:pt x="268640" y="56151"/>
                </a:cubicBezTo>
                <a:cubicBezTo>
                  <a:pt x="266242" y="55485"/>
                  <a:pt x="246051" y="49116"/>
                  <a:pt x="246005" y="29086"/>
                </a:cubicBezTo>
                <a:cubicBezTo>
                  <a:pt x="245690" y="14488"/>
                  <a:pt x="258954" y="46"/>
                  <a:pt x="281941" y="165"/>
                </a:cubicBezTo>
                <a:cubicBezTo>
                  <a:pt x="288490" y="160"/>
                  <a:pt x="305941" y="2300"/>
                  <a:pt x="310665" y="8239"/>
                </a:cubicBezTo>
                <a:cubicBezTo>
                  <a:pt x="311363" y="9319"/>
                  <a:pt x="311710" y="10591"/>
                  <a:pt x="311658" y="11878"/>
                </a:cubicBezTo>
                <a:lnTo>
                  <a:pt x="311658" y="17104"/>
                </a:lnTo>
                <a:cubicBezTo>
                  <a:pt x="311658" y="19399"/>
                  <a:pt x="310821" y="20547"/>
                  <a:pt x="309141" y="20547"/>
                </a:cubicBezTo>
                <a:cubicBezTo>
                  <a:pt x="305155" y="20102"/>
                  <a:pt x="298084" y="14773"/>
                  <a:pt x="283729" y="14990"/>
                </a:cubicBezTo>
                <a:cubicBezTo>
                  <a:pt x="280168" y="14804"/>
                  <a:pt x="263110" y="15460"/>
                  <a:pt x="263875" y="27897"/>
                </a:cubicBezTo>
                <a:cubicBezTo>
                  <a:pt x="263652" y="37698"/>
                  <a:pt x="277630" y="41373"/>
                  <a:pt x="279227" y="41797"/>
                </a:cubicBezTo>
                <a:cubicBezTo>
                  <a:pt x="298073" y="47467"/>
                  <a:pt x="304375" y="48408"/>
                  <a:pt x="311854" y="57087"/>
                </a:cubicBezTo>
                <a:cubicBezTo>
                  <a:pt x="320714" y="68588"/>
                  <a:pt x="315938" y="82054"/>
                  <a:pt x="314103" y="85745"/>
                </a:cubicBezTo>
                <a:cubicBezTo>
                  <a:pt x="304240" y="105124"/>
                  <a:pt x="278736" y="103547"/>
                  <a:pt x="278302" y="103537"/>
                </a:cubicBezTo>
                <a:close/>
                <a:moveTo>
                  <a:pt x="299081" y="157740"/>
                </a:moveTo>
                <a:cubicBezTo>
                  <a:pt x="262882" y="184474"/>
                  <a:pt x="210333" y="198705"/>
                  <a:pt x="165465" y="198705"/>
                </a:cubicBezTo>
                <a:cubicBezTo>
                  <a:pt x="104924" y="199104"/>
                  <a:pt x="46424" y="176843"/>
                  <a:pt x="1464" y="136298"/>
                </a:cubicBezTo>
                <a:cubicBezTo>
                  <a:pt x="-1912" y="133254"/>
                  <a:pt x="1066" y="129082"/>
                  <a:pt x="5170" y="131403"/>
                </a:cubicBezTo>
                <a:cubicBezTo>
                  <a:pt x="55044" y="159933"/>
                  <a:pt x="111512" y="174922"/>
                  <a:pt x="168969" y="174886"/>
                </a:cubicBezTo>
                <a:cubicBezTo>
                  <a:pt x="211877" y="174656"/>
                  <a:pt x="254316" y="165951"/>
                  <a:pt x="293850" y="149273"/>
                </a:cubicBezTo>
                <a:cubicBezTo>
                  <a:pt x="299940" y="146688"/>
                  <a:pt x="305103" y="153305"/>
                  <a:pt x="299081" y="157740"/>
                </a:cubicBezTo>
                <a:close/>
                <a:moveTo>
                  <a:pt x="314170" y="140532"/>
                </a:moveTo>
                <a:cubicBezTo>
                  <a:pt x="309539" y="134577"/>
                  <a:pt x="283528" y="137751"/>
                  <a:pt x="271882" y="139141"/>
                </a:cubicBezTo>
                <a:cubicBezTo>
                  <a:pt x="268372" y="139539"/>
                  <a:pt x="267777" y="136495"/>
                  <a:pt x="270956" y="134246"/>
                </a:cubicBezTo>
                <a:cubicBezTo>
                  <a:pt x="291669" y="119685"/>
                  <a:pt x="325687" y="123856"/>
                  <a:pt x="329595" y="128751"/>
                </a:cubicBezTo>
                <a:cubicBezTo>
                  <a:pt x="333497" y="133647"/>
                  <a:pt x="328535" y="167732"/>
                  <a:pt x="309146" y="184014"/>
                </a:cubicBezTo>
                <a:cubicBezTo>
                  <a:pt x="306168" y="186532"/>
                  <a:pt x="303320" y="185203"/>
                  <a:pt x="304643" y="181895"/>
                </a:cubicBezTo>
                <a:cubicBezTo>
                  <a:pt x="309006" y="170911"/>
                  <a:pt x="318802" y="146492"/>
                  <a:pt x="314170" y="14053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50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2F2F7">
                  <a:lumMod val="75000"/>
                </a:srgbClr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7430CA-58F7-6831-C9BE-A9BD982CBF20}"/>
              </a:ext>
            </a:extLst>
          </p:cNvPr>
          <p:cNvGrpSpPr/>
          <p:nvPr/>
        </p:nvGrpSpPr>
        <p:grpSpPr>
          <a:xfrm>
            <a:off x="4073722" y="5746939"/>
            <a:ext cx="533238" cy="230292"/>
            <a:chOff x="3280139" y="6101746"/>
            <a:chExt cx="1304370" cy="563324"/>
          </a:xfrm>
          <a:solidFill>
            <a:schemeClr val="tx2">
              <a:lumMod val="75000"/>
            </a:schemeClr>
          </a:solidFill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20D168-3676-3A2F-4F0F-DFA0809B98BC}"/>
                </a:ext>
              </a:extLst>
            </p:cNvPr>
            <p:cNvGrpSpPr/>
            <p:nvPr/>
          </p:nvGrpSpPr>
          <p:grpSpPr>
            <a:xfrm>
              <a:off x="3783706" y="6101746"/>
              <a:ext cx="317961" cy="257312"/>
              <a:chOff x="3783706" y="6101746"/>
              <a:chExt cx="317961" cy="257312"/>
            </a:xfrm>
            <a:grpFill/>
          </p:grpSpPr>
          <p:sp>
            <p:nvSpPr>
              <p:cNvPr id="28" name="Freeform 1177">
                <a:extLst>
                  <a:ext uri="{FF2B5EF4-FFF2-40B4-BE49-F238E27FC236}">
                    <a16:creationId xmlns:a16="http://schemas.microsoft.com/office/drawing/2014/main" id="{47D5F34A-BEAF-9D74-72E4-893A1B4532F0}"/>
                  </a:ext>
                </a:extLst>
              </p:cNvPr>
              <p:cNvSpPr/>
              <p:nvPr/>
            </p:nvSpPr>
            <p:spPr>
              <a:xfrm>
                <a:off x="3822058" y="6101746"/>
                <a:ext cx="202103" cy="92213"/>
              </a:xfrm>
              <a:custGeom>
                <a:avLst/>
                <a:gdLst>
                  <a:gd name="connsiteX0" fmla="*/ 163409 w 202103"/>
                  <a:gd name="connsiteY0" fmla="*/ 70857 h 92213"/>
                  <a:gd name="connsiteX1" fmla="*/ 173107 w 202103"/>
                  <a:gd name="connsiteY1" fmla="*/ 70857 h 92213"/>
                  <a:gd name="connsiteX2" fmla="*/ 200746 w 202103"/>
                  <a:gd name="connsiteY2" fmla="*/ 43064 h 92213"/>
                  <a:gd name="connsiteX3" fmla="*/ 202104 w 202103"/>
                  <a:gd name="connsiteY3" fmla="*/ 31265 h 92213"/>
                  <a:gd name="connsiteX4" fmla="*/ 26757 w 202103"/>
                  <a:gd name="connsiteY4" fmla="*/ 42257 h 92213"/>
                  <a:gd name="connsiteX5" fmla="*/ 0 w 202103"/>
                  <a:gd name="connsiteY5" fmla="*/ 92213 h 92213"/>
                  <a:gd name="connsiteX6" fmla="*/ 9698 w 202103"/>
                  <a:gd name="connsiteY6" fmla="*/ 91628 h 92213"/>
                  <a:gd name="connsiteX7" fmla="*/ 64976 w 202103"/>
                  <a:gd name="connsiteY7" fmla="*/ 82462 h 92213"/>
                  <a:gd name="connsiteX8" fmla="*/ 69243 w 202103"/>
                  <a:gd name="connsiteY8" fmla="*/ 78073 h 92213"/>
                  <a:gd name="connsiteX9" fmla="*/ 163603 w 202103"/>
                  <a:gd name="connsiteY9" fmla="*/ 70857 h 9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2103" h="92213">
                    <a:moveTo>
                      <a:pt x="163409" y="70857"/>
                    </a:moveTo>
                    <a:lnTo>
                      <a:pt x="173107" y="70857"/>
                    </a:lnTo>
                    <a:lnTo>
                      <a:pt x="200746" y="43064"/>
                    </a:lnTo>
                    <a:lnTo>
                      <a:pt x="202104" y="31265"/>
                    </a:lnTo>
                    <a:cubicBezTo>
                      <a:pt x="150664" y="-14390"/>
                      <a:pt x="72159" y="-9468"/>
                      <a:pt x="26757" y="42257"/>
                    </a:cubicBezTo>
                    <a:cubicBezTo>
                      <a:pt x="14145" y="56625"/>
                      <a:pt x="4990" y="73718"/>
                      <a:pt x="0" y="92213"/>
                    </a:cubicBezTo>
                    <a:cubicBezTo>
                      <a:pt x="3079" y="90944"/>
                      <a:pt x="6490" y="90738"/>
                      <a:pt x="9698" y="91628"/>
                    </a:cubicBezTo>
                    <a:lnTo>
                      <a:pt x="64976" y="82462"/>
                    </a:lnTo>
                    <a:cubicBezTo>
                      <a:pt x="64976" y="82462"/>
                      <a:pt x="67788" y="77781"/>
                      <a:pt x="69243" y="78073"/>
                    </a:cubicBezTo>
                    <a:cubicBezTo>
                      <a:pt x="93832" y="50918"/>
                      <a:pt x="135213" y="47754"/>
                      <a:pt x="163603" y="70857"/>
                    </a:cubicBez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29" name="Freeform 1178">
                <a:extLst>
                  <a:ext uri="{FF2B5EF4-FFF2-40B4-BE49-F238E27FC236}">
                    <a16:creationId xmlns:a16="http://schemas.microsoft.com/office/drawing/2014/main" id="{54C0EAE8-6B2B-43FF-E475-B21E8019631B}"/>
                  </a:ext>
                </a:extLst>
              </p:cNvPr>
              <p:cNvSpPr/>
              <p:nvPr/>
            </p:nvSpPr>
            <p:spPr>
              <a:xfrm>
                <a:off x="3935232" y="6133108"/>
                <a:ext cx="166435" cy="225950"/>
              </a:xfrm>
              <a:custGeom>
                <a:avLst/>
                <a:gdLst>
                  <a:gd name="connsiteX0" fmla="*/ 126945 w 166435"/>
                  <a:gd name="connsiteY0" fmla="*/ 60851 h 225950"/>
                  <a:gd name="connsiteX1" fmla="*/ 89414 w 166435"/>
                  <a:gd name="connsiteY1" fmla="*/ 0 h 225950"/>
                  <a:gd name="connsiteX2" fmla="*/ 50623 w 166435"/>
                  <a:gd name="connsiteY2" fmla="*/ 39007 h 225950"/>
                  <a:gd name="connsiteX3" fmla="*/ 75934 w 166435"/>
                  <a:gd name="connsiteY3" fmla="*/ 94007 h 225950"/>
                  <a:gd name="connsiteX4" fmla="*/ 75934 w 166435"/>
                  <a:gd name="connsiteY4" fmla="*/ 100931 h 225950"/>
                  <a:gd name="connsiteX5" fmla="*/ 110459 w 166435"/>
                  <a:gd name="connsiteY5" fmla="*/ 135647 h 225950"/>
                  <a:gd name="connsiteX6" fmla="*/ 75934 w 166435"/>
                  <a:gd name="connsiteY6" fmla="*/ 170363 h 225950"/>
                  <a:gd name="connsiteX7" fmla="*/ 6885 w 166435"/>
                  <a:gd name="connsiteY7" fmla="*/ 170363 h 225950"/>
                  <a:gd name="connsiteX8" fmla="*/ 0 w 166435"/>
                  <a:gd name="connsiteY8" fmla="*/ 177384 h 225950"/>
                  <a:gd name="connsiteX9" fmla="*/ 0 w 166435"/>
                  <a:gd name="connsiteY9" fmla="*/ 219024 h 225950"/>
                  <a:gd name="connsiteX10" fmla="*/ 6885 w 166435"/>
                  <a:gd name="connsiteY10" fmla="*/ 225948 h 225950"/>
                  <a:gd name="connsiteX11" fmla="*/ 75934 w 166435"/>
                  <a:gd name="connsiteY11" fmla="*/ 225948 h 225950"/>
                  <a:gd name="connsiteX12" fmla="*/ 166433 w 166435"/>
                  <a:gd name="connsiteY12" fmla="*/ 136353 h 225950"/>
                  <a:gd name="connsiteX13" fmla="*/ 126945 w 166435"/>
                  <a:gd name="connsiteY13" fmla="*/ 60851 h 2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6435" h="225950">
                    <a:moveTo>
                      <a:pt x="126945" y="60851"/>
                    </a:moveTo>
                    <a:cubicBezTo>
                      <a:pt x="120592" y="37326"/>
                      <a:pt x="107548" y="16178"/>
                      <a:pt x="89414" y="0"/>
                    </a:cubicBezTo>
                    <a:lnTo>
                      <a:pt x="50623" y="39007"/>
                    </a:lnTo>
                    <a:cubicBezTo>
                      <a:pt x="67004" y="52466"/>
                      <a:pt x="76334" y="72740"/>
                      <a:pt x="75934" y="94007"/>
                    </a:cubicBezTo>
                    <a:lnTo>
                      <a:pt x="75934" y="100931"/>
                    </a:lnTo>
                    <a:cubicBezTo>
                      <a:pt x="95001" y="100931"/>
                      <a:pt x="110459" y="116474"/>
                      <a:pt x="110459" y="135647"/>
                    </a:cubicBezTo>
                    <a:cubicBezTo>
                      <a:pt x="110459" y="154820"/>
                      <a:pt x="95001" y="170363"/>
                      <a:pt x="75934" y="170363"/>
                    </a:cubicBezTo>
                    <a:lnTo>
                      <a:pt x="6885" y="170363"/>
                    </a:lnTo>
                    <a:lnTo>
                      <a:pt x="0" y="177384"/>
                    </a:lnTo>
                    <a:lnTo>
                      <a:pt x="0" y="219024"/>
                    </a:lnTo>
                    <a:lnTo>
                      <a:pt x="6885" y="225948"/>
                    </a:lnTo>
                    <a:lnTo>
                      <a:pt x="75934" y="225948"/>
                    </a:lnTo>
                    <a:cubicBezTo>
                      <a:pt x="125529" y="226336"/>
                      <a:pt x="166047" y="186223"/>
                      <a:pt x="166433" y="136353"/>
                    </a:cubicBezTo>
                    <a:cubicBezTo>
                      <a:pt x="166667" y="106125"/>
                      <a:pt x="151845" y="77786"/>
                      <a:pt x="126945" y="60851"/>
                    </a:cubicBez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30" name="Freeform 1179">
                <a:extLst>
                  <a:ext uri="{FF2B5EF4-FFF2-40B4-BE49-F238E27FC236}">
                    <a16:creationId xmlns:a16="http://schemas.microsoft.com/office/drawing/2014/main" id="{C111CF7D-0AA7-4118-09D6-957A2273E882}"/>
                  </a:ext>
                </a:extLst>
              </p:cNvPr>
              <p:cNvSpPr/>
              <p:nvPr/>
            </p:nvSpPr>
            <p:spPr>
              <a:xfrm>
                <a:off x="3818761" y="6299961"/>
                <a:ext cx="123259" cy="58706"/>
              </a:xfrm>
              <a:custGeom>
                <a:avLst/>
                <a:gdLst>
                  <a:gd name="connsiteX0" fmla="*/ 54211 w 123259"/>
                  <a:gd name="connsiteY0" fmla="*/ 58706 h 58706"/>
                  <a:gd name="connsiteX1" fmla="*/ 123260 w 123259"/>
                  <a:gd name="connsiteY1" fmla="*/ 58706 h 58706"/>
                  <a:gd name="connsiteX2" fmla="*/ 123260 w 123259"/>
                  <a:gd name="connsiteY2" fmla="*/ 3121 h 58706"/>
                  <a:gd name="connsiteX3" fmla="*/ 54211 w 123259"/>
                  <a:gd name="connsiteY3" fmla="*/ 3121 h 58706"/>
                  <a:gd name="connsiteX4" fmla="*/ 39955 w 123259"/>
                  <a:gd name="connsiteY4" fmla="*/ 0 h 58706"/>
                  <a:gd name="connsiteX5" fmla="*/ 30257 w 123259"/>
                  <a:gd name="connsiteY5" fmla="*/ 3023 h 58706"/>
                  <a:gd name="connsiteX6" fmla="*/ 2424 w 123259"/>
                  <a:gd name="connsiteY6" fmla="*/ 30816 h 58706"/>
                  <a:gd name="connsiteX7" fmla="*/ 0 w 123259"/>
                  <a:gd name="connsiteY7" fmla="*/ 40567 h 58706"/>
                  <a:gd name="connsiteX8" fmla="*/ 54211 w 123259"/>
                  <a:gd name="connsiteY8" fmla="*/ 58706 h 5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259" h="58706">
                    <a:moveTo>
                      <a:pt x="54211" y="58706"/>
                    </a:moveTo>
                    <a:lnTo>
                      <a:pt x="123260" y="58706"/>
                    </a:lnTo>
                    <a:lnTo>
                      <a:pt x="123260" y="3121"/>
                    </a:lnTo>
                    <a:lnTo>
                      <a:pt x="54211" y="3121"/>
                    </a:lnTo>
                    <a:cubicBezTo>
                      <a:pt x="49292" y="3120"/>
                      <a:pt x="44430" y="2056"/>
                      <a:pt x="39955" y="0"/>
                    </a:cubicBezTo>
                    <a:lnTo>
                      <a:pt x="30257" y="3023"/>
                    </a:lnTo>
                    <a:lnTo>
                      <a:pt x="2424" y="30816"/>
                    </a:lnTo>
                    <a:lnTo>
                      <a:pt x="0" y="40567"/>
                    </a:lnTo>
                    <a:cubicBezTo>
                      <a:pt x="15608" y="52419"/>
                      <a:pt x="34653" y="58791"/>
                      <a:pt x="54211" y="58706"/>
                    </a:cubicBez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31" name="Freeform 1180">
                <a:extLst>
                  <a:ext uri="{FF2B5EF4-FFF2-40B4-BE49-F238E27FC236}">
                    <a16:creationId xmlns:a16="http://schemas.microsoft.com/office/drawing/2014/main" id="{F9CC6DBE-9631-B656-1A76-15C66AF197E9}"/>
                  </a:ext>
                </a:extLst>
              </p:cNvPr>
              <p:cNvSpPr/>
              <p:nvPr/>
            </p:nvSpPr>
            <p:spPr>
              <a:xfrm>
                <a:off x="3783706" y="6178356"/>
                <a:ext cx="160836" cy="161879"/>
              </a:xfrm>
              <a:custGeom>
                <a:avLst/>
                <a:gdLst>
                  <a:gd name="connsiteX0" fmla="*/ 89266 w 160836"/>
                  <a:gd name="connsiteY0" fmla="*/ 1 h 161879"/>
                  <a:gd name="connsiteX1" fmla="*/ 2 w 160836"/>
                  <a:gd name="connsiteY1" fmla="*/ 90839 h 161879"/>
                  <a:gd name="connsiteX2" fmla="*/ 35055 w 160836"/>
                  <a:gd name="connsiteY2" fmla="*/ 161880 h 161879"/>
                  <a:gd name="connsiteX3" fmla="*/ 75107 w 160836"/>
                  <a:gd name="connsiteY3" fmla="*/ 121605 h 161879"/>
                  <a:gd name="connsiteX4" fmla="*/ 57859 w 160836"/>
                  <a:gd name="connsiteY4" fmla="*/ 75674 h 161879"/>
                  <a:gd name="connsiteX5" fmla="*/ 103536 w 160836"/>
                  <a:gd name="connsiteY5" fmla="*/ 58331 h 161879"/>
                  <a:gd name="connsiteX6" fmla="*/ 120784 w 160836"/>
                  <a:gd name="connsiteY6" fmla="*/ 75674 h 161879"/>
                  <a:gd name="connsiteX7" fmla="*/ 160836 w 160836"/>
                  <a:gd name="connsiteY7" fmla="*/ 35399 h 161879"/>
                  <a:gd name="connsiteX8" fmla="*/ 89266 w 160836"/>
                  <a:gd name="connsiteY8" fmla="*/ 1 h 16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836" h="161879">
                    <a:moveTo>
                      <a:pt x="89266" y="1"/>
                    </a:moveTo>
                    <a:cubicBezTo>
                      <a:pt x="39670" y="298"/>
                      <a:pt x="-295" y="40969"/>
                      <a:pt x="2" y="90839"/>
                    </a:cubicBezTo>
                    <a:cubicBezTo>
                      <a:pt x="167" y="118688"/>
                      <a:pt x="13102" y="144902"/>
                      <a:pt x="35055" y="161880"/>
                    </a:cubicBezTo>
                    <a:lnTo>
                      <a:pt x="75107" y="121605"/>
                    </a:lnTo>
                    <a:cubicBezTo>
                      <a:pt x="57731" y="113711"/>
                      <a:pt x="50009" y="93147"/>
                      <a:pt x="57859" y="75674"/>
                    </a:cubicBezTo>
                    <a:cubicBezTo>
                      <a:pt x="65710" y="58201"/>
                      <a:pt x="86160" y="50437"/>
                      <a:pt x="103536" y="58331"/>
                    </a:cubicBezTo>
                    <a:cubicBezTo>
                      <a:pt x="111193" y="61809"/>
                      <a:pt x="117325" y="67975"/>
                      <a:pt x="120784" y="75674"/>
                    </a:cubicBezTo>
                    <a:lnTo>
                      <a:pt x="160836" y="35399"/>
                    </a:lnTo>
                    <a:cubicBezTo>
                      <a:pt x="143795" y="12997"/>
                      <a:pt x="117314" y="-100"/>
                      <a:pt x="89266" y="1"/>
                    </a:cubicBez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3F2A840-3E36-F69D-C465-DF2861C24EE0}"/>
                </a:ext>
              </a:extLst>
            </p:cNvPr>
            <p:cNvGrpSpPr/>
            <p:nvPr/>
          </p:nvGrpSpPr>
          <p:grpSpPr>
            <a:xfrm>
              <a:off x="3280139" y="6432449"/>
              <a:ext cx="1304370" cy="232621"/>
              <a:chOff x="4194643" y="6139342"/>
              <a:chExt cx="1304370" cy="232621"/>
            </a:xfrm>
            <a:grpFill/>
          </p:grpSpPr>
          <p:sp>
            <p:nvSpPr>
              <p:cNvPr id="22" name="Freeform 1171">
                <a:extLst>
                  <a:ext uri="{FF2B5EF4-FFF2-40B4-BE49-F238E27FC236}">
                    <a16:creationId xmlns:a16="http://schemas.microsoft.com/office/drawing/2014/main" id="{566B8A4D-6A8F-1802-1DAF-59CFB8B53AA9}"/>
                  </a:ext>
                </a:extLst>
              </p:cNvPr>
              <p:cNvSpPr/>
              <p:nvPr/>
            </p:nvSpPr>
            <p:spPr>
              <a:xfrm>
                <a:off x="4194643" y="6139342"/>
                <a:ext cx="708339" cy="232621"/>
              </a:xfrm>
              <a:custGeom>
                <a:avLst/>
                <a:gdLst>
                  <a:gd name="connsiteX0" fmla="*/ 90876 w 708339"/>
                  <a:gd name="connsiteY0" fmla="*/ 180513 h 232621"/>
                  <a:gd name="connsiteX1" fmla="*/ 26870 w 708339"/>
                  <a:gd name="connsiteY1" fmla="*/ 154085 h 232621"/>
                  <a:gd name="connsiteX2" fmla="*/ 7 w 708339"/>
                  <a:gd name="connsiteY2" fmla="*/ 90504 h 232621"/>
                  <a:gd name="connsiteX3" fmla="*/ 26870 w 708339"/>
                  <a:gd name="connsiteY3" fmla="*/ 26923 h 232621"/>
                  <a:gd name="connsiteX4" fmla="*/ 90876 w 708339"/>
                  <a:gd name="connsiteY4" fmla="*/ 8 h 232621"/>
                  <a:gd name="connsiteX5" fmla="*/ 152263 w 708339"/>
                  <a:gd name="connsiteY5" fmla="*/ 24875 h 232621"/>
                  <a:gd name="connsiteX6" fmla="*/ 135001 w 708339"/>
                  <a:gd name="connsiteY6" fmla="*/ 42525 h 232621"/>
                  <a:gd name="connsiteX7" fmla="*/ 90876 w 708339"/>
                  <a:gd name="connsiteY7" fmla="*/ 24972 h 232621"/>
                  <a:gd name="connsiteX8" fmla="*/ 45296 w 708339"/>
                  <a:gd name="connsiteY8" fmla="*/ 44476 h 232621"/>
                  <a:gd name="connsiteX9" fmla="*/ 26579 w 708339"/>
                  <a:gd name="connsiteY9" fmla="*/ 90796 h 232621"/>
                  <a:gd name="connsiteX10" fmla="*/ 45296 w 708339"/>
                  <a:gd name="connsiteY10" fmla="*/ 136532 h 232621"/>
                  <a:gd name="connsiteX11" fmla="*/ 136068 w 708339"/>
                  <a:gd name="connsiteY11" fmla="*/ 137605 h 232621"/>
                  <a:gd name="connsiteX12" fmla="*/ 149354 w 708339"/>
                  <a:gd name="connsiteY12" fmla="*/ 107277 h 232621"/>
                  <a:gd name="connsiteX13" fmla="*/ 91167 w 708339"/>
                  <a:gd name="connsiteY13" fmla="*/ 107277 h 232621"/>
                  <a:gd name="connsiteX14" fmla="*/ 91167 w 708339"/>
                  <a:gd name="connsiteY14" fmla="*/ 82312 h 232621"/>
                  <a:gd name="connsiteX15" fmla="*/ 173502 w 708339"/>
                  <a:gd name="connsiteY15" fmla="*/ 82312 h 232621"/>
                  <a:gd name="connsiteX16" fmla="*/ 174471 w 708339"/>
                  <a:gd name="connsiteY16" fmla="*/ 97525 h 232621"/>
                  <a:gd name="connsiteX17" fmla="*/ 153233 w 708339"/>
                  <a:gd name="connsiteY17" fmla="*/ 155060 h 232621"/>
                  <a:gd name="connsiteX18" fmla="*/ 90876 w 708339"/>
                  <a:gd name="connsiteY18" fmla="*/ 180513 h 232621"/>
                  <a:gd name="connsiteX19" fmla="*/ 282312 w 708339"/>
                  <a:gd name="connsiteY19" fmla="*/ 163935 h 232621"/>
                  <a:gd name="connsiteX20" fmla="*/ 200171 w 708339"/>
                  <a:gd name="connsiteY20" fmla="*/ 163935 h 232621"/>
                  <a:gd name="connsiteX21" fmla="*/ 183393 w 708339"/>
                  <a:gd name="connsiteY21" fmla="*/ 122490 h 232621"/>
                  <a:gd name="connsiteX22" fmla="*/ 200171 w 708339"/>
                  <a:gd name="connsiteY22" fmla="*/ 81045 h 232621"/>
                  <a:gd name="connsiteX23" fmla="*/ 282312 w 708339"/>
                  <a:gd name="connsiteY23" fmla="*/ 81045 h 232621"/>
                  <a:gd name="connsiteX24" fmla="*/ 299089 w 708339"/>
                  <a:gd name="connsiteY24" fmla="*/ 122490 h 232621"/>
                  <a:gd name="connsiteX25" fmla="*/ 282215 w 708339"/>
                  <a:gd name="connsiteY25" fmla="*/ 163935 h 232621"/>
                  <a:gd name="connsiteX26" fmla="*/ 218306 w 708339"/>
                  <a:gd name="connsiteY26" fmla="*/ 147649 h 232621"/>
                  <a:gd name="connsiteX27" fmla="*/ 262718 w 708339"/>
                  <a:gd name="connsiteY27" fmla="*/ 149116 h 232621"/>
                  <a:gd name="connsiteX28" fmla="*/ 264177 w 708339"/>
                  <a:gd name="connsiteY28" fmla="*/ 147649 h 232621"/>
                  <a:gd name="connsiteX29" fmla="*/ 273875 w 708339"/>
                  <a:gd name="connsiteY29" fmla="*/ 122490 h 232621"/>
                  <a:gd name="connsiteX30" fmla="*/ 264177 w 708339"/>
                  <a:gd name="connsiteY30" fmla="*/ 97233 h 232621"/>
                  <a:gd name="connsiteX31" fmla="*/ 219065 w 708339"/>
                  <a:gd name="connsiteY31" fmla="*/ 96274 h 232621"/>
                  <a:gd name="connsiteX32" fmla="*/ 218112 w 708339"/>
                  <a:gd name="connsiteY32" fmla="*/ 97233 h 232621"/>
                  <a:gd name="connsiteX33" fmla="*/ 208414 w 708339"/>
                  <a:gd name="connsiteY33" fmla="*/ 122490 h 232621"/>
                  <a:gd name="connsiteX34" fmla="*/ 218209 w 708339"/>
                  <a:gd name="connsiteY34" fmla="*/ 147649 h 232621"/>
                  <a:gd name="connsiteX35" fmla="*/ 408578 w 708339"/>
                  <a:gd name="connsiteY35" fmla="*/ 163935 h 232621"/>
                  <a:gd name="connsiteX36" fmla="*/ 326437 w 708339"/>
                  <a:gd name="connsiteY36" fmla="*/ 163935 h 232621"/>
                  <a:gd name="connsiteX37" fmla="*/ 309660 w 708339"/>
                  <a:gd name="connsiteY37" fmla="*/ 122490 h 232621"/>
                  <a:gd name="connsiteX38" fmla="*/ 326437 w 708339"/>
                  <a:gd name="connsiteY38" fmla="*/ 81045 h 232621"/>
                  <a:gd name="connsiteX39" fmla="*/ 408578 w 708339"/>
                  <a:gd name="connsiteY39" fmla="*/ 81045 h 232621"/>
                  <a:gd name="connsiteX40" fmla="*/ 425355 w 708339"/>
                  <a:gd name="connsiteY40" fmla="*/ 122490 h 232621"/>
                  <a:gd name="connsiteX41" fmla="*/ 408578 w 708339"/>
                  <a:gd name="connsiteY41" fmla="*/ 163935 h 232621"/>
                  <a:gd name="connsiteX42" fmla="*/ 344572 w 708339"/>
                  <a:gd name="connsiteY42" fmla="*/ 147649 h 232621"/>
                  <a:gd name="connsiteX43" fmla="*/ 388985 w 708339"/>
                  <a:gd name="connsiteY43" fmla="*/ 149116 h 232621"/>
                  <a:gd name="connsiteX44" fmla="*/ 390443 w 708339"/>
                  <a:gd name="connsiteY44" fmla="*/ 147649 h 232621"/>
                  <a:gd name="connsiteX45" fmla="*/ 400141 w 708339"/>
                  <a:gd name="connsiteY45" fmla="*/ 122490 h 232621"/>
                  <a:gd name="connsiteX46" fmla="*/ 390443 w 708339"/>
                  <a:gd name="connsiteY46" fmla="*/ 97233 h 232621"/>
                  <a:gd name="connsiteX47" fmla="*/ 345331 w 708339"/>
                  <a:gd name="connsiteY47" fmla="*/ 96274 h 232621"/>
                  <a:gd name="connsiteX48" fmla="*/ 344378 w 708339"/>
                  <a:gd name="connsiteY48" fmla="*/ 97233 h 232621"/>
                  <a:gd name="connsiteX49" fmla="*/ 334680 w 708339"/>
                  <a:gd name="connsiteY49" fmla="*/ 122490 h 232621"/>
                  <a:gd name="connsiteX50" fmla="*/ 344475 w 708339"/>
                  <a:gd name="connsiteY50" fmla="*/ 147649 h 232621"/>
                  <a:gd name="connsiteX51" fmla="*/ 491592 w 708339"/>
                  <a:gd name="connsiteY51" fmla="*/ 232587 h 232621"/>
                  <a:gd name="connsiteX52" fmla="*/ 459298 w 708339"/>
                  <a:gd name="connsiteY52" fmla="*/ 222250 h 232621"/>
                  <a:gd name="connsiteX53" fmla="*/ 440484 w 708339"/>
                  <a:gd name="connsiteY53" fmla="*/ 198261 h 232621"/>
                  <a:gd name="connsiteX54" fmla="*/ 462595 w 708339"/>
                  <a:gd name="connsiteY54" fmla="*/ 188997 h 232621"/>
                  <a:gd name="connsiteX55" fmla="*/ 473554 w 708339"/>
                  <a:gd name="connsiteY55" fmla="*/ 203527 h 232621"/>
                  <a:gd name="connsiteX56" fmla="*/ 491689 w 708339"/>
                  <a:gd name="connsiteY56" fmla="*/ 209670 h 232621"/>
                  <a:gd name="connsiteX57" fmla="*/ 514285 w 708339"/>
                  <a:gd name="connsiteY57" fmla="*/ 200894 h 232621"/>
                  <a:gd name="connsiteX58" fmla="*/ 522334 w 708339"/>
                  <a:gd name="connsiteY58" fmla="*/ 175539 h 232621"/>
                  <a:gd name="connsiteX59" fmla="*/ 522334 w 708339"/>
                  <a:gd name="connsiteY59" fmla="*/ 167153 h 232621"/>
                  <a:gd name="connsiteX60" fmla="*/ 521461 w 708339"/>
                  <a:gd name="connsiteY60" fmla="*/ 167153 h 232621"/>
                  <a:gd name="connsiteX61" fmla="*/ 491107 w 708339"/>
                  <a:gd name="connsiteY61" fmla="*/ 180318 h 232621"/>
                  <a:gd name="connsiteX62" fmla="*/ 452315 w 708339"/>
                  <a:gd name="connsiteY62" fmla="*/ 163349 h 232621"/>
                  <a:gd name="connsiteX63" fmla="*/ 435732 w 708339"/>
                  <a:gd name="connsiteY63" fmla="*/ 122490 h 232621"/>
                  <a:gd name="connsiteX64" fmla="*/ 452315 w 708339"/>
                  <a:gd name="connsiteY64" fmla="*/ 81337 h 232621"/>
                  <a:gd name="connsiteX65" fmla="*/ 491107 w 708339"/>
                  <a:gd name="connsiteY65" fmla="*/ 64272 h 232621"/>
                  <a:gd name="connsiteX66" fmla="*/ 508951 w 708339"/>
                  <a:gd name="connsiteY66" fmla="*/ 68270 h 232621"/>
                  <a:gd name="connsiteX67" fmla="*/ 521558 w 708339"/>
                  <a:gd name="connsiteY67" fmla="*/ 77534 h 232621"/>
                  <a:gd name="connsiteX68" fmla="*/ 522431 w 708339"/>
                  <a:gd name="connsiteY68" fmla="*/ 77534 h 232621"/>
                  <a:gd name="connsiteX69" fmla="*/ 522431 w 708339"/>
                  <a:gd name="connsiteY69" fmla="*/ 68270 h 232621"/>
                  <a:gd name="connsiteX70" fmla="*/ 546482 w 708339"/>
                  <a:gd name="connsiteY70" fmla="*/ 68270 h 232621"/>
                  <a:gd name="connsiteX71" fmla="*/ 546482 w 708339"/>
                  <a:gd name="connsiteY71" fmla="*/ 172126 h 232621"/>
                  <a:gd name="connsiteX72" fmla="*/ 531062 w 708339"/>
                  <a:gd name="connsiteY72" fmla="*/ 217472 h 232621"/>
                  <a:gd name="connsiteX73" fmla="*/ 491592 w 708339"/>
                  <a:gd name="connsiteY73" fmla="*/ 232587 h 232621"/>
                  <a:gd name="connsiteX74" fmla="*/ 493338 w 708339"/>
                  <a:gd name="connsiteY74" fmla="*/ 157693 h 232621"/>
                  <a:gd name="connsiteX75" fmla="*/ 515255 w 708339"/>
                  <a:gd name="connsiteY75" fmla="*/ 147942 h 232621"/>
                  <a:gd name="connsiteX76" fmla="*/ 524080 w 708339"/>
                  <a:gd name="connsiteY76" fmla="*/ 122977 h 232621"/>
                  <a:gd name="connsiteX77" fmla="*/ 515255 w 708339"/>
                  <a:gd name="connsiteY77" fmla="*/ 97525 h 232621"/>
                  <a:gd name="connsiteX78" fmla="*/ 493338 w 708339"/>
                  <a:gd name="connsiteY78" fmla="*/ 87773 h 232621"/>
                  <a:gd name="connsiteX79" fmla="*/ 470644 w 708339"/>
                  <a:gd name="connsiteY79" fmla="*/ 97525 h 232621"/>
                  <a:gd name="connsiteX80" fmla="*/ 460947 w 708339"/>
                  <a:gd name="connsiteY80" fmla="*/ 122782 h 232621"/>
                  <a:gd name="connsiteX81" fmla="*/ 470644 w 708339"/>
                  <a:gd name="connsiteY81" fmla="*/ 147747 h 232621"/>
                  <a:gd name="connsiteX82" fmla="*/ 493338 w 708339"/>
                  <a:gd name="connsiteY82" fmla="*/ 157693 h 232621"/>
                  <a:gd name="connsiteX83" fmla="*/ 589249 w 708339"/>
                  <a:gd name="connsiteY83" fmla="*/ 6541 h 232621"/>
                  <a:gd name="connsiteX84" fmla="*/ 589249 w 708339"/>
                  <a:gd name="connsiteY84" fmla="*/ 177002 h 232621"/>
                  <a:gd name="connsiteX85" fmla="*/ 563938 w 708339"/>
                  <a:gd name="connsiteY85" fmla="*/ 177002 h 232621"/>
                  <a:gd name="connsiteX86" fmla="*/ 563938 w 708339"/>
                  <a:gd name="connsiteY86" fmla="*/ 6541 h 232621"/>
                  <a:gd name="connsiteX87" fmla="*/ 658686 w 708339"/>
                  <a:gd name="connsiteY87" fmla="*/ 180513 h 232621"/>
                  <a:gd name="connsiteX88" fmla="*/ 617858 w 708339"/>
                  <a:gd name="connsiteY88" fmla="*/ 163837 h 232621"/>
                  <a:gd name="connsiteX89" fmla="*/ 601469 w 708339"/>
                  <a:gd name="connsiteY89" fmla="*/ 122490 h 232621"/>
                  <a:gd name="connsiteX90" fmla="*/ 617276 w 708339"/>
                  <a:gd name="connsiteY90" fmla="*/ 80752 h 232621"/>
                  <a:gd name="connsiteX91" fmla="*/ 656068 w 708339"/>
                  <a:gd name="connsiteY91" fmla="*/ 64467 h 232621"/>
                  <a:gd name="connsiteX92" fmla="*/ 675464 w 708339"/>
                  <a:gd name="connsiteY92" fmla="*/ 68270 h 232621"/>
                  <a:gd name="connsiteX93" fmla="*/ 690301 w 708339"/>
                  <a:gd name="connsiteY93" fmla="*/ 78022 h 232621"/>
                  <a:gd name="connsiteX94" fmla="*/ 699999 w 708339"/>
                  <a:gd name="connsiteY94" fmla="*/ 89821 h 232621"/>
                  <a:gd name="connsiteX95" fmla="*/ 705721 w 708339"/>
                  <a:gd name="connsiteY95" fmla="*/ 101231 h 232621"/>
                  <a:gd name="connsiteX96" fmla="*/ 708339 w 708339"/>
                  <a:gd name="connsiteY96" fmla="*/ 107862 h 232621"/>
                  <a:gd name="connsiteX97" fmla="*/ 630756 w 708339"/>
                  <a:gd name="connsiteY97" fmla="*/ 139945 h 232621"/>
                  <a:gd name="connsiteX98" fmla="*/ 658686 w 708339"/>
                  <a:gd name="connsiteY98" fmla="*/ 157498 h 232621"/>
                  <a:gd name="connsiteX99" fmla="*/ 687101 w 708339"/>
                  <a:gd name="connsiteY99" fmla="*/ 141408 h 232621"/>
                  <a:gd name="connsiteX100" fmla="*/ 706497 w 708339"/>
                  <a:gd name="connsiteY100" fmla="*/ 154573 h 232621"/>
                  <a:gd name="connsiteX101" fmla="*/ 687877 w 708339"/>
                  <a:gd name="connsiteY101" fmla="*/ 172321 h 232621"/>
                  <a:gd name="connsiteX102" fmla="*/ 658686 w 708339"/>
                  <a:gd name="connsiteY102" fmla="*/ 180513 h 232621"/>
                  <a:gd name="connsiteX103" fmla="*/ 626295 w 708339"/>
                  <a:gd name="connsiteY103" fmla="*/ 120734 h 232621"/>
                  <a:gd name="connsiteX104" fmla="*/ 677888 w 708339"/>
                  <a:gd name="connsiteY104" fmla="*/ 99183 h 232621"/>
                  <a:gd name="connsiteX105" fmla="*/ 669839 w 708339"/>
                  <a:gd name="connsiteY105" fmla="*/ 90309 h 232621"/>
                  <a:gd name="connsiteX106" fmla="*/ 656553 w 708339"/>
                  <a:gd name="connsiteY106" fmla="*/ 86896 h 232621"/>
                  <a:gd name="connsiteX107" fmla="*/ 635702 w 708339"/>
                  <a:gd name="connsiteY107" fmla="*/ 96160 h 232621"/>
                  <a:gd name="connsiteX108" fmla="*/ 626295 w 708339"/>
                  <a:gd name="connsiteY108" fmla="*/ 120734 h 23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708339" h="232621">
                    <a:moveTo>
                      <a:pt x="90876" y="180513"/>
                    </a:moveTo>
                    <a:cubicBezTo>
                      <a:pt x="66855" y="180821"/>
                      <a:pt x="43745" y="171279"/>
                      <a:pt x="26870" y="154085"/>
                    </a:cubicBezTo>
                    <a:cubicBezTo>
                      <a:pt x="9452" y="137612"/>
                      <a:pt x="-292" y="114546"/>
                      <a:pt x="7" y="90504"/>
                    </a:cubicBezTo>
                    <a:cubicBezTo>
                      <a:pt x="-280" y="66464"/>
                      <a:pt x="9463" y="43403"/>
                      <a:pt x="26870" y="26923"/>
                    </a:cubicBezTo>
                    <a:cubicBezTo>
                      <a:pt x="43663" y="9550"/>
                      <a:pt x="66783" y="-172"/>
                      <a:pt x="90876" y="8"/>
                    </a:cubicBezTo>
                    <a:cubicBezTo>
                      <a:pt x="113824" y="-300"/>
                      <a:pt x="135936" y="8657"/>
                      <a:pt x="152263" y="24875"/>
                    </a:cubicBezTo>
                    <a:lnTo>
                      <a:pt x="135001" y="42525"/>
                    </a:lnTo>
                    <a:cubicBezTo>
                      <a:pt x="123179" y="31037"/>
                      <a:pt x="107314" y="24726"/>
                      <a:pt x="90876" y="24972"/>
                    </a:cubicBezTo>
                    <a:cubicBezTo>
                      <a:pt x="73635" y="24759"/>
                      <a:pt x="57097" y="31836"/>
                      <a:pt x="45296" y="44476"/>
                    </a:cubicBezTo>
                    <a:cubicBezTo>
                      <a:pt x="33038" y="56704"/>
                      <a:pt x="26276" y="73436"/>
                      <a:pt x="26579" y="90796"/>
                    </a:cubicBezTo>
                    <a:cubicBezTo>
                      <a:pt x="26435" y="107955"/>
                      <a:pt x="33184" y="124445"/>
                      <a:pt x="45296" y="136532"/>
                    </a:cubicBezTo>
                    <a:cubicBezTo>
                      <a:pt x="70268" y="161557"/>
                      <a:pt x="110518" y="162033"/>
                      <a:pt x="136068" y="137605"/>
                    </a:cubicBezTo>
                    <a:cubicBezTo>
                      <a:pt x="143675" y="129228"/>
                      <a:pt x="148341" y="118575"/>
                      <a:pt x="149354" y="107277"/>
                    </a:cubicBezTo>
                    <a:lnTo>
                      <a:pt x="91167" y="107277"/>
                    </a:lnTo>
                    <a:lnTo>
                      <a:pt x="91167" y="82312"/>
                    </a:lnTo>
                    <a:lnTo>
                      <a:pt x="173502" y="82312"/>
                    </a:lnTo>
                    <a:cubicBezTo>
                      <a:pt x="174310" y="87340"/>
                      <a:pt x="174635" y="92435"/>
                      <a:pt x="174471" y="97525"/>
                    </a:cubicBezTo>
                    <a:cubicBezTo>
                      <a:pt x="175506" y="118816"/>
                      <a:pt x="167832" y="139605"/>
                      <a:pt x="153233" y="155060"/>
                    </a:cubicBezTo>
                    <a:cubicBezTo>
                      <a:pt x="136988" y="172069"/>
                      <a:pt x="114314" y="181323"/>
                      <a:pt x="90876" y="180513"/>
                    </a:cubicBezTo>
                    <a:close/>
                    <a:moveTo>
                      <a:pt x="282312" y="163935"/>
                    </a:moveTo>
                    <a:cubicBezTo>
                      <a:pt x="259354" y="186064"/>
                      <a:pt x="223130" y="186064"/>
                      <a:pt x="200171" y="163935"/>
                    </a:cubicBezTo>
                    <a:cubicBezTo>
                      <a:pt x="189051" y="153094"/>
                      <a:pt x="182965" y="138058"/>
                      <a:pt x="183393" y="122490"/>
                    </a:cubicBezTo>
                    <a:cubicBezTo>
                      <a:pt x="182976" y="106924"/>
                      <a:pt x="189061" y="91893"/>
                      <a:pt x="200171" y="81045"/>
                    </a:cubicBezTo>
                    <a:cubicBezTo>
                      <a:pt x="223149" y="58966"/>
                      <a:pt x="259334" y="58966"/>
                      <a:pt x="282312" y="81045"/>
                    </a:cubicBezTo>
                    <a:cubicBezTo>
                      <a:pt x="293422" y="91893"/>
                      <a:pt x="299506" y="106924"/>
                      <a:pt x="299089" y="122490"/>
                    </a:cubicBezTo>
                    <a:cubicBezTo>
                      <a:pt x="299493" y="138073"/>
                      <a:pt x="293370" y="153110"/>
                      <a:pt x="282215" y="163935"/>
                    </a:cubicBezTo>
                    <a:close/>
                    <a:moveTo>
                      <a:pt x="218306" y="147649"/>
                    </a:moveTo>
                    <a:cubicBezTo>
                      <a:pt x="230167" y="160387"/>
                      <a:pt x="250051" y="161043"/>
                      <a:pt x="262718" y="149116"/>
                    </a:cubicBezTo>
                    <a:cubicBezTo>
                      <a:pt x="263221" y="148643"/>
                      <a:pt x="263706" y="148154"/>
                      <a:pt x="264177" y="147649"/>
                    </a:cubicBezTo>
                    <a:cubicBezTo>
                      <a:pt x="270651" y="140920"/>
                      <a:pt x="274148" y="131848"/>
                      <a:pt x="273875" y="122490"/>
                    </a:cubicBezTo>
                    <a:cubicBezTo>
                      <a:pt x="274164" y="113100"/>
                      <a:pt x="270666" y="103991"/>
                      <a:pt x="264177" y="97233"/>
                    </a:cubicBezTo>
                    <a:cubicBezTo>
                      <a:pt x="251983" y="84441"/>
                      <a:pt x="231786" y="84012"/>
                      <a:pt x="219065" y="96274"/>
                    </a:cubicBezTo>
                    <a:cubicBezTo>
                      <a:pt x="218740" y="96587"/>
                      <a:pt x="218423" y="96907"/>
                      <a:pt x="218112" y="97233"/>
                    </a:cubicBezTo>
                    <a:cubicBezTo>
                      <a:pt x="211623" y="103991"/>
                      <a:pt x="208125" y="113100"/>
                      <a:pt x="208414" y="122490"/>
                    </a:cubicBezTo>
                    <a:cubicBezTo>
                      <a:pt x="208167" y="131862"/>
                      <a:pt x="211700" y="140937"/>
                      <a:pt x="218209" y="147649"/>
                    </a:cubicBezTo>
                    <a:close/>
                    <a:moveTo>
                      <a:pt x="408578" y="163935"/>
                    </a:moveTo>
                    <a:cubicBezTo>
                      <a:pt x="385620" y="186064"/>
                      <a:pt x="349396" y="186064"/>
                      <a:pt x="326437" y="163935"/>
                    </a:cubicBezTo>
                    <a:cubicBezTo>
                      <a:pt x="315318" y="153094"/>
                      <a:pt x="309231" y="138058"/>
                      <a:pt x="309660" y="122490"/>
                    </a:cubicBezTo>
                    <a:cubicBezTo>
                      <a:pt x="309243" y="106924"/>
                      <a:pt x="315327" y="91893"/>
                      <a:pt x="326437" y="81045"/>
                    </a:cubicBezTo>
                    <a:cubicBezTo>
                      <a:pt x="349395" y="58915"/>
                      <a:pt x="385619" y="58915"/>
                      <a:pt x="408578" y="81045"/>
                    </a:cubicBezTo>
                    <a:cubicBezTo>
                      <a:pt x="419688" y="91893"/>
                      <a:pt x="425772" y="106924"/>
                      <a:pt x="425355" y="122490"/>
                    </a:cubicBezTo>
                    <a:cubicBezTo>
                      <a:pt x="425784" y="138058"/>
                      <a:pt x="419698" y="153094"/>
                      <a:pt x="408578" y="163935"/>
                    </a:cubicBezTo>
                    <a:close/>
                    <a:moveTo>
                      <a:pt x="344572" y="147649"/>
                    </a:moveTo>
                    <a:cubicBezTo>
                      <a:pt x="356434" y="160387"/>
                      <a:pt x="376317" y="161043"/>
                      <a:pt x="388985" y="149116"/>
                    </a:cubicBezTo>
                    <a:cubicBezTo>
                      <a:pt x="389487" y="148643"/>
                      <a:pt x="389973" y="148154"/>
                      <a:pt x="390443" y="147649"/>
                    </a:cubicBezTo>
                    <a:cubicBezTo>
                      <a:pt x="396917" y="140920"/>
                      <a:pt x="400414" y="131848"/>
                      <a:pt x="400141" y="122490"/>
                    </a:cubicBezTo>
                    <a:cubicBezTo>
                      <a:pt x="400430" y="113100"/>
                      <a:pt x="396932" y="103991"/>
                      <a:pt x="390443" y="97233"/>
                    </a:cubicBezTo>
                    <a:cubicBezTo>
                      <a:pt x="378249" y="84441"/>
                      <a:pt x="358052" y="84012"/>
                      <a:pt x="345331" y="96274"/>
                    </a:cubicBezTo>
                    <a:cubicBezTo>
                      <a:pt x="345007" y="96587"/>
                      <a:pt x="344689" y="96907"/>
                      <a:pt x="344378" y="97233"/>
                    </a:cubicBezTo>
                    <a:cubicBezTo>
                      <a:pt x="337889" y="103991"/>
                      <a:pt x="334391" y="113100"/>
                      <a:pt x="334680" y="122490"/>
                    </a:cubicBezTo>
                    <a:cubicBezTo>
                      <a:pt x="334433" y="131862"/>
                      <a:pt x="337966" y="140937"/>
                      <a:pt x="344475" y="147649"/>
                    </a:cubicBezTo>
                    <a:close/>
                    <a:moveTo>
                      <a:pt x="491592" y="232587"/>
                    </a:moveTo>
                    <a:cubicBezTo>
                      <a:pt x="479968" y="232958"/>
                      <a:pt x="468569" y="229310"/>
                      <a:pt x="459298" y="222250"/>
                    </a:cubicBezTo>
                    <a:cubicBezTo>
                      <a:pt x="451066" y="216027"/>
                      <a:pt x="444583" y="207761"/>
                      <a:pt x="440484" y="198261"/>
                    </a:cubicBezTo>
                    <a:lnTo>
                      <a:pt x="462595" y="188997"/>
                    </a:lnTo>
                    <a:cubicBezTo>
                      <a:pt x="465001" y="194674"/>
                      <a:pt x="468766" y="199665"/>
                      <a:pt x="473554" y="203527"/>
                    </a:cubicBezTo>
                    <a:cubicBezTo>
                      <a:pt x="478678" y="207681"/>
                      <a:pt x="485109" y="209859"/>
                      <a:pt x="491689" y="209670"/>
                    </a:cubicBezTo>
                    <a:cubicBezTo>
                      <a:pt x="500132" y="210187"/>
                      <a:pt x="508380" y="206983"/>
                      <a:pt x="514285" y="200894"/>
                    </a:cubicBezTo>
                    <a:cubicBezTo>
                      <a:pt x="520128" y="193807"/>
                      <a:pt x="523013" y="184719"/>
                      <a:pt x="522334" y="175539"/>
                    </a:cubicBezTo>
                    <a:lnTo>
                      <a:pt x="522334" y="167153"/>
                    </a:lnTo>
                    <a:lnTo>
                      <a:pt x="521461" y="167153"/>
                    </a:lnTo>
                    <a:cubicBezTo>
                      <a:pt x="513969" y="176102"/>
                      <a:pt x="502722" y="180979"/>
                      <a:pt x="491107" y="180318"/>
                    </a:cubicBezTo>
                    <a:cubicBezTo>
                      <a:pt x="476387" y="180362"/>
                      <a:pt x="462319" y="174209"/>
                      <a:pt x="452315" y="163349"/>
                    </a:cubicBezTo>
                    <a:cubicBezTo>
                      <a:pt x="441466" y="152582"/>
                      <a:pt x="435473" y="137816"/>
                      <a:pt x="435732" y="122490"/>
                    </a:cubicBezTo>
                    <a:cubicBezTo>
                      <a:pt x="435462" y="107075"/>
                      <a:pt x="441450" y="92214"/>
                      <a:pt x="452315" y="81337"/>
                    </a:cubicBezTo>
                    <a:cubicBezTo>
                      <a:pt x="462295" y="70432"/>
                      <a:pt x="476369" y="64240"/>
                      <a:pt x="491107" y="64272"/>
                    </a:cubicBezTo>
                    <a:cubicBezTo>
                      <a:pt x="497276" y="64261"/>
                      <a:pt x="503370" y="65626"/>
                      <a:pt x="508951" y="68270"/>
                    </a:cubicBezTo>
                    <a:cubicBezTo>
                      <a:pt x="513779" y="70390"/>
                      <a:pt x="518084" y="73552"/>
                      <a:pt x="521558" y="77534"/>
                    </a:cubicBezTo>
                    <a:lnTo>
                      <a:pt x="522431" y="77534"/>
                    </a:lnTo>
                    <a:lnTo>
                      <a:pt x="522431" y="68270"/>
                    </a:lnTo>
                    <a:lnTo>
                      <a:pt x="546482" y="68270"/>
                    </a:lnTo>
                    <a:lnTo>
                      <a:pt x="546482" y="172126"/>
                    </a:lnTo>
                    <a:cubicBezTo>
                      <a:pt x="547761" y="188730"/>
                      <a:pt x="542184" y="205132"/>
                      <a:pt x="531062" y="217472"/>
                    </a:cubicBezTo>
                    <a:cubicBezTo>
                      <a:pt x="520472" y="227659"/>
                      <a:pt x="506238" y="233111"/>
                      <a:pt x="491592" y="232587"/>
                    </a:cubicBezTo>
                    <a:close/>
                    <a:moveTo>
                      <a:pt x="493338" y="157693"/>
                    </a:moveTo>
                    <a:cubicBezTo>
                      <a:pt x="501721" y="157879"/>
                      <a:pt x="509753" y="154306"/>
                      <a:pt x="515255" y="147942"/>
                    </a:cubicBezTo>
                    <a:cubicBezTo>
                      <a:pt x="521238" y="141046"/>
                      <a:pt x="524393" y="132123"/>
                      <a:pt x="524080" y="122977"/>
                    </a:cubicBezTo>
                    <a:cubicBezTo>
                      <a:pt x="524439" y="113677"/>
                      <a:pt x="521287" y="104584"/>
                      <a:pt x="515255" y="97525"/>
                    </a:cubicBezTo>
                    <a:cubicBezTo>
                      <a:pt x="509761" y="91150"/>
                      <a:pt x="501724" y="87574"/>
                      <a:pt x="493338" y="87773"/>
                    </a:cubicBezTo>
                    <a:cubicBezTo>
                      <a:pt x="484732" y="87596"/>
                      <a:pt x="476465" y="91149"/>
                      <a:pt x="470644" y="97525"/>
                    </a:cubicBezTo>
                    <a:cubicBezTo>
                      <a:pt x="464229" y="104331"/>
                      <a:pt x="460745" y="113407"/>
                      <a:pt x="460947" y="122782"/>
                    </a:cubicBezTo>
                    <a:cubicBezTo>
                      <a:pt x="460748" y="132070"/>
                      <a:pt x="464237" y="141054"/>
                      <a:pt x="470644" y="147747"/>
                    </a:cubicBezTo>
                    <a:cubicBezTo>
                      <a:pt x="476437" y="154186"/>
                      <a:pt x="484703" y="157809"/>
                      <a:pt x="493338" y="157693"/>
                    </a:cubicBezTo>
                    <a:close/>
                    <a:moveTo>
                      <a:pt x="589249" y="6541"/>
                    </a:moveTo>
                    <a:lnTo>
                      <a:pt x="589249" y="177002"/>
                    </a:lnTo>
                    <a:lnTo>
                      <a:pt x="563938" y="177002"/>
                    </a:lnTo>
                    <a:lnTo>
                      <a:pt x="563938" y="6541"/>
                    </a:lnTo>
                    <a:close/>
                    <a:moveTo>
                      <a:pt x="658686" y="180513"/>
                    </a:moveTo>
                    <a:cubicBezTo>
                      <a:pt x="643364" y="180908"/>
                      <a:pt x="628565" y="174866"/>
                      <a:pt x="617858" y="163837"/>
                    </a:cubicBezTo>
                    <a:cubicBezTo>
                      <a:pt x="606997" y="152893"/>
                      <a:pt x="601071" y="137947"/>
                      <a:pt x="601469" y="122490"/>
                    </a:cubicBezTo>
                    <a:cubicBezTo>
                      <a:pt x="600887" y="106997"/>
                      <a:pt x="606599" y="91933"/>
                      <a:pt x="617276" y="80752"/>
                    </a:cubicBezTo>
                    <a:cubicBezTo>
                      <a:pt x="627352" y="70074"/>
                      <a:pt x="641434" y="64162"/>
                      <a:pt x="656068" y="64467"/>
                    </a:cubicBezTo>
                    <a:cubicBezTo>
                      <a:pt x="662721" y="64397"/>
                      <a:pt x="669325" y="65691"/>
                      <a:pt x="675464" y="68270"/>
                    </a:cubicBezTo>
                    <a:cubicBezTo>
                      <a:pt x="680991" y="70515"/>
                      <a:pt x="686034" y="73828"/>
                      <a:pt x="690301" y="78022"/>
                    </a:cubicBezTo>
                    <a:cubicBezTo>
                      <a:pt x="693967" y="81577"/>
                      <a:pt x="697216" y="85535"/>
                      <a:pt x="699999" y="89821"/>
                    </a:cubicBezTo>
                    <a:cubicBezTo>
                      <a:pt x="702249" y="93440"/>
                      <a:pt x="704169" y="97260"/>
                      <a:pt x="705721" y="101231"/>
                    </a:cubicBezTo>
                    <a:lnTo>
                      <a:pt x="708339" y="107862"/>
                    </a:lnTo>
                    <a:lnTo>
                      <a:pt x="630756" y="139945"/>
                    </a:lnTo>
                    <a:cubicBezTo>
                      <a:pt x="635557" y="151042"/>
                      <a:pt x="646661" y="158020"/>
                      <a:pt x="658686" y="157498"/>
                    </a:cubicBezTo>
                    <a:cubicBezTo>
                      <a:pt x="670314" y="157531"/>
                      <a:pt x="681098" y="151421"/>
                      <a:pt x="687101" y="141408"/>
                    </a:cubicBezTo>
                    <a:lnTo>
                      <a:pt x="706497" y="154573"/>
                    </a:lnTo>
                    <a:cubicBezTo>
                      <a:pt x="701551" y="161694"/>
                      <a:pt x="695208" y="167732"/>
                      <a:pt x="687877" y="172321"/>
                    </a:cubicBezTo>
                    <a:cubicBezTo>
                      <a:pt x="679149" y="177864"/>
                      <a:pt x="669005" y="180711"/>
                      <a:pt x="658686" y="180513"/>
                    </a:cubicBezTo>
                    <a:close/>
                    <a:moveTo>
                      <a:pt x="626295" y="120734"/>
                    </a:moveTo>
                    <a:lnTo>
                      <a:pt x="677888" y="99183"/>
                    </a:lnTo>
                    <a:cubicBezTo>
                      <a:pt x="676298" y="95383"/>
                      <a:pt x="673456" y="92249"/>
                      <a:pt x="669839" y="90309"/>
                    </a:cubicBezTo>
                    <a:cubicBezTo>
                      <a:pt x="665785" y="88009"/>
                      <a:pt x="661208" y="86831"/>
                      <a:pt x="656553" y="86896"/>
                    </a:cubicBezTo>
                    <a:cubicBezTo>
                      <a:pt x="648659" y="87102"/>
                      <a:pt x="641172" y="90431"/>
                      <a:pt x="635702" y="96160"/>
                    </a:cubicBezTo>
                    <a:cubicBezTo>
                      <a:pt x="629079" y="102532"/>
                      <a:pt x="625636" y="111542"/>
                      <a:pt x="626295" y="120734"/>
                    </a:cubicBez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23" name="Freeform 1172">
                <a:extLst>
                  <a:ext uri="{FF2B5EF4-FFF2-40B4-BE49-F238E27FC236}">
                    <a16:creationId xmlns:a16="http://schemas.microsoft.com/office/drawing/2014/main" id="{943DCD84-B524-42B6-8FF8-D9372F48989F}"/>
                  </a:ext>
                </a:extLst>
              </p:cNvPr>
              <p:cNvSpPr/>
              <p:nvPr/>
            </p:nvSpPr>
            <p:spPr>
              <a:xfrm>
                <a:off x="4954261" y="6155404"/>
                <a:ext cx="143842" cy="164462"/>
              </a:xfrm>
              <a:custGeom>
                <a:avLst/>
                <a:gdLst>
                  <a:gd name="connsiteX0" fmla="*/ 81291 w 143842"/>
                  <a:gd name="connsiteY0" fmla="*/ 164450 h 164462"/>
                  <a:gd name="connsiteX1" fmla="*/ 14 w 143842"/>
                  <a:gd name="connsiteY1" fmla="*/ 85494 h 164462"/>
                  <a:gd name="connsiteX2" fmla="*/ 23 w 143842"/>
                  <a:gd name="connsiteY2" fmla="*/ 82243 h 164462"/>
                  <a:gd name="connsiteX3" fmla="*/ 78062 w 143842"/>
                  <a:gd name="connsiteY3" fmla="*/ 45 h 164462"/>
                  <a:gd name="connsiteX4" fmla="*/ 81291 w 143842"/>
                  <a:gd name="connsiteY4" fmla="*/ 36 h 164462"/>
                  <a:gd name="connsiteX5" fmla="*/ 138800 w 143842"/>
                  <a:gd name="connsiteY5" fmla="*/ 25780 h 164462"/>
                  <a:gd name="connsiteX6" fmla="*/ 124835 w 143842"/>
                  <a:gd name="connsiteY6" fmla="*/ 39433 h 164462"/>
                  <a:gd name="connsiteX7" fmla="*/ 81388 w 143842"/>
                  <a:gd name="connsiteY7" fmla="*/ 19442 h 164462"/>
                  <a:gd name="connsiteX8" fmla="*/ 38233 w 143842"/>
                  <a:gd name="connsiteY8" fmla="*/ 36800 h 164462"/>
                  <a:gd name="connsiteX9" fmla="*/ 20680 w 143842"/>
                  <a:gd name="connsiteY9" fmla="*/ 82243 h 164462"/>
                  <a:gd name="connsiteX10" fmla="*/ 38233 w 143842"/>
                  <a:gd name="connsiteY10" fmla="*/ 127686 h 164462"/>
                  <a:gd name="connsiteX11" fmla="*/ 81388 w 143842"/>
                  <a:gd name="connsiteY11" fmla="*/ 145044 h 164462"/>
                  <a:gd name="connsiteX12" fmla="*/ 129878 w 143842"/>
                  <a:gd name="connsiteY12" fmla="*/ 122225 h 164462"/>
                  <a:gd name="connsiteX13" fmla="*/ 143843 w 143842"/>
                  <a:gd name="connsiteY13" fmla="*/ 136268 h 164462"/>
                  <a:gd name="connsiteX14" fmla="*/ 116980 w 143842"/>
                  <a:gd name="connsiteY14" fmla="*/ 156844 h 164462"/>
                  <a:gd name="connsiteX15" fmla="*/ 81291 w 143842"/>
                  <a:gd name="connsiteY15" fmla="*/ 164450 h 16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3842" h="164462">
                    <a:moveTo>
                      <a:pt x="81291" y="164450"/>
                    </a:moveTo>
                    <a:cubicBezTo>
                      <a:pt x="37166" y="165216"/>
                      <a:pt x="780" y="129867"/>
                      <a:pt x="14" y="85494"/>
                    </a:cubicBezTo>
                    <a:cubicBezTo>
                      <a:pt x="-6" y="84411"/>
                      <a:pt x="-6" y="83326"/>
                      <a:pt x="23" y="82243"/>
                    </a:cubicBezTo>
                    <a:cubicBezTo>
                      <a:pt x="-1005" y="37876"/>
                      <a:pt x="33937" y="1075"/>
                      <a:pt x="78062" y="45"/>
                    </a:cubicBezTo>
                    <a:cubicBezTo>
                      <a:pt x="79139" y="20"/>
                      <a:pt x="80215" y="17"/>
                      <a:pt x="81291" y="36"/>
                    </a:cubicBezTo>
                    <a:cubicBezTo>
                      <a:pt x="103364" y="-658"/>
                      <a:pt x="124544" y="8823"/>
                      <a:pt x="138800" y="25780"/>
                    </a:cubicBezTo>
                    <a:lnTo>
                      <a:pt x="124835" y="39433"/>
                    </a:lnTo>
                    <a:cubicBezTo>
                      <a:pt x="114351" y="26179"/>
                      <a:pt x="98214" y="18751"/>
                      <a:pt x="81388" y="19442"/>
                    </a:cubicBezTo>
                    <a:cubicBezTo>
                      <a:pt x="65251" y="19076"/>
                      <a:pt x="49667" y="25345"/>
                      <a:pt x="38233" y="36800"/>
                    </a:cubicBezTo>
                    <a:cubicBezTo>
                      <a:pt x="26343" y="48826"/>
                      <a:pt x="19981" y="65297"/>
                      <a:pt x="20680" y="82243"/>
                    </a:cubicBezTo>
                    <a:cubicBezTo>
                      <a:pt x="19981" y="99188"/>
                      <a:pt x="26343" y="115660"/>
                      <a:pt x="38233" y="127686"/>
                    </a:cubicBezTo>
                    <a:cubicBezTo>
                      <a:pt x="49667" y="139140"/>
                      <a:pt x="65251" y="145410"/>
                      <a:pt x="81388" y="145044"/>
                    </a:cubicBezTo>
                    <a:cubicBezTo>
                      <a:pt x="100163" y="145256"/>
                      <a:pt x="118008" y="136857"/>
                      <a:pt x="129878" y="122225"/>
                    </a:cubicBezTo>
                    <a:lnTo>
                      <a:pt x="143843" y="136268"/>
                    </a:lnTo>
                    <a:cubicBezTo>
                      <a:pt x="136531" y="145060"/>
                      <a:pt x="127347" y="152091"/>
                      <a:pt x="116980" y="156844"/>
                    </a:cubicBezTo>
                    <a:cubicBezTo>
                      <a:pt x="105798" y="162034"/>
                      <a:pt x="93608" y="164633"/>
                      <a:pt x="81291" y="164450"/>
                    </a:cubicBez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24" name="Freeform 1173">
                <a:extLst>
                  <a:ext uri="{FF2B5EF4-FFF2-40B4-BE49-F238E27FC236}">
                    <a16:creationId xmlns:a16="http://schemas.microsoft.com/office/drawing/2014/main" id="{81A1FE57-83BC-4395-EAAC-D00BB990FB0A}"/>
                  </a:ext>
                </a:extLst>
              </p:cNvPr>
              <p:cNvSpPr/>
              <p:nvPr/>
            </p:nvSpPr>
            <p:spPr>
              <a:xfrm>
                <a:off x="5115560" y="6158853"/>
                <a:ext cx="20074" cy="157490"/>
              </a:xfrm>
              <a:custGeom>
                <a:avLst/>
                <a:gdLst>
                  <a:gd name="connsiteX0" fmla="*/ 20075 w 20074"/>
                  <a:gd name="connsiteY0" fmla="*/ 157491 h 157490"/>
                  <a:gd name="connsiteX1" fmla="*/ 0 w 20074"/>
                  <a:gd name="connsiteY1" fmla="*/ 157491 h 157490"/>
                  <a:gd name="connsiteX2" fmla="*/ 0 w 20074"/>
                  <a:gd name="connsiteY2" fmla="*/ 0 h 157490"/>
                  <a:gd name="connsiteX3" fmla="*/ 20075 w 20074"/>
                  <a:gd name="connsiteY3" fmla="*/ 0 h 15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74" h="157490">
                    <a:moveTo>
                      <a:pt x="20075" y="157491"/>
                    </a:moveTo>
                    <a:lnTo>
                      <a:pt x="0" y="157491"/>
                    </a:lnTo>
                    <a:lnTo>
                      <a:pt x="0" y="0"/>
                    </a:lnTo>
                    <a:lnTo>
                      <a:pt x="20075" y="0"/>
                    </a:ln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25" name="Freeform 1174">
                <a:extLst>
                  <a:ext uri="{FF2B5EF4-FFF2-40B4-BE49-F238E27FC236}">
                    <a16:creationId xmlns:a16="http://schemas.microsoft.com/office/drawing/2014/main" id="{45CF7CD0-D121-4451-DD51-C1C732FF1869}"/>
                  </a:ext>
                </a:extLst>
              </p:cNvPr>
              <p:cNvSpPr/>
              <p:nvPr/>
            </p:nvSpPr>
            <p:spPr>
              <a:xfrm>
                <a:off x="5152871" y="6205157"/>
                <a:ext cx="110219" cy="114714"/>
              </a:xfrm>
              <a:custGeom>
                <a:avLst/>
                <a:gdLst>
                  <a:gd name="connsiteX0" fmla="*/ 15543 w 110219"/>
                  <a:gd name="connsiteY0" fmla="*/ 16400 h 114714"/>
                  <a:gd name="connsiteX1" fmla="*/ 94677 w 110219"/>
                  <a:gd name="connsiteY1" fmla="*/ 16400 h 114714"/>
                  <a:gd name="connsiteX2" fmla="*/ 110194 w 110219"/>
                  <a:gd name="connsiteY2" fmla="*/ 57357 h 114714"/>
                  <a:gd name="connsiteX3" fmla="*/ 94677 w 110219"/>
                  <a:gd name="connsiteY3" fmla="*/ 98314 h 114714"/>
                  <a:gd name="connsiteX4" fmla="*/ 15543 w 110219"/>
                  <a:gd name="connsiteY4" fmla="*/ 98314 h 114714"/>
                  <a:gd name="connsiteX5" fmla="*/ 26 w 110219"/>
                  <a:gd name="connsiteY5" fmla="*/ 57357 h 114714"/>
                  <a:gd name="connsiteX6" fmla="*/ 15543 w 110219"/>
                  <a:gd name="connsiteY6" fmla="*/ 16400 h 114714"/>
                  <a:gd name="connsiteX7" fmla="*/ 30477 w 110219"/>
                  <a:gd name="connsiteY7" fmla="*/ 85637 h 114714"/>
                  <a:gd name="connsiteX8" fmla="*/ 78327 w 110219"/>
                  <a:gd name="connsiteY8" fmla="*/ 86966 h 114714"/>
                  <a:gd name="connsiteX9" fmla="*/ 79645 w 110219"/>
                  <a:gd name="connsiteY9" fmla="*/ 85637 h 114714"/>
                  <a:gd name="connsiteX10" fmla="*/ 90022 w 110219"/>
                  <a:gd name="connsiteY10" fmla="*/ 57357 h 114714"/>
                  <a:gd name="connsiteX11" fmla="*/ 79645 w 110219"/>
                  <a:gd name="connsiteY11" fmla="*/ 29077 h 114714"/>
                  <a:gd name="connsiteX12" fmla="*/ 31796 w 110219"/>
                  <a:gd name="connsiteY12" fmla="*/ 27748 h 114714"/>
                  <a:gd name="connsiteX13" fmla="*/ 30477 w 110219"/>
                  <a:gd name="connsiteY13" fmla="*/ 29077 h 114714"/>
                  <a:gd name="connsiteX14" fmla="*/ 20101 w 110219"/>
                  <a:gd name="connsiteY14" fmla="*/ 57357 h 114714"/>
                  <a:gd name="connsiteX15" fmla="*/ 30574 w 110219"/>
                  <a:gd name="connsiteY15" fmla="*/ 85540 h 11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219" h="114714">
                    <a:moveTo>
                      <a:pt x="15543" y="16400"/>
                    </a:moveTo>
                    <a:cubicBezTo>
                      <a:pt x="37440" y="-5467"/>
                      <a:pt x="72779" y="-5467"/>
                      <a:pt x="94677" y="16400"/>
                    </a:cubicBezTo>
                    <a:cubicBezTo>
                      <a:pt x="105064" y="27430"/>
                      <a:pt x="110649" y="42172"/>
                      <a:pt x="110194" y="57357"/>
                    </a:cubicBezTo>
                    <a:cubicBezTo>
                      <a:pt x="110649" y="72543"/>
                      <a:pt x="105064" y="87284"/>
                      <a:pt x="94677" y="98314"/>
                    </a:cubicBezTo>
                    <a:cubicBezTo>
                      <a:pt x="72779" y="120181"/>
                      <a:pt x="37440" y="120181"/>
                      <a:pt x="15543" y="98314"/>
                    </a:cubicBezTo>
                    <a:cubicBezTo>
                      <a:pt x="5156" y="87284"/>
                      <a:pt x="-430" y="72543"/>
                      <a:pt x="26" y="57357"/>
                    </a:cubicBezTo>
                    <a:cubicBezTo>
                      <a:pt x="-430" y="42172"/>
                      <a:pt x="5156" y="27430"/>
                      <a:pt x="15543" y="16400"/>
                    </a:cubicBezTo>
                    <a:close/>
                    <a:moveTo>
                      <a:pt x="30477" y="85637"/>
                    </a:moveTo>
                    <a:cubicBezTo>
                      <a:pt x="43327" y="99290"/>
                      <a:pt x="64750" y="99885"/>
                      <a:pt x="78327" y="86966"/>
                    </a:cubicBezTo>
                    <a:cubicBezTo>
                      <a:pt x="78773" y="86535"/>
                      <a:pt x="79219" y="86093"/>
                      <a:pt x="79645" y="85637"/>
                    </a:cubicBezTo>
                    <a:cubicBezTo>
                      <a:pt x="86735" y="77990"/>
                      <a:pt x="90468" y="67801"/>
                      <a:pt x="90022" y="57357"/>
                    </a:cubicBezTo>
                    <a:cubicBezTo>
                      <a:pt x="90468" y="46913"/>
                      <a:pt x="86735" y="36724"/>
                      <a:pt x="79645" y="29077"/>
                    </a:cubicBezTo>
                    <a:cubicBezTo>
                      <a:pt x="66796" y="15425"/>
                      <a:pt x="45373" y="14829"/>
                      <a:pt x="31796" y="27748"/>
                    </a:cubicBezTo>
                    <a:cubicBezTo>
                      <a:pt x="31350" y="28179"/>
                      <a:pt x="30904" y="28622"/>
                      <a:pt x="30477" y="29077"/>
                    </a:cubicBezTo>
                    <a:cubicBezTo>
                      <a:pt x="23388" y="36724"/>
                      <a:pt x="19654" y="46913"/>
                      <a:pt x="20101" y="57357"/>
                    </a:cubicBezTo>
                    <a:cubicBezTo>
                      <a:pt x="19703" y="67782"/>
                      <a:pt x="23475" y="77931"/>
                      <a:pt x="30574" y="85540"/>
                    </a:cubicBez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26" name="Freeform 1175">
                <a:extLst>
                  <a:ext uri="{FF2B5EF4-FFF2-40B4-BE49-F238E27FC236}">
                    <a16:creationId xmlns:a16="http://schemas.microsoft.com/office/drawing/2014/main" id="{10B47773-785A-C5DD-D69F-EA56CFB34DE3}"/>
                  </a:ext>
                </a:extLst>
              </p:cNvPr>
              <p:cNvSpPr/>
              <p:nvPr/>
            </p:nvSpPr>
            <p:spPr>
              <a:xfrm>
                <a:off x="5279379" y="6208684"/>
                <a:ext cx="94920" cy="111648"/>
              </a:xfrm>
              <a:custGeom>
                <a:avLst/>
                <a:gdLst>
                  <a:gd name="connsiteX0" fmla="*/ 94921 w 94920"/>
                  <a:gd name="connsiteY0" fmla="*/ 107659 h 111648"/>
                  <a:gd name="connsiteX1" fmla="*/ 75525 w 94920"/>
                  <a:gd name="connsiteY1" fmla="*/ 107659 h 111648"/>
                  <a:gd name="connsiteX2" fmla="*/ 75525 w 94920"/>
                  <a:gd name="connsiteY2" fmla="*/ 92739 h 111648"/>
                  <a:gd name="connsiteX3" fmla="*/ 74943 w 94920"/>
                  <a:gd name="connsiteY3" fmla="*/ 92739 h 111648"/>
                  <a:gd name="connsiteX4" fmla="*/ 60784 w 94920"/>
                  <a:gd name="connsiteY4" fmla="*/ 106197 h 111648"/>
                  <a:gd name="connsiteX5" fmla="*/ 40903 w 94920"/>
                  <a:gd name="connsiteY5" fmla="*/ 111560 h 111648"/>
                  <a:gd name="connsiteX6" fmla="*/ 10452 w 94920"/>
                  <a:gd name="connsiteY6" fmla="*/ 99273 h 111648"/>
                  <a:gd name="connsiteX7" fmla="*/ 75 w 94920"/>
                  <a:gd name="connsiteY7" fmla="*/ 66312 h 111648"/>
                  <a:gd name="connsiteX8" fmla="*/ 75 w 94920"/>
                  <a:gd name="connsiteY8" fmla="*/ 0 h 111648"/>
                  <a:gd name="connsiteX9" fmla="*/ 20150 w 94920"/>
                  <a:gd name="connsiteY9" fmla="*/ 0 h 111648"/>
                  <a:gd name="connsiteX10" fmla="*/ 20150 w 94920"/>
                  <a:gd name="connsiteY10" fmla="*/ 62606 h 111648"/>
                  <a:gd name="connsiteX11" fmla="*/ 46625 w 94920"/>
                  <a:gd name="connsiteY11" fmla="*/ 92739 h 111648"/>
                  <a:gd name="connsiteX12" fmla="*/ 66991 w 94920"/>
                  <a:gd name="connsiteY12" fmla="*/ 82987 h 111648"/>
                  <a:gd name="connsiteX13" fmla="*/ 74846 w 94920"/>
                  <a:gd name="connsiteY13" fmla="*/ 59681 h 111648"/>
                  <a:gd name="connsiteX14" fmla="*/ 74846 w 94920"/>
                  <a:gd name="connsiteY14" fmla="*/ 0 h 111648"/>
                  <a:gd name="connsiteX15" fmla="*/ 94921 w 94920"/>
                  <a:gd name="connsiteY15" fmla="*/ 0 h 11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4920" h="111648">
                    <a:moveTo>
                      <a:pt x="94921" y="107659"/>
                    </a:moveTo>
                    <a:lnTo>
                      <a:pt x="75525" y="107659"/>
                    </a:lnTo>
                    <a:lnTo>
                      <a:pt x="75525" y="92739"/>
                    </a:lnTo>
                    <a:lnTo>
                      <a:pt x="74943" y="92739"/>
                    </a:lnTo>
                    <a:cubicBezTo>
                      <a:pt x="71490" y="98406"/>
                      <a:pt x="66603" y="103050"/>
                      <a:pt x="60784" y="106197"/>
                    </a:cubicBezTo>
                    <a:cubicBezTo>
                      <a:pt x="54742" y="109717"/>
                      <a:pt x="47886" y="111567"/>
                      <a:pt x="40903" y="111560"/>
                    </a:cubicBezTo>
                    <a:cubicBezTo>
                      <a:pt x="29421" y="112350"/>
                      <a:pt x="18210" y="107825"/>
                      <a:pt x="10452" y="99273"/>
                    </a:cubicBezTo>
                    <a:cubicBezTo>
                      <a:pt x="3101" y="89929"/>
                      <a:pt x="-584" y="78204"/>
                      <a:pt x="75" y="66312"/>
                    </a:cubicBezTo>
                    <a:lnTo>
                      <a:pt x="75" y="0"/>
                    </a:lnTo>
                    <a:lnTo>
                      <a:pt x="20150" y="0"/>
                    </a:lnTo>
                    <a:lnTo>
                      <a:pt x="20150" y="62606"/>
                    </a:lnTo>
                    <a:cubicBezTo>
                      <a:pt x="20150" y="82695"/>
                      <a:pt x="28975" y="92739"/>
                      <a:pt x="46625" y="92739"/>
                    </a:cubicBezTo>
                    <a:cubicBezTo>
                      <a:pt x="54577" y="92989"/>
                      <a:pt x="62171" y="89356"/>
                      <a:pt x="66991" y="82987"/>
                    </a:cubicBezTo>
                    <a:cubicBezTo>
                      <a:pt x="72198" y="76356"/>
                      <a:pt x="74972" y="68127"/>
                      <a:pt x="74846" y="59681"/>
                    </a:cubicBezTo>
                    <a:lnTo>
                      <a:pt x="74846" y="0"/>
                    </a:lnTo>
                    <a:lnTo>
                      <a:pt x="94921" y="0"/>
                    </a:ln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27" name="Freeform 1176">
                <a:extLst>
                  <a:ext uri="{FF2B5EF4-FFF2-40B4-BE49-F238E27FC236}">
                    <a16:creationId xmlns:a16="http://schemas.microsoft.com/office/drawing/2014/main" id="{67903328-D778-F6F1-579C-87351E2421F6}"/>
                  </a:ext>
                </a:extLst>
              </p:cNvPr>
              <p:cNvSpPr/>
              <p:nvPr/>
            </p:nvSpPr>
            <p:spPr>
              <a:xfrm>
                <a:off x="5391540" y="6158853"/>
                <a:ext cx="107473" cy="161004"/>
              </a:xfrm>
              <a:custGeom>
                <a:avLst/>
                <a:gdLst>
                  <a:gd name="connsiteX0" fmla="*/ 50935 w 107473"/>
                  <a:gd name="connsiteY0" fmla="*/ 161001 h 161004"/>
                  <a:gd name="connsiteX1" fmla="*/ 15053 w 107473"/>
                  <a:gd name="connsiteY1" fmla="*/ 144521 h 161004"/>
                  <a:gd name="connsiteX2" fmla="*/ 22 w 107473"/>
                  <a:gd name="connsiteY2" fmla="*/ 103661 h 161004"/>
                  <a:gd name="connsiteX3" fmla="*/ 15053 w 107473"/>
                  <a:gd name="connsiteY3" fmla="*/ 62801 h 161004"/>
                  <a:gd name="connsiteX4" fmla="*/ 50935 w 107473"/>
                  <a:gd name="connsiteY4" fmla="*/ 46321 h 161004"/>
                  <a:gd name="connsiteX5" fmla="*/ 72853 w 107473"/>
                  <a:gd name="connsiteY5" fmla="*/ 51587 h 161004"/>
                  <a:gd name="connsiteX6" fmla="*/ 87399 w 107473"/>
                  <a:gd name="connsiteY6" fmla="*/ 64752 h 161004"/>
                  <a:gd name="connsiteX7" fmla="*/ 88272 w 107473"/>
                  <a:gd name="connsiteY7" fmla="*/ 64752 h 161004"/>
                  <a:gd name="connsiteX8" fmla="*/ 87399 w 107473"/>
                  <a:gd name="connsiteY8" fmla="*/ 49831 h 161004"/>
                  <a:gd name="connsiteX9" fmla="*/ 87399 w 107473"/>
                  <a:gd name="connsiteY9" fmla="*/ 0 h 161004"/>
                  <a:gd name="connsiteX10" fmla="*/ 107474 w 107473"/>
                  <a:gd name="connsiteY10" fmla="*/ 0 h 161004"/>
                  <a:gd name="connsiteX11" fmla="*/ 107474 w 107473"/>
                  <a:gd name="connsiteY11" fmla="*/ 157491 h 161004"/>
                  <a:gd name="connsiteX12" fmla="*/ 88078 w 107473"/>
                  <a:gd name="connsiteY12" fmla="*/ 157491 h 161004"/>
                  <a:gd name="connsiteX13" fmla="*/ 88078 w 107473"/>
                  <a:gd name="connsiteY13" fmla="*/ 142571 h 161004"/>
                  <a:gd name="connsiteX14" fmla="*/ 87205 w 107473"/>
                  <a:gd name="connsiteY14" fmla="*/ 142571 h 161004"/>
                  <a:gd name="connsiteX15" fmla="*/ 72659 w 107473"/>
                  <a:gd name="connsiteY15" fmla="*/ 155735 h 161004"/>
                  <a:gd name="connsiteX16" fmla="*/ 50935 w 107473"/>
                  <a:gd name="connsiteY16" fmla="*/ 161001 h 161004"/>
                  <a:gd name="connsiteX17" fmla="*/ 54233 w 107473"/>
                  <a:gd name="connsiteY17" fmla="*/ 142571 h 161004"/>
                  <a:gd name="connsiteX18" fmla="*/ 78380 w 107473"/>
                  <a:gd name="connsiteY18" fmla="*/ 132039 h 161004"/>
                  <a:gd name="connsiteX19" fmla="*/ 88078 w 107473"/>
                  <a:gd name="connsiteY19" fmla="*/ 103661 h 161004"/>
                  <a:gd name="connsiteX20" fmla="*/ 78380 w 107473"/>
                  <a:gd name="connsiteY20" fmla="*/ 75284 h 161004"/>
                  <a:gd name="connsiteX21" fmla="*/ 32073 w 107473"/>
                  <a:gd name="connsiteY21" fmla="*/ 73086 h 161004"/>
                  <a:gd name="connsiteX22" fmla="*/ 29891 w 107473"/>
                  <a:gd name="connsiteY22" fmla="*/ 75284 h 161004"/>
                  <a:gd name="connsiteX23" fmla="*/ 20193 w 107473"/>
                  <a:gd name="connsiteY23" fmla="*/ 103564 h 161004"/>
                  <a:gd name="connsiteX24" fmla="*/ 29891 w 107473"/>
                  <a:gd name="connsiteY24" fmla="*/ 131844 h 161004"/>
                  <a:gd name="connsiteX25" fmla="*/ 54233 w 107473"/>
                  <a:gd name="connsiteY25" fmla="*/ 142571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7473" h="161004">
                    <a:moveTo>
                      <a:pt x="50935" y="161001"/>
                    </a:moveTo>
                    <a:cubicBezTo>
                      <a:pt x="37155" y="161047"/>
                      <a:pt x="24043" y="155026"/>
                      <a:pt x="15053" y="144521"/>
                    </a:cubicBezTo>
                    <a:cubicBezTo>
                      <a:pt x="4997" y="133354"/>
                      <a:pt x="-386" y="118719"/>
                      <a:pt x="22" y="103661"/>
                    </a:cubicBezTo>
                    <a:cubicBezTo>
                      <a:pt x="-386" y="88603"/>
                      <a:pt x="4997" y="73968"/>
                      <a:pt x="15053" y="62801"/>
                    </a:cubicBezTo>
                    <a:cubicBezTo>
                      <a:pt x="24043" y="52297"/>
                      <a:pt x="37155" y="46275"/>
                      <a:pt x="50935" y="46321"/>
                    </a:cubicBezTo>
                    <a:cubicBezTo>
                      <a:pt x="58568" y="46200"/>
                      <a:pt x="66103" y="48011"/>
                      <a:pt x="72853" y="51587"/>
                    </a:cubicBezTo>
                    <a:cubicBezTo>
                      <a:pt x="78788" y="54588"/>
                      <a:pt x="83811" y="59135"/>
                      <a:pt x="87399" y="64752"/>
                    </a:cubicBezTo>
                    <a:lnTo>
                      <a:pt x="88272" y="64752"/>
                    </a:lnTo>
                    <a:lnTo>
                      <a:pt x="87399" y="49831"/>
                    </a:lnTo>
                    <a:lnTo>
                      <a:pt x="87399" y="0"/>
                    </a:lnTo>
                    <a:lnTo>
                      <a:pt x="107474" y="0"/>
                    </a:lnTo>
                    <a:lnTo>
                      <a:pt x="107474" y="157491"/>
                    </a:lnTo>
                    <a:lnTo>
                      <a:pt x="88078" y="157491"/>
                    </a:lnTo>
                    <a:lnTo>
                      <a:pt x="88078" y="142571"/>
                    </a:lnTo>
                    <a:lnTo>
                      <a:pt x="87205" y="142571"/>
                    </a:lnTo>
                    <a:cubicBezTo>
                      <a:pt x="83617" y="148188"/>
                      <a:pt x="78594" y="152734"/>
                      <a:pt x="72659" y="155735"/>
                    </a:cubicBezTo>
                    <a:cubicBezTo>
                      <a:pt x="65967" y="159280"/>
                      <a:pt x="58500" y="161090"/>
                      <a:pt x="50935" y="161001"/>
                    </a:cubicBezTo>
                    <a:close/>
                    <a:moveTo>
                      <a:pt x="54233" y="142571"/>
                    </a:moveTo>
                    <a:cubicBezTo>
                      <a:pt x="63407" y="142705"/>
                      <a:pt x="72203" y="138870"/>
                      <a:pt x="78380" y="132039"/>
                    </a:cubicBezTo>
                    <a:cubicBezTo>
                      <a:pt x="85198" y="124230"/>
                      <a:pt x="88679" y="114035"/>
                      <a:pt x="88078" y="103661"/>
                    </a:cubicBezTo>
                    <a:cubicBezTo>
                      <a:pt x="88679" y="93287"/>
                      <a:pt x="85198" y="83092"/>
                      <a:pt x="78380" y="75284"/>
                    </a:cubicBezTo>
                    <a:cubicBezTo>
                      <a:pt x="66200" y="61819"/>
                      <a:pt x="45466" y="60835"/>
                      <a:pt x="32073" y="73086"/>
                    </a:cubicBezTo>
                    <a:cubicBezTo>
                      <a:pt x="31317" y="73784"/>
                      <a:pt x="30589" y="74517"/>
                      <a:pt x="29891" y="75284"/>
                    </a:cubicBezTo>
                    <a:cubicBezTo>
                      <a:pt x="23054" y="83040"/>
                      <a:pt x="19563" y="93216"/>
                      <a:pt x="20193" y="103564"/>
                    </a:cubicBezTo>
                    <a:cubicBezTo>
                      <a:pt x="19563" y="113911"/>
                      <a:pt x="23054" y="124087"/>
                      <a:pt x="29891" y="131844"/>
                    </a:cubicBezTo>
                    <a:cubicBezTo>
                      <a:pt x="36078" y="138799"/>
                      <a:pt x="44952" y="142712"/>
                      <a:pt x="54233" y="142571"/>
                    </a:cubicBezTo>
                    <a:close/>
                  </a:path>
                </a:pathLst>
              </a:custGeom>
              <a:grpFill/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2F2F7">
                      <a:lumMod val="75000"/>
                    </a:srgbClr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0" name="Graphic 32">
            <a:extLst>
              <a:ext uri="{FF2B5EF4-FFF2-40B4-BE49-F238E27FC236}">
                <a16:creationId xmlns:a16="http://schemas.microsoft.com/office/drawing/2014/main" id="{51F2510D-AD37-0B0D-6873-ECD2CB9F8403}"/>
              </a:ext>
            </a:extLst>
          </p:cNvPr>
          <p:cNvSpPr/>
          <p:nvPr/>
        </p:nvSpPr>
        <p:spPr>
          <a:xfrm>
            <a:off x="7512145" y="5793723"/>
            <a:ext cx="421363" cy="136724"/>
          </a:xfrm>
          <a:custGeom>
            <a:avLst/>
            <a:gdLst>
              <a:gd name="connsiteX0" fmla="*/ 257272 w 421363"/>
              <a:gd name="connsiteY0" fmla="*/ 136629 h 136724"/>
              <a:gd name="connsiteX1" fmla="*/ 222673 w 421363"/>
              <a:gd name="connsiteY1" fmla="*/ 122204 h 136724"/>
              <a:gd name="connsiteX2" fmla="*/ 221400 w 421363"/>
              <a:gd name="connsiteY2" fmla="*/ 121046 h 136724"/>
              <a:gd name="connsiteX3" fmla="*/ 220928 w 421363"/>
              <a:gd name="connsiteY3" fmla="*/ 120630 h 136724"/>
              <a:gd name="connsiteX4" fmla="*/ 220661 w 421363"/>
              <a:gd name="connsiteY4" fmla="*/ 120441 h 136724"/>
              <a:gd name="connsiteX5" fmla="*/ 219475 w 421363"/>
              <a:gd name="connsiteY5" fmla="*/ 121745 h 136724"/>
              <a:gd name="connsiteX6" fmla="*/ 205706 w 421363"/>
              <a:gd name="connsiteY6" fmla="*/ 131784 h 136724"/>
              <a:gd name="connsiteX7" fmla="*/ 177783 w 421363"/>
              <a:gd name="connsiteY7" fmla="*/ 136279 h 136724"/>
              <a:gd name="connsiteX8" fmla="*/ 149099 w 421363"/>
              <a:gd name="connsiteY8" fmla="*/ 118057 h 136724"/>
              <a:gd name="connsiteX9" fmla="*/ 145224 w 421363"/>
              <a:gd name="connsiteY9" fmla="*/ 102259 h 136724"/>
              <a:gd name="connsiteX10" fmla="*/ 145122 w 421363"/>
              <a:gd name="connsiteY10" fmla="*/ 72359 h 136724"/>
              <a:gd name="connsiteX11" fmla="*/ 145120 w 421363"/>
              <a:gd name="connsiteY11" fmla="*/ 44181 h 136724"/>
              <a:gd name="connsiteX12" fmla="*/ 135081 w 421363"/>
              <a:gd name="connsiteY12" fmla="*/ 44181 h 136724"/>
              <a:gd name="connsiteX13" fmla="*/ 125043 w 421363"/>
              <a:gd name="connsiteY13" fmla="*/ 44181 h 136724"/>
              <a:gd name="connsiteX14" fmla="*/ 125069 w 421363"/>
              <a:gd name="connsiteY14" fmla="*/ 33726 h 136724"/>
              <a:gd name="connsiteX15" fmla="*/ 125095 w 421363"/>
              <a:gd name="connsiteY15" fmla="*/ 23269 h 136724"/>
              <a:gd name="connsiteX16" fmla="*/ 135106 w 421363"/>
              <a:gd name="connsiteY16" fmla="*/ 23244 h 136724"/>
              <a:gd name="connsiteX17" fmla="*/ 145119 w 421363"/>
              <a:gd name="connsiteY17" fmla="*/ 23219 h 136724"/>
              <a:gd name="connsiteX18" fmla="*/ 145144 w 421363"/>
              <a:gd name="connsiteY18" fmla="*/ 12004 h 136724"/>
              <a:gd name="connsiteX19" fmla="*/ 145171 w 421363"/>
              <a:gd name="connsiteY19" fmla="*/ 789 h 136724"/>
              <a:gd name="connsiteX20" fmla="*/ 158877 w 421363"/>
              <a:gd name="connsiteY20" fmla="*/ 789 h 136724"/>
              <a:gd name="connsiteX21" fmla="*/ 172585 w 421363"/>
              <a:gd name="connsiteY21" fmla="*/ 789 h 136724"/>
              <a:gd name="connsiteX22" fmla="*/ 172610 w 421363"/>
              <a:gd name="connsiteY22" fmla="*/ 12004 h 136724"/>
              <a:gd name="connsiteX23" fmla="*/ 172637 w 421363"/>
              <a:gd name="connsiteY23" fmla="*/ 23219 h 136724"/>
              <a:gd name="connsiteX24" fmla="*/ 187846 w 421363"/>
              <a:gd name="connsiteY24" fmla="*/ 23244 h 136724"/>
              <a:gd name="connsiteX25" fmla="*/ 203055 w 421363"/>
              <a:gd name="connsiteY25" fmla="*/ 23270 h 136724"/>
              <a:gd name="connsiteX26" fmla="*/ 203082 w 421363"/>
              <a:gd name="connsiteY26" fmla="*/ 33726 h 136724"/>
              <a:gd name="connsiteX27" fmla="*/ 203108 w 421363"/>
              <a:gd name="connsiteY27" fmla="*/ 44182 h 136724"/>
              <a:gd name="connsiteX28" fmla="*/ 187872 w 421363"/>
              <a:gd name="connsiteY28" fmla="*/ 44182 h 136724"/>
              <a:gd name="connsiteX29" fmla="*/ 172636 w 421363"/>
              <a:gd name="connsiteY29" fmla="*/ 44182 h 136724"/>
              <a:gd name="connsiteX30" fmla="*/ 172636 w 421363"/>
              <a:gd name="connsiteY30" fmla="*/ 71145 h 136724"/>
              <a:gd name="connsiteX31" fmla="*/ 173206 w 421363"/>
              <a:gd name="connsiteY31" fmla="*/ 101886 h 136724"/>
              <a:gd name="connsiteX32" fmla="*/ 181996 w 421363"/>
              <a:gd name="connsiteY32" fmla="*/ 113696 h 136724"/>
              <a:gd name="connsiteX33" fmla="*/ 195597 w 421363"/>
              <a:gd name="connsiteY33" fmla="*/ 114557 h 136724"/>
              <a:gd name="connsiteX34" fmla="*/ 207132 w 421363"/>
              <a:gd name="connsiteY34" fmla="*/ 108592 h 136724"/>
              <a:gd name="connsiteX35" fmla="*/ 209629 w 421363"/>
              <a:gd name="connsiteY35" fmla="*/ 106237 h 136724"/>
              <a:gd name="connsiteX36" fmla="*/ 208826 w 421363"/>
              <a:gd name="connsiteY36" fmla="*/ 104551 h 136724"/>
              <a:gd name="connsiteX37" fmla="*/ 202636 w 421363"/>
              <a:gd name="connsiteY37" fmla="*/ 82968 h 136724"/>
              <a:gd name="connsiteX38" fmla="*/ 202581 w 421363"/>
              <a:gd name="connsiteY38" fmla="*/ 73550 h 136724"/>
              <a:gd name="connsiteX39" fmla="*/ 209359 w 421363"/>
              <a:gd name="connsiteY39" fmla="*/ 50411 h 136724"/>
              <a:gd name="connsiteX40" fmla="*/ 239476 w 421363"/>
              <a:gd name="connsiteY40" fmla="*/ 23403 h 136724"/>
              <a:gd name="connsiteX41" fmla="*/ 243320 w 421363"/>
              <a:gd name="connsiteY41" fmla="*/ 22031 h 136724"/>
              <a:gd name="connsiteX42" fmla="*/ 242890 w 421363"/>
              <a:gd name="connsiteY42" fmla="*/ 22817 h 136724"/>
              <a:gd name="connsiteX43" fmla="*/ 235203 w 421363"/>
              <a:gd name="connsiteY43" fmla="*/ 53136 h 136724"/>
              <a:gd name="connsiteX44" fmla="*/ 235090 w 421363"/>
              <a:gd name="connsiteY44" fmla="*/ 55255 h 136724"/>
              <a:gd name="connsiteX45" fmla="*/ 234400 w 421363"/>
              <a:gd name="connsiteY45" fmla="*/ 56225 h 136724"/>
              <a:gd name="connsiteX46" fmla="*/ 227801 w 421363"/>
              <a:gd name="connsiteY46" fmla="*/ 73398 h 136724"/>
              <a:gd name="connsiteX47" fmla="*/ 227800 w 421363"/>
              <a:gd name="connsiteY47" fmla="*/ 82512 h 136724"/>
              <a:gd name="connsiteX48" fmla="*/ 235086 w 421363"/>
              <a:gd name="connsiteY48" fmla="*/ 100614 h 136724"/>
              <a:gd name="connsiteX49" fmla="*/ 255183 w 421363"/>
              <a:gd name="connsiteY49" fmla="*/ 113442 h 136724"/>
              <a:gd name="connsiteX50" fmla="*/ 261705 w 421363"/>
              <a:gd name="connsiteY50" fmla="*/ 114002 h 136724"/>
              <a:gd name="connsiteX51" fmla="*/ 266240 w 421363"/>
              <a:gd name="connsiteY51" fmla="*/ 113774 h 136724"/>
              <a:gd name="connsiteX52" fmla="*/ 278316 w 421363"/>
              <a:gd name="connsiteY52" fmla="*/ 109436 h 136724"/>
              <a:gd name="connsiteX53" fmla="*/ 279838 w 421363"/>
              <a:gd name="connsiteY53" fmla="*/ 108495 h 136724"/>
              <a:gd name="connsiteX54" fmla="*/ 280086 w 421363"/>
              <a:gd name="connsiteY54" fmla="*/ 108306 h 136724"/>
              <a:gd name="connsiteX55" fmla="*/ 279532 w 421363"/>
              <a:gd name="connsiteY55" fmla="*/ 108075 h 136724"/>
              <a:gd name="connsiteX56" fmla="*/ 273016 w 421363"/>
              <a:gd name="connsiteY56" fmla="*/ 104737 h 136724"/>
              <a:gd name="connsiteX57" fmla="*/ 253628 w 421363"/>
              <a:gd name="connsiteY57" fmla="*/ 86259 h 136724"/>
              <a:gd name="connsiteX58" fmla="*/ 249928 w 421363"/>
              <a:gd name="connsiteY58" fmla="*/ 28527 h 136724"/>
              <a:gd name="connsiteX59" fmla="*/ 251816 w 421363"/>
              <a:gd name="connsiteY59" fmla="*/ 24932 h 136724"/>
              <a:gd name="connsiteX60" fmla="*/ 255349 w 421363"/>
              <a:gd name="connsiteY60" fmla="*/ 19560 h 136724"/>
              <a:gd name="connsiteX61" fmla="*/ 266596 w 421363"/>
              <a:gd name="connsiteY61" fmla="*/ 19311 h 136724"/>
              <a:gd name="connsiteX62" fmla="*/ 291432 w 421363"/>
              <a:gd name="connsiteY62" fmla="*/ 27129 h 136724"/>
              <a:gd name="connsiteX63" fmla="*/ 318763 w 421363"/>
              <a:gd name="connsiteY63" fmla="*/ 62469 h 136724"/>
              <a:gd name="connsiteX64" fmla="*/ 320783 w 421363"/>
              <a:gd name="connsiteY64" fmla="*/ 79036 h 136724"/>
              <a:gd name="connsiteX65" fmla="*/ 318966 w 421363"/>
              <a:gd name="connsiteY65" fmla="*/ 92588 h 136724"/>
              <a:gd name="connsiteX66" fmla="*/ 287138 w 421363"/>
              <a:gd name="connsiteY66" fmla="*/ 130975 h 136724"/>
              <a:gd name="connsiteX67" fmla="*/ 265741 w 421363"/>
              <a:gd name="connsiteY67" fmla="*/ 136640 h 136724"/>
              <a:gd name="connsiteX68" fmla="*/ 257272 w 421363"/>
              <a:gd name="connsiteY68" fmla="*/ 136628 h 136724"/>
              <a:gd name="connsiteX69" fmla="*/ 294390 w 421363"/>
              <a:gd name="connsiteY69" fmla="*/ 88024 h 136724"/>
              <a:gd name="connsiteX70" fmla="*/ 294976 w 421363"/>
              <a:gd name="connsiteY70" fmla="*/ 85448 h 136724"/>
              <a:gd name="connsiteX71" fmla="*/ 293175 w 421363"/>
              <a:gd name="connsiteY71" fmla="*/ 64182 h 136724"/>
              <a:gd name="connsiteX72" fmla="*/ 272013 w 421363"/>
              <a:gd name="connsiteY72" fmla="*/ 43532 h 136724"/>
              <a:gd name="connsiteX73" fmla="*/ 270831 w 421363"/>
              <a:gd name="connsiteY73" fmla="*/ 43169 h 136724"/>
              <a:gd name="connsiteX74" fmla="*/ 269328 w 421363"/>
              <a:gd name="connsiteY74" fmla="*/ 50055 h 136724"/>
              <a:gd name="connsiteX75" fmla="*/ 269327 w 421363"/>
              <a:gd name="connsiteY75" fmla="*/ 58258 h 136724"/>
              <a:gd name="connsiteX76" fmla="*/ 277328 w 421363"/>
              <a:gd name="connsiteY76" fmla="*/ 77633 h 136724"/>
              <a:gd name="connsiteX77" fmla="*/ 281832 w 421363"/>
              <a:gd name="connsiteY77" fmla="*/ 82258 h 136724"/>
              <a:gd name="connsiteX78" fmla="*/ 292736 w 421363"/>
              <a:gd name="connsiteY78" fmla="*/ 88498 h 136724"/>
              <a:gd name="connsiteX79" fmla="*/ 294057 w 421363"/>
              <a:gd name="connsiteY79" fmla="*/ 88904 h 136724"/>
              <a:gd name="connsiteX80" fmla="*/ 294390 w 421363"/>
              <a:gd name="connsiteY80" fmla="*/ 88024 h 136724"/>
              <a:gd name="connsiteX81" fmla="*/ 362631 w 421363"/>
              <a:gd name="connsiteY81" fmla="*/ 136633 h 136724"/>
              <a:gd name="connsiteX82" fmla="*/ 324125 w 421363"/>
              <a:gd name="connsiteY82" fmla="*/ 128362 h 136724"/>
              <a:gd name="connsiteX83" fmla="*/ 316517 w 421363"/>
              <a:gd name="connsiteY83" fmla="*/ 124671 h 136724"/>
              <a:gd name="connsiteX84" fmla="*/ 317365 w 421363"/>
              <a:gd name="connsiteY84" fmla="*/ 123019 h 136724"/>
              <a:gd name="connsiteX85" fmla="*/ 327153 w 421363"/>
              <a:gd name="connsiteY85" fmla="*/ 106487 h 136724"/>
              <a:gd name="connsiteX86" fmla="*/ 328412 w 421363"/>
              <a:gd name="connsiteY86" fmla="*/ 104132 h 136724"/>
              <a:gd name="connsiteX87" fmla="*/ 329754 w 421363"/>
              <a:gd name="connsiteY87" fmla="*/ 104649 h 136724"/>
              <a:gd name="connsiteX88" fmla="*/ 358010 w 421363"/>
              <a:gd name="connsiteY88" fmla="*/ 112175 h 136724"/>
              <a:gd name="connsiteX89" fmla="*/ 367743 w 421363"/>
              <a:gd name="connsiteY89" fmla="*/ 112787 h 136724"/>
              <a:gd name="connsiteX90" fmla="*/ 373398 w 421363"/>
              <a:gd name="connsiteY90" fmla="*/ 112606 h 136724"/>
              <a:gd name="connsiteX91" fmla="*/ 384855 w 421363"/>
              <a:gd name="connsiteY91" fmla="*/ 109427 h 136724"/>
              <a:gd name="connsiteX92" fmla="*/ 392522 w 421363"/>
              <a:gd name="connsiteY92" fmla="*/ 101500 h 136724"/>
              <a:gd name="connsiteX93" fmla="*/ 392487 w 421363"/>
              <a:gd name="connsiteY93" fmla="*/ 96131 h 136724"/>
              <a:gd name="connsiteX94" fmla="*/ 385169 w 421363"/>
              <a:gd name="connsiteY94" fmla="*/ 87471 h 136724"/>
              <a:gd name="connsiteX95" fmla="*/ 379259 w 421363"/>
              <a:gd name="connsiteY95" fmla="*/ 84531 h 136724"/>
              <a:gd name="connsiteX96" fmla="*/ 364991 w 421363"/>
              <a:gd name="connsiteY96" fmla="*/ 79572 h 136724"/>
              <a:gd name="connsiteX97" fmla="*/ 328702 w 421363"/>
              <a:gd name="connsiteY97" fmla="*/ 58304 h 136724"/>
              <a:gd name="connsiteX98" fmla="*/ 323565 w 421363"/>
              <a:gd name="connsiteY98" fmla="*/ 39149 h 136724"/>
              <a:gd name="connsiteX99" fmla="*/ 330966 w 421363"/>
              <a:gd name="connsiteY99" fmla="*/ 17396 h 136724"/>
              <a:gd name="connsiteX100" fmla="*/ 336457 w 421363"/>
              <a:gd name="connsiteY100" fmla="*/ 11919 h 136724"/>
              <a:gd name="connsiteX101" fmla="*/ 358468 w 421363"/>
              <a:gd name="connsiteY101" fmla="*/ 1867 h 136724"/>
              <a:gd name="connsiteX102" fmla="*/ 399691 w 421363"/>
              <a:gd name="connsiteY102" fmla="*/ 2213 h 136724"/>
              <a:gd name="connsiteX103" fmla="*/ 414236 w 421363"/>
              <a:gd name="connsiteY103" fmla="*/ 5266 h 136724"/>
              <a:gd name="connsiteX104" fmla="*/ 412794 w 421363"/>
              <a:gd name="connsiteY104" fmla="*/ 41826 h 136724"/>
              <a:gd name="connsiteX105" fmla="*/ 391752 w 421363"/>
              <a:gd name="connsiteY105" fmla="*/ 41450 h 136724"/>
              <a:gd name="connsiteX106" fmla="*/ 391787 w 421363"/>
              <a:gd name="connsiteY106" fmla="*/ 32346 h 136724"/>
              <a:gd name="connsiteX107" fmla="*/ 391861 w 421363"/>
              <a:gd name="connsiteY107" fmla="*/ 23244 h 136724"/>
              <a:gd name="connsiteX108" fmla="*/ 390706 w 421363"/>
              <a:gd name="connsiteY108" fmla="*/ 23028 h 136724"/>
              <a:gd name="connsiteX109" fmla="*/ 369933 w 421363"/>
              <a:gd name="connsiteY109" fmla="*/ 22564 h 136724"/>
              <a:gd name="connsiteX110" fmla="*/ 352481 w 421363"/>
              <a:gd name="connsiteY110" fmla="*/ 31776 h 136724"/>
              <a:gd name="connsiteX111" fmla="*/ 352348 w 421363"/>
              <a:gd name="connsiteY111" fmla="*/ 40958 h 136724"/>
              <a:gd name="connsiteX112" fmla="*/ 380074 w 421363"/>
              <a:gd name="connsiteY112" fmla="*/ 56485 h 136724"/>
              <a:gd name="connsiteX113" fmla="*/ 406598 w 421363"/>
              <a:gd name="connsiteY113" fmla="*/ 67839 h 136724"/>
              <a:gd name="connsiteX114" fmla="*/ 419917 w 421363"/>
              <a:gd name="connsiteY114" fmla="*/ 84532 h 136724"/>
              <a:gd name="connsiteX115" fmla="*/ 420581 w 421363"/>
              <a:gd name="connsiteY115" fmla="*/ 103531 h 136724"/>
              <a:gd name="connsiteX116" fmla="*/ 387310 w 421363"/>
              <a:gd name="connsiteY116" fmla="*/ 134265 h 136724"/>
              <a:gd name="connsiteX117" fmla="*/ 362631 w 421363"/>
              <a:gd name="connsiteY117" fmla="*/ 136633 h 136724"/>
              <a:gd name="connsiteX118" fmla="*/ 0 w 421363"/>
              <a:gd name="connsiteY118" fmla="*/ 125956 h 136724"/>
              <a:gd name="connsiteX119" fmla="*/ 0 w 421363"/>
              <a:gd name="connsiteY119" fmla="*/ 117601 h 136724"/>
              <a:gd name="connsiteX120" fmla="*/ 5695 w 421363"/>
              <a:gd name="connsiteY120" fmla="*/ 117601 h 136724"/>
              <a:gd name="connsiteX121" fmla="*/ 11390 w 421363"/>
              <a:gd name="connsiteY121" fmla="*/ 117601 h 136724"/>
              <a:gd name="connsiteX122" fmla="*/ 11855 w 421363"/>
              <a:gd name="connsiteY122" fmla="*/ 116310 h 136724"/>
              <a:gd name="connsiteX123" fmla="*/ 46981 w 421363"/>
              <a:gd name="connsiteY123" fmla="*/ 17636 h 136724"/>
              <a:gd name="connsiteX124" fmla="*/ 39872 w 421363"/>
              <a:gd name="connsiteY124" fmla="*/ 17523 h 136724"/>
              <a:gd name="connsiteX125" fmla="*/ 32764 w 421363"/>
              <a:gd name="connsiteY125" fmla="*/ 17497 h 136724"/>
              <a:gd name="connsiteX126" fmla="*/ 32764 w 421363"/>
              <a:gd name="connsiteY126" fmla="*/ 9193 h 136724"/>
              <a:gd name="connsiteX127" fmla="*/ 32764 w 421363"/>
              <a:gd name="connsiteY127" fmla="*/ 889 h 136724"/>
              <a:gd name="connsiteX128" fmla="*/ 61308 w 421363"/>
              <a:gd name="connsiteY128" fmla="*/ 863 h 136724"/>
              <a:gd name="connsiteX129" fmla="*/ 89851 w 421363"/>
              <a:gd name="connsiteY129" fmla="*/ 838 h 136724"/>
              <a:gd name="connsiteX130" fmla="*/ 110687 w 421363"/>
              <a:gd name="connsiteY130" fmla="*/ 59194 h 136724"/>
              <a:gd name="connsiteX131" fmla="*/ 131523 w 421363"/>
              <a:gd name="connsiteY131" fmla="*/ 117550 h 136724"/>
              <a:gd name="connsiteX132" fmla="*/ 136896 w 421363"/>
              <a:gd name="connsiteY132" fmla="*/ 117577 h 136724"/>
              <a:gd name="connsiteX133" fmla="*/ 142267 w 421363"/>
              <a:gd name="connsiteY133" fmla="*/ 117603 h 136724"/>
              <a:gd name="connsiteX134" fmla="*/ 142242 w 421363"/>
              <a:gd name="connsiteY134" fmla="*/ 125931 h 136724"/>
              <a:gd name="connsiteX135" fmla="*/ 142216 w 421363"/>
              <a:gd name="connsiteY135" fmla="*/ 134260 h 136724"/>
              <a:gd name="connsiteX136" fmla="*/ 116585 w 421363"/>
              <a:gd name="connsiteY136" fmla="*/ 134260 h 136724"/>
              <a:gd name="connsiteX137" fmla="*/ 90955 w 421363"/>
              <a:gd name="connsiteY137" fmla="*/ 134260 h 136724"/>
              <a:gd name="connsiteX138" fmla="*/ 90929 w 421363"/>
              <a:gd name="connsiteY138" fmla="*/ 125931 h 136724"/>
              <a:gd name="connsiteX139" fmla="*/ 90903 w 421363"/>
              <a:gd name="connsiteY139" fmla="*/ 117601 h 136724"/>
              <a:gd name="connsiteX140" fmla="*/ 96152 w 421363"/>
              <a:gd name="connsiteY140" fmla="*/ 117601 h 136724"/>
              <a:gd name="connsiteX141" fmla="*/ 101401 w 421363"/>
              <a:gd name="connsiteY141" fmla="*/ 117512 h 136724"/>
              <a:gd name="connsiteX142" fmla="*/ 95165 w 421363"/>
              <a:gd name="connsiteY142" fmla="*/ 99955 h 136724"/>
              <a:gd name="connsiteX143" fmla="*/ 94953 w 421363"/>
              <a:gd name="connsiteY143" fmla="*/ 99373 h 136724"/>
              <a:gd name="connsiteX144" fmla="*/ 69058 w 421363"/>
              <a:gd name="connsiteY144" fmla="*/ 99398 h 136724"/>
              <a:gd name="connsiteX145" fmla="*/ 43164 w 421363"/>
              <a:gd name="connsiteY145" fmla="*/ 99423 h 136724"/>
              <a:gd name="connsiteX146" fmla="*/ 39939 w 421363"/>
              <a:gd name="connsiteY146" fmla="*/ 108487 h 136724"/>
              <a:gd name="connsiteX147" fmla="*/ 36713 w 421363"/>
              <a:gd name="connsiteY147" fmla="*/ 117550 h 136724"/>
              <a:gd name="connsiteX148" fmla="*/ 42306 w 421363"/>
              <a:gd name="connsiteY148" fmla="*/ 117577 h 136724"/>
              <a:gd name="connsiteX149" fmla="*/ 47898 w 421363"/>
              <a:gd name="connsiteY149" fmla="*/ 117603 h 136724"/>
              <a:gd name="connsiteX150" fmla="*/ 47898 w 421363"/>
              <a:gd name="connsiteY150" fmla="*/ 125957 h 136724"/>
              <a:gd name="connsiteX151" fmla="*/ 47898 w 421363"/>
              <a:gd name="connsiteY151" fmla="*/ 134311 h 136724"/>
              <a:gd name="connsiteX152" fmla="*/ 23949 w 421363"/>
              <a:gd name="connsiteY152" fmla="*/ 134311 h 136724"/>
              <a:gd name="connsiteX153" fmla="*/ 0 w 421363"/>
              <a:gd name="connsiteY153" fmla="*/ 134311 h 136724"/>
              <a:gd name="connsiteX154" fmla="*/ 0 w 421363"/>
              <a:gd name="connsiteY154" fmla="*/ 125956 h 136724"/>
              <a:gd name="connsiteX155" fmla="*/ 87541 w 421363"/>
              <a:gd name="connsiteY155" fmla="*/ 78662 h 136724"/>
              <a:gd name="connsiteX156" fmla="*/ 78510 w 421363"/>
              <a:gd name="connsiteY156" fmla="*/ 53320 h 136724"/>
              <a:gd name="connsiteX157" fmla="*/ 69269 w 421363"/>
              <a:gd name="connsiteY157" fmla="*/ 27421 h 136724"/>
              <a:gd name="connsiteX158" fmla="*/ 69059 w 421363"/>
              <a:gd name="connsiteY158" fmla="*/ 26814 h 136724"/>
              <a:gd name="connsiteX159" fmla="*/ 68935 w 421363"/>
              <a:gd name="connsiteY159" fmla="*/ 27118 h 136724"/>
              <a:gd name="connsiteX160" fmla="*/ 59738 w 421363"/>
              <a:gd name="connsiteY160" fmla="*/ 52890 h 136724"/>
              <a:gd name="connsiteX161" fmla="*/ 50596 w 421363"/>
              <a:gd name="connsiteY161" fmla="*/ 78537 h 136724"/>
              <a:gd name="connsiteX162" fmla="*/ 69033 w 421363"/>
              <a:gd name="connsiteY162" fmla="*/ 78714 h 136724"/>
              <a:gd name="connsiteX163" fmla="*/ 87541 w 421363"/>
              <a:gd name="connsiteY163" fmla="*/ 78662 h 1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21363" h="136724">
                <a:moveTo>
                  <a:pt x="257272" y="136629"/>
                </a:moveTo>
                <a:cubicBezTo>
                  <a:pt x="244457" y="135670"/>
                  <a:pt x="232322" y="130611"/>
                  <a:pt x="222673" y="122204"/>
                </a:cubicBezTo>
                <a:cubicBezTo>
                  <a:pt x="222084" y="121691"/>
                  <a:pt x="221512" y="121170"/>
                  <a:pt x="221400" y="121046"/>
                </a:cubicBezTo>
                <a:cubicBezTo>
                  <a:pt x="221287" y="120922"/>
                  <a:pt x="221075" y="120735"/>
                  <a:pt x="220928" y="120630"/>
                </a:cubicBezTo>
                <a:lnTo>
                  <a:pt x="220661" y="120441"/>
                </a:lnTo>
                <a:lnTo>
                  <a:pt x="219475" y="121745"/>
                </a:lnTo>
                <a:cubicBezTo>
                  <a:pt x="215896" y="125681"/>
                  <a:pt x="210991" y="129257"/>
                  <a:pt x="205706" y="131784"/>
                </a:cubicBezTo>
                <a:cubicBezTo>
                  <a:pt x="197142" y="135881"/>
                  <a:pt x="187692" y="137401"/>
                  <a:pt x="177783" y="136279"/>
                </a:cubicBezTo>
                <a:cubicBezTo>
                  <a:pt x="164302" y="134752"/>
                  <a:pt x="154147" y="128301"/>
                  <a:pt x="149099" y="118057"/>
                </a:cubicBezTo>
                <a:cubicBezTo>
                  <a:pt x="146872" y="113540"/>
                  <a:pt x="145580" y="108275"/>
                  <a:pt x="145224" y="102259"/>
                </a:cubicBezTo>
                <a:cubicBezTo>
                  <a:pt x="145161" y="101185"/>
                  <a:pt x="145122" y="89937"/>
                  <a:pt x="145122" y="72359"/>
                </a:cubicBezTo>
                <a:lnTo>
                  <a:pt x="145120" y="44181"/>
                </a:lnTo>
                <a:lnTo>
                  <a:pt x="135081" y="44181"/>
                </a:lnTo>
                <a:lnTo>
                  <a:pt x="125043" y="44181"/>
                </a:lnTo>
                <a:lnTo>
                  <a:pt x="125069" y="33726"/>
                </a:lnTo>
                <a:lnTo>
                  <a:pt x="125095" y="23269"/>
                </a:lnTo>
                <a:lnTo>
                  <a:pt x="135106" y="23244"/>
                </a:lnTo>
                <a:lnTo>
                  <a:pt x="145119" y="23219"/>
                </a:lnTo>
                <a:lnTo>
                  <a:pt x="145144" y="12004"/>
                </a:lnTo>
                <a:lnTo>
                  <a:pt x="145171" y="789"/>
                </a:lnTo>
                <a:lnTo>
                  <a:pt x="158877" y="789"/>
                </a:lnTo>
                <a:lnTo>
                  <a:pt x="172585" y="789"/>
                </a:lnTo>
                <a:lnTo>
                  <a:pt x="172610" y="12004"/>
                </a:lnTo>
                <a:lnTo>
                  <a:pt x="172637" y="23219"/>
                </a:lnTo>
                <a:lnTo>
                  <a:pt x="187846" y="23244"/>
                </a:lnTo>
                <a:lnTo>
                  <a:pt x="203055" y="23270"/>
                </a:lnTo>
                <a:lnTo>
                  <a:pt x="203082" y="33726"/>
                </a:lnTo>
                <a:lnTo>
                  <a:pt x="203108" y="44182"/>
                </a:lnTo>
                <a:lnTo>
                  <a:pt x="187872" y="44182"/>
                </a:lnTo>
                <a:lnTo>
                  <a:pt x="172636" y="44182"/>
                </a:lnTo>
                <a:lnTo>
                  <a:pt x="172636" y="71145"/>
                </a:lnTo>
                <a:cubicBezTo>
                  <a:pt x="172636" y="100516"/>
                  <a:pt x="172613" y="99258"/>
                  <a:pt x="173206" y="101886"/>
                </a:cubicBezTo>
                <a:cubicBezTo>
                  <a:pt x="174411" y="107227"/>
                  <a:pt x="177594" y="111503"/>
                  <a:pt x="181996" y="113696"/>
                </a:cubicBezTo>
                <a:cubicBezTo>
                  <a:pt x="185782" y="115582"/>
                  <a:pt x="190338" y="115870"/>
                  <a:pt x="195597" y="114557"/>
                </a:cubicBezTo>
                <a:cubicBezTo>
                  <a:pt x="199585" y="113561"/>
                  <a:pt x="203769" y="111397"/>
                  <a:pt x="207132" y="108592"/>
                </a:cubicBezTo>
                <a:cubicBezTo>
                  <a:pt x="208264" y="107648"/>
                  <a:pt x="209629" y="106360"/>
                  <a:pt x="209629" y="106237"/>
                </a:cubicBezTo>
                <a:cubicBezTo>
                  <a:pt x="209629" y="106180"/>
                  <a:pt x="209269" y="105421"/>
                  <a:pt x="208826" y="104551"/>
                </a:cubicBezTo>
                <a:cubicBezTo>
                  <a:pt x="205375" y="97741"/>
                  <a:pt x="203347" y="90676"/>
                  <a:pt x="202636" y="82968"/>
                </a:cubicBezTo>
                <a:cubicBezTo>
                  <a:pt x="202428" y="80715"/>
                  <a:pt x="202398" y="75592"/>
                  <a:pt x="202581" y="73550"/>
                </a:cubicBezTo>
                <a:cubicBezTo>
                  <a:pt x="203346" y="65002"/>
                  <a:pt x="205466" y="57763"/>
                  <a:pt x="209359" y="50411"/>
                </a:cubicBezTo>
                <a:cubicBezTo>
                  <a:pt x="215768" y="38304"/>
                  <a:pt x="226742" y="28463"/>
                  <a:pt x="239476" y="23403"/>
                </a:cubicBezTo>
                <a:cubicBezTo>
                  <a:pt x="240929" y="22825"/>
                  <a:pt x="243277" y="21987"/>
                  <a:pt x="243320" y="22031"/>
                </a:cubicBezTo>
                <a:cubicBezTo>
                  <a:pt x="243337" y="22047"/>
                  <a:pt x="243142" y="22401"/>
                  <a:pt x="242890" y="22817"/>
                </a:cubicBezTo>
                <a:cubicBezTo>
                  <a:pt x="239072" y="29091"/>
                  <a:pt x="235796" y="42014"/>
                  <a:pt x="235203" y="53136"/>
                </a:cubicBezTo>
                <a:lnTo>
                  <a:pt x="235090" y="55255"/>
                </a:lnTo>
                <a:lnTo>
                  <a:pt x="234400" y="56225"/>
                </a:lnTo>
                <a:cubicBezTo>
                  <a:pt x="230872" y="61179"/>
                  <a:pt x="228620" y="67040"/>
                  <a:pt x="227801" y="73398"/>
                </a:cubicBezTo>
                <a:cubicBezTo>
                  <a:pt x="227543" y="75406"/>
                  <a:pt x="227543" y="80499"/>
                  <a:pt x="227800" y="82512"/>
                </a:cubicBezTo>
                <a:cubicBezTo>
                  <a:pt x="228673" y="89307"/>
                  <a:pt x="231110" y="95365"/>
                  <a:pt x="235086" y="100614"/>
                </a:cubicBezTo>
                <a:cubicBezTo>
                  <a:pt x="240131" y="107274"/>
                  <a:pt x="247352" y="111884"/>
                  <a:pt x="255183" y="113442"/>
                </a:cubicBezTo>
                <a:cubicBezTo>
                  <a:pt x="257753" y="113953"/>
                  <a:pt x="258374" y="114007"/>
                  <a:pt x="261705" y="114002"/>
                </a:cubicBezTo>
                <a:cubicBezTo>
                  <a:pt x="264394" y="114002"/>
                  <a:pt x="265006" y="113967"/>
                  <a:pt x="266240" y="113774"/>
                </a:cubicBezTo>
                <a:cubicBezTo>
                  <a:pt x="270727" y="113071"/>
                  <a:pt x="274398" y="111752"/>
                  <a:pt x="278316" y="109436"/>
                </a:cubicBezTo>
                <a:cubicBezTo>
                  <a:pt x="279017" y="109022"/>
                  <a:pt x="279701" y="108598"/>
                  <a:pt x="279838" y="108495"/>
                </a:cubicBezTo>
                <a:lnTo>
                  <a:pt x="280086" y="108306"/>
                </a:lnTo>
                <a:lnTo>
                  <a:pt x="279532" y="108075"/>
                </a:lnTo>
                <a:cubicBezTo>
                  <a:pt x="278358" y="107583"/>
                  <a:pt x="274328" y="105519"/>
                  <a:pt x="273016" y="104737"/>
                </a:cubicBezTo>
                <a:cubicBezTo>
                  <a:pt x="265113" y="100025"/>
                  <a:pt x="258658" y="93873"/>
                  <a:pt x="253628" y="86259"/>
                </a:cubicBezTo>
                <a:cubicBezTo>
                  <a:pt x="242282" y="69083"/>
                  <a:pt x="240866" y="46999"/>
                  <a:pt x="249928" y="28527"/>
                </a:cubicBezTo>
                <a:cubicBezTo>
                  <a:pt x="250504" y="27352"/>
                  <a:pt x="251353" y="25734"/>
                  <a:pt x="251816" y="24932"/>
                </a:cubicBezTo>
                <a:cubicBezTo>
                  <a:pt x="252733" y="23342"/>
                  <a:pt x="255045" y="19826"/>
                  <a:pt x="255349" y="19560"/>
                </a:cubicBezTo>
                <a:cubicBezTo>
                  <a:pt x="255824" y="19145"/>
                  <a:pt x="262947" y="18987"/>
                  <a:pt x="266596" y="19311"/>
                </a:cubicBezTo>
                <a:cubicBezTo>
                  <a:pt x="275591" y="20108"/>
                  <a:pt x="283775" y="22685"/>
                  <a:pt x="291432" y="27129"/>
                </a:cubicBezTo>
                <a:cubicBezTo>
                  <a:pt x="304854" y="34920"/>
                  <a:pt x="314735" y="47697"/>
                  <a:pt x="318763" y="62469"/>
                </a:cubicBezTo>
                <a:cubicBezTo>
                  <a:pt x="320303" y="68113"/>
                  <a:pt x="320889" y="72921"/>
                  <a:pt x="320783" y="79036"/>
                </a:cubicBezTo>
                <a:cubicBezTo>
                  <a:pt x="320694" y="84165"/>
                  <a:pt x="320212" y="87772"/>
                  <a:pt x="318966" y="92588"/>
                </a:cubicBezTo>
                <a:cubicBezTo>
                  <a:pt x="314655" y="109277"/>
                  <a:pt x="302963" y="123377"/>
                  <a:pt x="287138" y="130975"/>
                </a:cubicBezTo>
                <a:cubicBezTo>
                  <a:pt x="280472" y="134175"/>
                  <a:pt x="273390" y="136050"/>
                  <a:pt x="265741" y="136640"/>
                </a:cubicBezTo>
                <a:cubicBezTo>
                  <a:pt x="264212" y="136758"/>
                  <a:pt x="258903" y="136750"/>
                  <a:pt x="257272" y="136628"/>
                </a:cubicBezTo>
                <a:close/>
                <a:moveTo>
                  <a:pt x="294390" y="88024"/>
                </a:moveTo>
                <a:cubicBezTo>
                  <a:pt x="294520" y="87554"/>
                  <a:pt x="294785" y="86395"/>
                  <a:pt x="294976" y="85448"/>
                </a:cubicBezTo>
                <a:cubicBezTo>
                  <a:pt x="296412" y="78375"/>
                  <a:pt x="295770" y="70795"/>
                  <a:pt x="293175" y="64182"/>
                </a:cubicBezTo>
                <a:cubicBezTo>
                  <a:pt x="289308" y="54327"/>
                  <a:pt x="281652" y="46856"/>
                  <a:pt x="272013" y="43532"/>
                </a:cubicBezTo>
                <a:cubicBezTo>
                  <a:pt x="271434" y="43332"/>
                  <a:pt x="270901" y="43169"/>
                  <a:pt x="270831" y="43169"/>
                </a:cubicBezTo>
                <a:cubicBezTo>
                  <a:pt x="270571" y="43169"/>
                  <a:pt x="269678" y="47260"/>
                  <a:pt x="269328" y="50055"/>
                </a:cubicBezTo>
                <a:cubicBezTo>
                  <a:pt x="269151" y="51472"/>
                  <a:pt x="269151" y="56834"/>
                  <a:pt x="269327" y="58258"/>
                </a:cubicBezTo>
                <a:cubicBezTo>
                  <a:pt x="270257" y="65761"/>
                  <a:pt x="272854" y="72048"/>
                  <a:pt x="277328" y="77633"/>
                </a:cubicBezTo>
                <a:cubicBezTo>
                  <a:pt x="278293" y="78838"/>
                  <a:pt x="280665" y="81273"/>
                  <a:pt x="281832" y="82258"/>
                </a:cubicBezTo>
                <a:cubicBezTo>
                  <a:pt x="285167" y="85071"/>
                  <a:pt x="288590" y="87029"/>
                  <a:pt x="292736" y="88498"/>
                </a:cubicBezTo>
                <a:cubicBezTo>
                  <a:pt x="293409" y="88736"/>
                  <a:pt x="294003" y="88919"/>
                  <a:pt x="294057" y="88904"/>
                </a:cubicBezTo>
                <a:cubicBezTo>
                  <a:pt x="294109" y="88890"/>
                  <a:pt x="294260" y="88494"/>
                  <a:pt x="294390" y="88024"/>
                </a:cubicBezTo>
                <a:close/>
                <a:moveTo>
                  <a:pt x="362631" y="136633"/>
                </a:moveTo>
                <a:cubicBezTo>
                  <a:pt x="348785" y="136149"/>
                  <a:pt x="336024" y="133408"/>
                  <a:pt x="324125" y="128362"/>
                </a:cubicBezTo>
                <a:cubicBezTo>
                  <a:pt x="322378" y="127621"/>
                  <a:pt x="316873" y="124950"/>
                  <a:pt x="316517" y="124671"/>
                </a:cubicBezTo>
                <a:cubicBezTo>
                  <a:pt x="316365" y="124551"/>
                  <a:pt x="316450" y="124386"/>
                  <a:pt x="317365" y="123019"/>
                </a:cubicBezTo>
                <a:cubicBezTo>
                  <a:pt x="320603" y="118185"/>
                  <a:pt x="324570" y="111485"/>
                  <a:pt x="327153" y="106487"/>
                </a:cubicBezTo>
                <a:cubicBezTo>
                  <a:pt x="327823" y="105192"/>
                  <a:pt x="328389" y="104132"/>
                  <a:pt x="328412" y="104132"/>
                </a:cubicBezTo>
                <a:cubicBezTo>
                  <a:pt x="328435" y="104132"/>
                  <a:pt x="329038" y="104365"/>
                  <a:pt x="329754" y="104649"/>
                </a:cubicBezTo>
                <a:cubicBezTo>
                  <a:pt x="338915" y="108286"/>
                  <a:pt x="349002" y="110972"/>
                  <a:pt x="358010" y="112175"/>
                </a:cubicBezTo>
                <a:cubicBezTo>
                  <a:pt x="361925" y="112698"/>
                  <a:pt x="363295" y="112784"/>
                  <a:pt x="367743" y="112787"/>
                </a:cubicBezTo>
                <a:cubicBezTo>
                  <a:pt x="371188" y="112787"/>
                  <a:pt x="372180" y="112758"/>
                  <a:pt x="373398" y="112606"/>
                </a:cubicBezTo>
                <a:cubicBezTo>
                  <a:pt x="378022" y="112030"/>
                  <a:pt x="381645" y="111024"/>
                  <a:pt x="384855" y="109427"/>
                </a:cubicBezTo>
                <a:cubicBezTo>
                  <a:pt x="389047" y="107341"/>
                  <a:pt x="391630" y="104671"/>
                  <a:pt x="392522" y="101500"/>
                </a:cubicBezTo>
                <a:cubicBezTo>
                  <a:pt x="392798" y="100521"/>
                  <a:pt x="392778" y="97471"/>
                  <a:pt x="392487" y="96131"/>
                </a:cubicBezTo>
                <a:cubicBezTo>
                  <a:pt x="391732" y="92650"/>
                  <a:pt x="389590" y="90115"/>
                  <a:pt x="385169" y="87471"/>
                </a:cubicBezTo>
                <a:cubicBezTo>
                  <a:pt x="383786" y="86642"/>
                  <a:pt x="381172" y="85343"/>
                  <a:pt x="379259" y="84531"/>
                </a:cubicBezTo>
                <a:cubicBezTo>
                  <a:pt x="376188" y="83229"/>
                  <a:pt x="373641" y="82344"/>
                  <a:pt x="364991" y="79572"/>
                </a:cubicBezTo>
                <a:cubicBezTo>
                  <a:pt x="344754" y="73086"/>
                  <a:pt x="334566" y="67115"/>
                  <a:pt x="328702" y="58304"/>
                </a:cubicBezTo>
                <a:cubicBezTo>
                  <a:pt x="325313" y="53212"/>
                  <a:pt x="323566" y="46698"/>
                  <a:pt x="323565" y="39149"/>
                </a:cubicBezTo>
                <a:cubicBezTo>
                  <a:pt x="323563" y="30830"/>
                  <a:pt x="326051" y="23520"/>
                  <a:pt x="330966" y="17396"/>
                </a:cubicBezTo>
                <a:cubicBezTo>
                  <a:pt x="332102" y="15981"/>
                  <a:pt x="334997" y="13093"/>
                  <a:pt x="336457" y="11919"/>
                </a:cubicBezTo>
                <a:cubicBezTo>
                  <a:pt x="342295" y="7222"/>
                  <a:pt x="349755" y="3815"/>
                  <a:pt x="358468" y="1867"/>
                </a:cubicBezTo>
                <a:cubicBezTo>
                  <a:pt x="370080" y="-729"/>
                  <a:pt x="382812" y="-622"/>
                  <a:pt x="399691" y="2213"/>
                </a:cubicBezTo>
                <a:cubicBezTo>
                  <a:pt x="405545" y="3196"/>
                  <a:pt x="414133" y="4998"/>
                  <a:pt x="414236" y="5266"/>
                </a:cubicBezTo>
                <a:cubicBezTo>
                  <a:pt x="414283" y="5388"/>
                  <a:pt x="412849" y="41768"/>
                  <a:pt x="412794" y="41826"/>
                </a:cubicBezTo>
                <a:cubicBezTo>
                  <a:pt x="412778" y="41844"/>
                  <a:pt x="392034" y="41474"/>
                  <a:pt x="391752" y="41450"/>
                </a:cubicBezTo>
                <a:cubicBezTo>
                  <a:pt x="391731" y="41450"/>
                  <a:pt x="391744" y="37351"/>
                  <a:pt x="391787" y="32346"/>
                </a:cubicBezTo>
                <a:lnTo>
                  <a:pt x="391861" y="23244"/>
                </a:lnTo>
                <a:lnTo>
                  <a:pt x="390706" y="23028"/>
                </a:lnTo>
                <a:cubicBezTo>
                  <a:pt x="384668" y="21902"/>
                  <a:pt x="376105" y="21710"/>
                  <a:pt x="369933" y="22564"/>
                </a:cubicBezTo>
                <a:cubicBezTo>
                  <a:pt x="361158" y="23778"/>
                  <a:pt x="354849" y="27108"/>
                  <a:pt x="352481" y="31776"/>
                </a:cubicBezTo>
                <a:cubicBezTo>
                  <a:pt x="350941" y="34814"/>
                  <a:pt x="350893" y="38110"/>
                  <a:pt x="352348" y="40958"/>
                </a:cubicBezTo>
                <a:cubicBezTo>
                  <a:pt x="355131" y="46401"/>
                  <a:pt x="363822" y="51269"/>
                  <a:pt x="380074" y="56485"/>
                </a:cubicBezTo>
                <a:cubicBezTo>
                  <a:pt x="392450" y="60457"/>
                  <a:pt x="400659" y="63972"/>
                  <a:pt x="406598" y="67839"/>
                </a:cubicBezTo>
                <a:cubicBezTo>
                  <a:pt x="413673" y="72446"/>
                  <a:pt x="417820" y="77643"/>
                  <a:pt x="419917" y="84532"/>
                </a:cubicBezTo>
                <a:cubicBezTo>
                  <a:pt x="421571" y="89959"/>
                  <a:pt x="421826" y="97309"/>
                  <a:pt x="420581" y="103531"/>
                </a:cubicBezTo>
                <a:cubicBezTo>
                  <a:pt x="417572" y="118554"/>
                  <a:pt x="405681" y="129539"/>
                  <a:pt x="387310" y="134265"/>
                </a:cubicBezTo>
                <a:cubicBezTo>
                  <a:pt x="379743" y="136213"/>
                  <a:pt x="371957" y="136960"/>
                  <a:pt x="362631" y="136633"/>
                </a:cubicBezTo>
                <a:close/>
                <a:moveTo>
                  <a:pt x="0" y="125956"/>
                </a:moveTo>
                <a:lnTo>
                  <a:pt x="0" y="117601"/>
                </a:lnTo>
                <a:lnTo>
                  <a:pt x="5695" y="117601"/>
                </a:lnTo>
                <a:lnTo>
                  <a:pt x="11390" y="117601"/>
                </a:lnTo>
                <a:lnTo>
                  <a:pt x="11855" y="116310"/>
                </a:lnTo>
                <a:cubicBezTo>
                  <a:pt x="13909" y="110606"/>
                  <a:pt x="46981" y="17703"/>
                  <a:pt x="46981" y="17636"/>
                </a:cubicBezTo>
                <a:cubicBezTo>
                  <a:pt x="46981" y="17588"/>
                  <a:pt x="43782" y="17538"/>
                  <a:pt x="39872" y="17523"/>
                </a:cubicBezTo>
                <a:lnTo>
                  <a:pt x="32764" y="17497"/>
                </a:lnTo>
                <a:lnTo>
                  <a:pt x="32764" y="9193"/>
                </a:lnTo>
                <a:lnTo>
                  <a:pt x="32764" y="889"/>
                </a:lnTo>
                <a:lnTo>
                  <a:pt x="61308" y="863"/>
                </a:lnTo>
                <a:lnTo>
                  <a:pt x="89851" y="838"/>
                </a:lnTo>
                <a:lnTo>
                  <a:pt x="110687" y="59194"/>
                </a:lnTo>
                <a:lnTo>
                  <a:pt x="131523" y="117550"/>
                </a:lnTo>
                <a:lnTo>
                  <a:pt x="136896" y="117577"/>
                </a:lnTo>
                <a:lnTo>
                  <a:pt x="142267" y="117603"/>
                </a:lnTo>
                <a:lnTo>
                  <a:pt x="142242" y="125931"/>
                </a:lnTo>
                <a:lnTo>
                  <a:pt x="142216" y="134260"/>
                </a:lnTo>
                <a:lnTo>
                  <a:pt x="116585" y="134260"/>
                </a:lnTo>
                <a:lnTo>
                  <a:pt x="90955" y="134260"/>
                </a:lnTo>
                <a:lnTo>
                  <a:pt x="90929" y="125931"/>
                </a:lnTo>
                <a:lnTo>
                  <a:pt x="90903" y="117601"/>
                </a:lnTo>
                <a:lnTo>
                  <a:pt x="96152" y="117601"/>
                </a:lnTo>
                <a:cubicBezTo>
                  <a:pt x="99129" y="117601"/>
                  <a:pt x="101401" y="117562"/>
                  <a:pt x="101401" y="117512"/>
                </a:cubicBezTo>
                <a:cubicBezTo>
                  <a:pt x="101401" y="117441"/>
                  <a:pt x="96095" y="102502"/>
                  <a:pt x="95165" y="99955"/>
                </a:cubicBezTo>
                <a:lnTo>
                  <a:pt x="94953" y="99373"/>
                </a:lnTo>
                <a:lnTo>
                  <a:pt x="69058" y="99398"/>
                </a:lnTo>
                <a:lnTo>
                  <a:pt x="43164" y="99423"/>
                </a:lnTo>
                <a:lnTo>
                  <a:pt x="39939" y="108487"/>
                </a:lnTo>
                <a:lnTo>
                  <a:pt x="36713" y="117550"/>
                </a:lnTo>
                <a:lnTo>
                  <a:pt x="42306" y="117577"/>
                </a:lnTo>
                <a:lnTo>
                  <a:pt x="47898" y="117603"/>
                </a:lnTo>
                <a:lnTo>
                  <a:pt x="47898" y="125957"/>
                </a:lnTo>
                <a:lnTo>
                  <a:pt x="47898" y="134311"/>
                </a:lnTo>
                <a:lnTo>
                  <a:pt x="23949" y="134311"/>
                </a:lnTo>
                <a:lnTo>
                  <a:pt x="0" y="134311"/>
                </a:lnTo>
                <a:lnTo>
                  <a:pt x="0" y="125956"/>
                </a:lnTo>
                <a:close/>
                <a:moveTo>
                  <a:pt x="87541" y="78662"/>
                </a:moveTo>
                <a:cubicBezTo>
                  <a:pt x="87541" y="78634"/>
                  <a:pt x="83477" y="67230"/>
                  <a:pt x="78510" y="53320"/>
                </a:cubicBezTo>
                <a:cubicBezTo>
                  <a:pt x="73543" y="39410"/>
                  <a:pt x="69385" y="27756"/>
                  <a:pt x="69269" y="27421"/>
                </a:cubicBezTo>
                <a:lnTo>
                  <a:pt x="69059" y="26814"/>
                </a:lnTo>
                <a:lnTo>
                  <a:pt x="68935" y="27118"/>
                </a:lnTo>
                <a:cubicBezTo>
                  <a:pt x="68866" y="27285"/>
                  <a:pt x="64728" y="38883"/>
                  <a:pt x="59738" y="52890"/>
                </a:cubicBezTo>
                <a:cubicBezTo>
                  <a:pt x="54749" y="66899"/>
                  <a:pt x="50635" y="78439"/>
                  <a:pt x="50596" y="78537"/>
                </a:cubicBezTo>
                <a:cubicBezTo>
                  <a:pt x="50529" y="78705"/>
                  <a:pt x="51448" y="78714"/>
                  <a:pt x="69033" y="78714"/>
                </a:cubicBezTo>
                <a:cubicBezTo>
                  <a:pt x="79212" y="78714"/>
                  <a:pt x="87541" y="78691"/>
                  <a:pt x="87541" y="7866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3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543118D-2C40-A16B-6F33-F63A8CB75CDB}"/>
              </a:ext>
            </a:extLst>
          </p:cNvPr>
          <p:cNvGrpSpPr/>
          <p:nvPr/>
        </p:nvGrpSpPr>
        <p:grpSpPr>
          <a:xfrm>
            <a:off x="9161540" y="5794078"/>
            <a:ext cx="287403" cy="136015"/>
            <a:chOff x="9161540" y="5725195"/>
            <a:chExt cx="287403" cy="136015"/>
          </a:xfrm>
          <a:solidFill>
            <a:schemeClr val="tx2">
              <a:lumMod val="75000"/>
            </a:schemeClr>
          </a:solidFill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F0AAFA3-132D-0CEE-CFE0-6D45483E7AE7}"/>
                </a:ext>
              </a:extLst>
            </p:cNvPr>
            <p:cNvSpPr/>
            <p:nvPr/>
          </p:nvSpPr>
          <p:spPr>
            <a:xfrm>
              <a:off x="9161540" y="5725229"/>
              <a:ext cx="118903" cy="135555"/>
            </a:xfrm>
            <a:custGeom>
              <a:avLst/>
              <a:gdLst>
                <a:gd name="connsiteX0" fmla="*/ 118858 w 118903"/>
                <a:gd name="connsiteY0" fmla="*/ 135510 h 135555"/>
                <a:gd name="connsiteX1" fmla="*/ 93073 w 118903"/>
                <a:gd name="connsiteY1" fmla="*/ 135510 h 135555"/>
                <a:gd name="connsiteX2" fmla="*/ 93073 w 118903"/>
                <a:gd name="connsiteY2" fmla="*/ 95763 h 135555"/>
                <a:gd name="connsiteX3" fmla="*/ 25305 w 118903"/>
                <a:gd name="connsiteY3" fmla="*/ 95763 h 135555"/>
                <a:gd name="connsiteX4" fmla="*/ 25305 w 118903"/>
                <a:gd name="connsiteY4" fmla="*/ 135476 h 135555"/>
                <a:gd name="connsiteX5" fmla="*/ -46 w 118903"/>
                <a:gd name="connsiteY5" fmla="*/ 135476 h 135555"/>
                <a:gd name="connsiteX6" fmla="*/ -46 w 118903"/>
                <a:gd name="connsiteY6" fmla="*/ 36607 h 135555"/>
                <a:gd name="connsiteX7" fmla="*/ 36534 w 118903"/>
                <a:gd name="connsiteY7" fmla="*/ -46 h 135555"/>
                <a:gd name="connsiteX8" fmla="*/ 82277 w 118903"/>
                <a:gd name="connsiteY8" fmla="*/ -46 h 135555"/>
                <a:gd name="connsiteX9" fmla="*/ 118858 w 118903"/>
                <a:gd name="connsiteY9" fmla="*/ 36607 h 135555"/>
                <a:gd name="connsiteX10" fmla="*/ 41443 w 118903"/>
                <a:gd name="connsiteY10" fmla="*/ 70600 h 135555"/>
                <a:gd name="connsiteX11" fmla="*/ 93056 w 118903"/>
                <a:gd name="connsiteY11" fmla="*/ 70600 h 135555"/>
                <a:gd name="connsiteX12" fmla="*/ 93056 w 118903"/>
                <a:gd name="connsiteY12" fmla="*/ 49794 h 135555"/>
                <a:gd name="connsiteX13" fmla="*/ 68581 w 118903"/>
                <a:gd name="connsiteY13" fmla="*/ 25330 h 135555"/>
                <a:gd name="connsiteX14" fmla="*/ 49618 w 118903"/>
                <a:gd name="connsiteY14" fmla="*/ 25330 h 135555"/>
                <a:gd name="connsiteX15" fmla="*/ 25305 w 118903"/>
                <a:gd name="connsiteY15" fmla="*/ 49632 h 135555"/>
                <a:gd name="connsiteX16" fmla="*/ 25305 w 118903"/>
                <a:gd name="connsiteY16" fmla="*/ 70600 h 13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903" h="135555">
                  <a:moveTo>
                    <a:pt x="118858" y="135510"/>
                  </a:moveTo>
                  <a:lnTo>
                    <a:pt x="93073" y="135510"/>
                  </a:lnTo>
                  <a:lnTo>
                    <a:pt x="93073" y="95763"/>
                  </a:lnTo>
                  <a:lnTo>
                    <a:pt x="25305" y="95763"/>
                  </a:lnTo>
                  <a:lnTo>
                    <a:pt x="25305" y="135476"/>
                  </a:lnTo>
                  <a:lnTo>
                    <a:pt x="-46" y="135476"/>
                  </a:lnTo>
                  <a:lnTo>
                    <a:pt x="-46" y="36607"/>
                  </a:lnTo>
                  <a:lnTo>
                    <a:pt x="36534" y="-46"/>
                  </a:lnTo>
                  <a:lnTo>
                    <a:pt x="82277" y="-46"/>
                  </a:lnTo>
                  <a:lnTo>
                    <a:pt x="118858" y="36607"/>
                  </a:lnTo>
                  <a:close/>
                  <a:moveTo>
                    <a:pt x="41443" y="70600"/>
                  </a:moveTo>
                  <a:lnTo>
                    <a:pt x="93056" y="70600"/>
                  </a:lnTo>
                  <a:lnTo>
                    <a:pt x="93056" y="49794"/>
                  </a:lnTo>
                  <a:lnTo>
                    <a:pt x="68581" y="25330"/>
                  </a:lnTo>
                  <a:lnTo>
                    <a:pt x="49618" y="25330"/>
                  </a:lnTo>
                  <a:lnTo>
                    <a:pt x="25305" y="49632"/>
                  </a:lnTo>
                  <a:lnTo>
                    <a:pt x="25305" y="70600"/>
                  </a:lnTo>
                  <a:close/>
                </a:path>
              </a:pathLst>
            </a:custGeom>
            <a:grpFill/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9DA0EBB-DE5C-9682-7F98-8FE615F0C62D}"/>
                </a:ext>
              </a:extLst>
            </p:cNvPr>
            <p:cNvSpPr/>
            <p:nvPr/>
          </p:nvSpPr>
          <p:spPr>
            <a:xfrm>
              <a:off x="9295637" y="5725459"/>
              <a:ext cx="26618" cy="135751"/>
            </a:xfrm>
            <a:custGeom>
              <a:avLst/>
              <a:gdLst>
                <a:gd name="connsiteX0" fmla="*/ 26573 w 26618"/>
                <a:gd name="connsiteY0" fmla="*/ 135706 h 135751"/>
                <a:gd name="connsiteX1" fmla="*/ -46 w 26618"/>
                <a:gd name="connsiteY1" fmla="*/ 135706 h 135751"/>
                <a:gd name="connsiteX2" fmla="*/ -46 w 26618"/>
                <a:gd name="connsiteY2" fmla="*/ -46 h 135751"/>
                <a:gd name="connsiteX3" fmla="*/ 26573 w 26618"/>
                <a:gd name="connsiteY3" fmla="*/ -46 h 13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18" h="135751">
                  <a:moveTo>
                    <a:pt x="26573" y="135706"/>
                  </a:moveTo>
                  <a:lnTo>
                    <a:pt x="-46" y="135706"/>
                  </a:lnTo>
                  <a:lnTo>
                    <a:pt x="-46" y="-46"/>
                  </a:lnTo>
                  <a:lnTo>
                    <a:pt x="26573" y="-46"/>
                  </a:lnTo>
                  <a:close/>
                </a:path>
              </a:pathLst>
            </a:custGeom>
            <a:grpFill/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EADB614-0EAB-94F1-77DD-9DC9D6231A19}"/>
                </a:ext>
              </a:extLst>
            </p:cNvPr>
            <p:cNvSpPr/>
            <p:nvPr/>
          </p:nvSpPr>
          <p:spPr>
            <a:xfrm>
              <a:off x="9337177" y="5725195"/>
              <a:ext cx="111766" cy="136015"/>
            </a:xfrm>
            <a:custGeom>
              <a:avLst/>
              <a:gdLst>
                <a:gd name="connsiteX0" fmla="*/ 111720 w 111766"/>
                <a:gd name="connsiteY0" fmla="*/ -46 h 136015"/>
                <a:gd name="connsiteX1" fmla="*/ 111720 w 111766"/>
                <a:gd name="connsiteY1" fmla="*/ 25577 h 136015"/>
                <a:gd name="connsiteX2" fmla="*/ 36671 w 111766"/>
                <a:gd name="connsiteY2" fmla="*/ 25577 h 136015"/>
                <a:gd name="connsiteX3" fmla="*/ 25518 w 111766"/>
                <a:gd name="connsiteY3" fmla="*/ 36761 h 136015"/>
                <a:gd name="connsiteX4" fmla="*/ 25518 w 111766"/>
                <a:gd name="connsiteY4" fmla="*/ 99539 h 136015"/>
                <a:gd name="connsiteX5" fmla="*/ 36500 w 111766"/>
                <a:gd name="connsiteY5" fmla="*/ 110560 h 136015"/>
                <a:gd name="connsiteX6" fmla="*/ 111720 w 111766"/>
                <a:gd name="connsiteY6" fmla="*/ 110560 h 136015"/>
                <a:gd name="connsiteX7" fmla="*/ 111720 w 111766"/>
                <a:gd name="connsiteY7" fmla="*/ 135970 h 136015"/>
                <a:gd name="connsiteX8" fmla="*/ 23246 w 111766"/>
                <a:gd name="connsiteY8" fmla="*/ 135970 h 136015"/>
                <a:gd name="connsiteX9" fmla="*/ -46 w 111766"/>
                <a:gd name="connsiteY9" fmla="*/ 112632 h 136015"/>
                <a:gd name="connsiteX10" fmla="*/ -46 w 111766"/>
                <a:gd name="connsiteY10" fmla="*/ 23455 h 136015"/>
                <a:gd name="connsiteX11" fmla="*/ 23400 w 111766"/>
                <a:gd name="connsiteY11" fmla="*/ -46 h 13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766" h="136015">
                  <a:moveTo>
                    <a:pt x="111720" y="-46"/>
                  </a:moveTo>
                  <a:lnTo>
                    <a:pt x="111720" y="25577"/>
                  </a:lnTo>
                  <a:lnTo>
                    <a:pt x="36671" y="25577"/>
                  </a:lnTo>
                  <a:lnTo>
                    <a:pt x="25518" y="36761"/>
                  </a:lnTo>
                  <a:lnTo>
                    <a:pt x="25518" y="99539"/>
                  </a:lnTo>
                  <a:lnTo>
                    <a:pt x="36500" y="110560"/>
                  </a:lnTo>
                  <a:lnTo>
                    <a:pt x="111720" y="110560"/>
                  </a:lnTo>
                  <a:lnTo>
                    <a:pt x="111720" y="135970"/>
                  </a:lnTo>
                  <a:lnTo>
                    <a:pt x="23246" y="135970"/>
                  </a:lnTo>
                  <a:lnTo>
                    <a:pt x="-46" y="112632"/>
                  </a:lnTo>
                  <a:lnTo>
                    <a:pt x="-46" y="23455"/>
                  </a:lnTo>
                  <a:lnTo>
                    <a:pt x="23400" y="-46"/>
                  </a:lnTo>
                  <a:close/>
                </a:path>
              </a:pathLst>
            </a:custGeom>
            <a:grpFill/>
            <a:ln w="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37" name="Rectangle: Rounded Corners 125">
            <a:extLst>
              <a:ext uri="{FF2B5EF4-FFF2-40B4-BE49-F238E27FC236}">
                <a16:creationId xmlns:a16="http://schemas.microsoft.com/office/drawing/2014/main" id="{302A7A8E-34B8-38B9-F985-4B71B410AEA2}"/>
              </a:ext>
            </a:extLst>
          </p:cNvPr>
          <p:cNvSpPr/>
          <p:nvPr/>
        </p:nvSpPr>
        <p:spPr>
          <a:xfrm>
            <a:off x="1576541" y="3911118"/>
            <a:ext cx="3659865" cy="566297"/>
          </a:xfrm>
          <a:prstGeom prst="roundRect">
            <a:avLst>
              <a:gd name="adj" fmla="val 9939"/>
            </a:avLst>
          </a:prstGeom>
          <a:gradFill>
            <a:gsLst>
              <a:gs pos="0">
                <a:schemeClr val="tx2">
                  <a:alpha val="17000"/>
                </a:schemeClr>
              </a:gs>
              <a:gs pos="90000">
                <a:srgbClr val="F2F2F7">
                  <a:lumMod val="95000"/>
                  <a:alpha val="0"/>
                </a:srgbClr>
              </a:gs>
            </a:gsLst>
            <a:lin ang="17400000" scaled="0"/>
          </a:gradFill>
          <a:ln w="12700" cap="flat">
            <a:noFill/>
            <a:prstDash val="solid"/>
            <a:miter/>
          </a:ln>
        </p:spPr>
        <p:txBody>
          <a:bodyPr wrap="square" lIns="640080" tIns="91440" bIns="91440" rtlCol="0" anchor="ctr">
            <a:noAutofit/>
          </a:bodyPr>
          <a:lstStyle/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VAST Data Store: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Multi-Protocol Datastore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86C61D-BCA3-0DC6-57B3-4A984C80BA02}"/>
              </a:ext>
            </a:extLst>
          </p:cNvPr>
          <p:cNvGrpSpPr/>
          <p:nvPr/>
        </p:nvGrpSpPr>
        <p:grpSpPr>
          <a:xfrm>
            <a:off x="915506" y="3302884"/>
            <a:ext cx="10468940" cy="547208"/>
            <a:chOff x="915506" y="2868152"/>
            <a:chExt cx="10468940" cy="547208"/>
          </a:xfrm>
        </p:grpSpPr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C5510047-A8DB-95EB-FBA4-59F7A080E96F}"/>
                </a:ext>
              </a:extLst>
            </p:cNvPr>
            <p:cNvSpPr/>
            <p:nvPr/>
          </p:nvSpPr>
          <p:spPr>
            <a:xfrm rot="10800000">
              <a:off x="943051" y="3245252"/>
              <a:ext cx="257157" cy="129020"/>
            </a:xfrm>
            <a:prstGeom prst="rtTriangle">
              <a:avLst/>
            </a:prstGeom>
            <a:solidFill>
              <a:srgbClr val="1FD9F1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A1D8D83F-38A4-3D2B-7449-56EFD9AFEF76}"/>
                </a:ext>
              </a:extLst>
            </p:cNvPr>
            <p:cNvSpPr/>
            <p:nvPr/>
          </p:nvSpPr>
          <p:spPr>
            <a:xfrm rot="10800000" flipH="1">
              <a:off x="11072384" y="3245892"/>
              <a:ext cx="276349" cy="169468"/>
            </a:xfrm>
            <a:prstGeom prst="rtTriangle">
              <a:avLst/>
            </a:prstGeom>
            <a:solidFill>
              <a:srgbClr val="1FD9F1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2" name="Rectangle: Rounded Corners 99">
              <a:extLst>
                <a:ext uri="{FF2B5EF4-FFF2-40B4-BE49-F238E27FC236}">
                  <a16:creationId xmlns:a16="http://schemas.microsoft.com/office/drawing/2014/main" id="{4655FEE0-821F-4F94-92A4-A1B49F3E668C}"/>
                </a:ext>
              </a:extLst>
            </p:cNvPr>
            <p:cNvSpPr/>
            <p:nvPr/>
          </p:nvSpPr>
          <p:spPr>
            <a:xfrm>
              <a:off x="915506" y="2868152"/>
              <a:ext cx="10468940" cy="377817"/>
            </a:xfrm>
            <a:prstGeom prst="roundRect">
              <a:avLst>
                <a:gd name="adj" fmla="val 9104"/>
              </a:avLst>
            </a:prstGeom>
            <a:gradFill>
              <a:gsLst>
                <a:gs pos="30000">
                  <a:srgbClr val="1FD9F1">
                    <a:alpha val="60000"/>
                  </a:srgbClr>
                </a:gs>
                <a:gs pos="64020">
                  <a:srgbClr val="1FD9F1"/>
                </a:gs>
                <a:gs pos="100000">
                  <a:srgbClr val="1FD9F1">
                    <a:alpha val="0"/>
                  </a:srgbClr>
                </a:gs>
              </a:gsLst>
              <a:lin ang="16800000" scaled="0"/>
            </a:gra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169525" algn="l"/>
                </a:tabLst>
                <a:defRPr/>
              </a:pPr>
              <a:r>
                <a:rPr lang="en-GB" sz="1200" b="1" kern="0" dirty="0">
                  <a:solidFill>
                    <a:srgbClr val="0E142C"/>
                  </a:solidFill>
                  <a:latin typeface="Bierstadt"/>
                </a:rPr>
                <a:t>Unified Security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E142C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rPr>
                <a:t>: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E142C"/>
                  </a:solidFill>
                  <a:effectLst/>
                  <a:highlight>
                    <a:srgbClr val="FFFF00"/>
                  </a:highlight>
                  <a:uLnTx/>
                  <a:uFillTx/>
                  <a:latin typeface="Bierstadt"/>
                  <a:ea typeface="+mn-ea"/>
                  <a:cs typeface="+mn-cs"/>
                </a:rPr>
                <a:t>Multi-Tenant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E142C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rPr>
                <a:t> &amp; Cloud-Scale</a:t>
              </a:r>
            </a:p>
          </p:txBody>
        </p:sp>
      </p:grpSp>
      <p:sp>
        <p:nvSpPr>
          <p:cNvPr id="43" name="Rectangle: Rounded Corners 125">
            <a:extLst>
              <a:ext uri="{FF2B5EF4-FFF2-40B4-BE49-F238E27FC236}">
                <a16:creationId xmlns:a16="http://schemas.microsoft.com/office/drawing/2014/main" id="{B738AB4C-E3AE-15EA-DA04-E03075A517D6}"/>
              </a:ext>
            </a:extLst>
          </p:cNvPr>
          <p:cNvSpPr/>
          <p:nvPr/>
        </p:nvSpPr>
        <p:spPr>
          <a:xfrm>
            <a:off x="1576540" y="4675368"/>
            <a:ext cx="7585000" cy="566297"/>
          </a:xfrm>
          <a:prstGeom prst="roundRect">
            <a:avLst>
              <a:gd name="adj" fmla="val 9939"/>
            </a:avLst>
          </a:prstGeom>
          <a:gradFill>
            <a:gsLst>
              <a:gs pos="0">
                <a:schemeClr val="tx2">
                  <a:alpha val="17000"/>
                </a:schemeClr>
              </a:gs>
              <a:gs pos="90000">
                <a:srgbClr val="F2F2F7">
                  <a:lumMod val="95000"/>
                  <a:alpha val="0"/>
                </a:srgbClr>
              </a:gs>
            </a:gsLst>
            <a:lin ang="17400000" scaled="0"/>
          </a:gradFill>
          <a:ln w="12700" cap="flat">
            <a:noFill/>
            <a:prstDash val="solid"/>
            <a:miter/>
          </a:ln>
        </p:spPr>
        <p:txBody>
          <a:bodyPr wrap="square" lIns="640080" tIns="9144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VAST Global Namespace: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Edge-to-Cloud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4EA24B-680D-B1FC-11B0-FF8B826F4CF8}"/>
              </a:ext>
            </a:extLst>
          </p:cNvPr>
          <p:cNvSpPr txBox="1"/>
          <p:nvPr/>
        </p:nvSpPr>
        <p:spPr>
          <a:xfrm>
            <a:off x="1753681" y="5628991"/>
            <a:ext cx="6270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Public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Cloud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6007EA-2899-81B4-69E1-DFAE380864BB}"/>
              </a:ext>
            </a:extLst>
          </p:cNvPr>
          <p:cNvGrpSpPr/>
          <p:nvPr/>
        </p:nvGrpSpPr>
        <p:grpSpPr>
          <a:xfrm>
            <a:off x="5163156" y="2108201"/>
            <a:ext cx="461060" cy="238998"/>
            <a:chOff x="14708172" y="3716369"/>
            <a:chExt cx="279411" cy="144838"/>
          </a:xfrm>
          <a:solidFill>
            <a:schemeClr val="tx1"/>
          </a:solidFill>
        </p:grpSpPr>
        <p:sp>
          <p:nvSpPr>
            <p:cNvPr id="46" name="Freeform: Shape 121">
              <a:extLst>
                <a:ext uri="{FF2B5EF4-FFF2-40B4-BE49-F238E27FC236}">
                  <a16:creationId xmlns:a16="http://schemas.microsoft.com/office/drawing/2014/main" id="{7E9326B3-C75A-C8BE-C049-167E20BDDA19}"/>
                </a:ext>
              </a:extLst>
            </p:cNvPr>
            <p:cNvSpPr/>
            <p:nvPr/>
          </p:nvSpPr>
          <p:spPr>
            <a:xfrm flipV="1">
              <a:off x="14884248" y="3716369"/>
              <a:ext cx="103335" cy="86653"/>
            </a:xfrm>
            <a:custGeom>
              <a:avLst/>
              <a:gdLst>
                <a:gd name="connsiteX0" fmla="*/ 153768 w 202696"/>
                <a:gd name="connsiteY0" fmla="*/ 25561 h 169974"/>
                <a:gd name="connsiteX1" fmla="*/ 152824 w 202696"/>
                <a:gd name="connsiteY1" fmla="*/ 27563 h 169974"/>
                <a:gd name="connsiteX2" fmla="*/ 132177 w 202696"/>
                <a:gd name="connsiteY2" fmla="*/ 66577 h 169974"/>
                <a:gd name="connsiteX3" fmla="*/ 132522 w 202696"/>
                <a:gd name="connsiteY3" fmla="*/ 69770 h 169974"/>
                <a:gd name="connsiteX4" fmla="*/ 165185 w 202696"/>
                <a:gd name="connsiteY4" fmla="*/ 108010 h 169974"/>
                <a:gd name="connsiteX5" fmla="*/ 166057 w 202696"/>
                <a:gd name="connsiteY5" fmla="*/ 109731 h 169974"/>
                <a:gd name="connsiteX6" fmla="*/ 156518 w 202696"/>
                <a:gd name="connsiteY6" fmla="*/ 107245 h 169974"/>
                <a:gd name="connsiteX7" fmla="*/ 116936 w 202696"/>
                <a:gd name="connsiteY7" fmla="*/ 96752 h 169974"/>
                <a:gd name="connsiteX8" fmla="*/ 114538 w 202696"/>
                <a:gd name="connsiteY8" fmla="*/ 97797 h 169974"/>
                <a:gd name="connsiteX9" fmla="*/ 91981 w 202696"/>
                <a:gd name="connsiteY9" fmla="*/ 135177 h 169974"/>
                <a:gd name="connsiteX10" fmla="*/ 90345 w 202696"/>
                <a:gd name="connsiteY10" fmla="*/ 136997 h 169974"/>
                <a:gd name="connsiteX11" fmla="*/ 88530 w 202696"/>
                <a:gd name="connsiteY11" fmla="*/ 127026 h 169974"/>
                <a:gd name="connsiteX12" fmla="*/ 82253 w 202696"/>
                <a:gd name="connsiteY12" fmla="*/ 91805 h 169974"/>
                <a:gd name="connsiteX13" fmla="*/ 81604 w 202696"/>
                <a:gd name="connsiteY13" fmla="*/ 87999 h 169974"/>
                <a:gd name="connsiteX14" fmla="*/ 79775 w 202696"/>
                <a:gd name="connsiteY14" fmla="*/ 85995 h 169974"/>
                <a:gd name="connsiteX15" fmla="*/ 33146 w 202696"/>
                <a:gd name="connsiteY15" fmla="*/ 71306 h 169974"/>
                <a:gd name="connsiteX16" fmla="*/ 31065 w 202696"/>
                <a:gd name="connsiteY16" fmla="*/ 70150 h 169974"/>
                <a:gd name="connsiteX17" fmla="*/ 69395 w 202696"/>
                <a:gd name="connsiteY17" fmla="*/ 54967 h 169974"/>
                <a:gd name="connsiteX18" fmla="*/ 68276 w 202696"/>
                <a:gd name="connsiteY18" fmla="*/ 54086 h 169974"/>
                <a:gd name="connsiteX19" fmla="*/ 44442 w 202696"/>
                <a:gd name="connsiteY19" fmla="*/ 38705 h 169974"/>
                <a:gd name="connsiteX20" fmla="*/ 41674 w 202696"/>
                <a:gd name="connsiteY20" fmla="*/ 38480 h 169974"/>
                <a:gd name="connsiteX21" fmla="*/ 13148 w 202696"/>
                <a:gd name="connsiteY21" fmla="*/ 51152 h 169974"/>
                <a:gd name="connsiteX22" fmla="*/ 2050 w 202696"/>
                <a:gd name="connsiteY22" fmla="*/ 59220 h 169974"/>
                <a:gd name="connsiteX23" fmla="*/ 5632 w 202696"/>
                <a:gd name="connsiteY23" fmla="*/ 82564 h 169974"/>
                <a:gd name="connsiteX24" fmla="*/ 15263 w 202696"/>
                <a:gd name="connsiteY24" fmla="*/ 86929 h 169974"/>
                <a:gd name="connsiteX25" fmla="*/ 61069 w 202696"/>
                <a:gd name="connsiteY25" fmla="*/ 101430 h 169974"/>
                <a:gd name="connsiteX26" fmla="*/ 63182 w 202696"/>
                <a:gd name="connsiteY26" fmla="*/ 103784 h 169974"/>
                <a:gd name="connsiteX27" fmla="*/ 69454 w 202696"/>
                <a:gd name="connsiteY27" fmla="*/ 139008 h 169974"/>
                <a:gd name="connsiteX28" fmla="*/ 74259 w 202696"/>
                <a:gd name="connsiteY28" fmla="*/ 157467 h 169974"/>
                <a:gd name="connsiteX29" fmla="*/ 78522 w 202696"/>
                <a:gd name="connsiteY29" fmla="*/ 163695 h 169974"/>
                <a:gd name="connsiteX30" fmla="*/ 99470 w 202696"/>
                <a:gd name="connsiteY30" fmla="*/ 164273 h 169974"/>
                <a:gd name="connsiteX31" fmla="*/ 105104 w 202696"/>
                <a:gd name="connsiteY31" fmla="*/ 156959 h 169974"/>
                <a:gd name="connsiteX32" fmla="*/ 126038 w 202696"/>
                <a:gd name="connsiteY32" fmla="*/ 122341 h 169974"/>
                <a:gd name="connsiteX33" fmla="*/ 129106 w 202696"/>
                <a:gd name="connsiteY33" fmla="*/ 121100 h 169974"/>
                <a:gd name="connsiteX34" fmla="*/ 180266 w 202696"/>
                <a:gd name="connsiteY34" fmla="*/ 134628 h 169974"/>
                <a:gd name="connsiteX35" fmla="*/ 190954 w 202696"/>
                <a:gd name="connsiteY35" fmla="*/ 135221 h 169974"/>
                <a:gd name="connsiteX36" fmla="*/ 199593 w 202696"/>
                <a:gd name="connsiteY36" fmla="*/ 120219 h 169974"/>
                <a:gd name="connsiteX37" fmla="*/ 193944 w 202696"/>
                <a:gd name="connsiteY37" fmla="*/ 111105 h 169974"/>
                <a:gd name="connsiteX38" fmla="*/ 158214 w 202696"/>
                <a:gd name="connsiteY38" fmla="*/ 69268 h 169974"/>
                <a:gd name="connsiteX39" fmla="*/ 157893 w 202696"/>
                <a:gd name="connsiteY39" fmla="*/ 66038 h 169974"/>
                <a:gd name="connsiteX40" fmla="*/ 179170 w 202696"/>
                <a:gd name="connsiteY40" fmla="*/ 25831 h 169974"/>
                <a:gd name="connsiteX41" fmla="*/ 182199 w 202696"/>
                <a:gd name="connsiteY41" fmla="*/ 15609 h 169974"/>
                <a:gd name="connsiteX42" fmla="*/ 167780 w 202696"/>
                <a:gd name="connsiteY42" fmla="*/ -849 h 169974"/>
                <a:gd name="connsiteX43" fmla="*/ 154368 w 202696"/>
                <a:gd name="connsiteY43" fmla="*/ 812 h 169974"/>
                <a:gd name="connsiteX44" fmla="*/ 122269 w 202696"/>
                <a:gd name="connsiteY44" fmla="*/ 10551 h 169974"/>
                <a:gd name="connsiteX45" fmla="*/ 120723 w 202696"/>
                <a:gd name="connsiteY45" fmla="*/ 12300 h 169974"/>
                <a:gd name="connsiteX46" fmla="*/ 116848 w 202696"/>
                <a:gd name="connsiteY46" fmla="*/ 34809 h 169974"/>
                <a:gd name="connsiteX47" fmla="*/ 116905 w 202696"/>
                <a:gd name="connsiteY47" fmla="*/ 35697 h 169974"/>
                <a:gd name="connsiteX48" fmla="*/ 153768 w 202696"/>
                <a:gd name="connsiteY48" fmla="*/ 25561 h 16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2696" h="169974">
                  <a:moveTo>
                    <a:pt x="153768" y="25561"/>
                  </a:moveTo>
                  <a:cubicBezTo>
                    <a:pt x="153295" y="26568"/>
                    <a:pt x="153081" y="27076"/>
                    <a:pt x="152824" y="27563"/>
                  </a:cubicBezTo>
                  <a:cubicBezTo>
                    <a:pt x="145957" y="40575"/>
                    <a:pt x="139106" y="53597"/>
                    <a:pt x="132177" y="66577"/>
                  </a:cubicBezTo>
                  <a:cubicBezTo>
                    <a:pt x="131478" y="67880"/>
                    <a:pt x="131565" y="68656"/>
                    <a:pt x="132522" y="69770"/>
                  </a:cubicBezTo>
                  <a:cubicBezTo>
                    <a:pt x="143443" y="82487"/>
                    <a:pt x="154308" y="95255"/>
                    <a:pt x="165185" y="108010"/>
                  </a:cubicBezTo>
                  <a:cubicBezTo>
                    <a:pt x="165567" y="108457"/>
                    <a:pt x="165911" y="108936"/>
                    <a:pt x="166057" y="109731"/>
                  </a:cubicBezTo>
                  <a:cubicBezTo>
                    <a:pt x="162876" y="108902"/>
                    <a:pt x="159696" y="108084"/>
                    <a:pt x="156518" y="107245"/>
                  </a:cubicBezTo>
                  <a:cubicBezTo>
                    <a:pt x="143321" y="103760"/>
                    <a:pt x="130121" y="100285"/>
                    <a:pt x="116936" y="96752"/>
                  </a:cubicBezTo>
                  <a:cubicBezTo>
                    <a:pt x="115706" y="96423"/>
                    <a:pt x="115148" y="96782"/>
                    <a:pt x="114538" y="97797"/>
                  </a:cubicBezTo>
                  <a:cubicBezTo>
                    <a:pt x="107044" y="110273"/>
                    <a:pt x="99508" y="122723"/>
                    <a:pt x="91981" y="135177"/>
                  </a:cubicBezTo>
                  <a:cubicBezTo>
                    <a:pt x="91591" y="135825"/>
                    <a:pt x="91173" y="136453"/>
                    <a:pt x="90345" y="136997"/>
                  </a:cubicBezTo>
                  <a:cubicBezTo>
                    <a:pt x="89740" y="133673"/>
                    <a:pt x="89124" y="130351"/>
                    <a:pt x="88530" y="127026"/>
                  </a:cubicBezTo>
                  <a:cubicBezTo>
                    <a:pt x="86433" y="115287"/>
                    <a:pt x="84343" y="103545"/>
                    <a:pt x="82253" y="91805"/>
                  </a:cubicBezTo>
                  <a:cubicBezTo>
                    <a:pt x="82026" y="90538"/>
                    <a:pt x="81711" y="89276"/>
                    <a:pt x="81604" y="87999"/>
                  </a:cubicBezTo>
                  <a:cubicBezTo>
                    <a:pt x="81498" y="86787"/>
                    <a:pt x="80875" y="86340"/>
                    <a:pt x="79775" y="85995"/>
                  </a:cubicBezTo>
                  <a:cubicBezTo>
                    <a:pt x="64222" y="81129"/>
                    <a:pt x="48684" y="76215"/>
                    <a:pt x="33146" y="71306"/>
                  </a:cubicBezTo>
                  <a:cubicBezTo>
                    <a:pt x="32463" y="71091"/>
                    <a:pt x="31798" y="70813"/>
                    <a:pt x="31065" y="70150"/>
                  </a:cubicBezTo>
                  <a:cubicBezTo>
                    <a:pt x="43777" y="65115"/>
                    <a:pt x="56488" y="60080"/>
                    <a:pt x="69395" y="54967"/>
                  </a:cubicBezTo>
                  <a:cubicBezTo>
                    <a:pt x="68926" y="54595"/>
                    <a:pt x="68620" y="54310"/>
                    <a:pt x="68276" y="54086"/>
                  </a:cubicBezTo>
                  <a:cubicBezTo>
                    <a:pt x="60329" y="48961"/>
                    <a:pt x="52370" y="43857"/>
                    <a:pt x="44442" y="38705"/>
                  </a:cubicBezTo>
                  <a:cubicBezTo>
                    <a:pt x="43494" y="38089"/>
                    <a:pt x="42741" y="38002"/>
                    <a:pt x="41674" y="38480"/>
                  </a:cubicBezTo>
                  <a:cubicBezTo>
                    <a:pt x="32183" y="42741"/>
                    <a:pt x="22654" y="46921"/>
                    <a:pt x="13148" y="51152"/>
                  </a:cubicBezTo>
                  <a:cubicBezTo>
                    <a:pt x="8880" y="53052"/>
                    <a:pt x="5041" y="55575"/>
                    <a:pt x="2050" y="59220"/>
                  </a:cubicBezTo>
                  <a:cubicBezTo>
                    <a:pt x="-4709" y="67462"/>
                    <a:pt x="-3374" y="76837"/>
                    <a:pt x="5632" y="82564"/>
                  </a:cubicBezTo>
                  <a:cubicBezTo>
                    <a:pt x="8580" y="84438"/>
                    <a:pt x="11925" y="85844"/>
                    <a:pt x="15263" y="86929"/>
                  </a:cubicBezTo>
                  <a:cubicBezTo>
                    <a:pt x="30495" y="91875"/>
                    <a:pt x="45786" y="96645"/>
                    <a:pt x="61069" y="101430"/>
                  </a:cubicBezTo>
                  <a:cubicBezTo>
                    <a:pt x="62349" y="101830"/>
                    <a:pt x="62943" y="102401"/>
                    <a:pt x="63182" y="103784"/>
                  </a:cubicBezTo>
                  <a:cubicBezTo>
                    <a:pt x="65217" y="115535"/>
                    <a:pt x="67330" y="127274"/>
                    <a:pt x="69454" y="139008"/>
                  </a:cubicBezTo>
                  <a:cubicBezTo>
                    <a:pt x="70590" y="145282"/>
                    <a:pt x="71194" y="151717"/>
                    <a:pt x="74259" y="157467"/>
                  </a:cubicBezTo>
                  <a:cubicBezTo>
                    <a:pt x="75434" y="159677"/>
                    <a:pt x="76845" y="161843"/>
                    <a:pt x="78522" y="163695"/>
                  </a:cubicBezTo>
                  <a:cubicBezTo>
                    <a:pt x="84587" y="170406"/>
                    <a:pt x="93055" y="170666"/>
                    <a:pt x="99470" y="164273"/>
                  </a:cubicBezTo>
                  <a:cubicBezTo>
                    <a:pt x="101634" y="162115"/>
                    <a:pt x="103496" y="159570"/>
                    <a:pt x="105104" y="156959"/>
                  </a:cubicBezTo>
                  <a:cubicBezTo>
                    <a:pt x="112172" y="145475"/>
                    <a:pt x="119124" y="133918"/>
                    <a:pt x="126038" y="122341"/>
                  </a:cubicBezTo>
                  <a:cubicBezTo>
                    <a:pt x="126855" y="120972"/>
                    <a:pt x="127593" y="120696"/>
                    <a:pt x="129106" y="121100"/>
                  </a:cubicBezTo>
                  <a:cubicBezTo>
                    <a:pt x="146147" y="125654"/>
                    <a:pt x="163207" y="130137"/>
                    <a:pt x="180266" y="134628"/>
                  </a:cubicBezTo>
                  <a:cubicBezTo>
                    <a:pt x="183784" y="135554"/>
                    <a:pt x="187342" y="135895"/>
                    <a:pt x="190954" y="135221"/>
                  </a:cubicBezTo>
                  <a:cubicBezTo>
                    <a:pt x="198816" y="133754"/>
                    <a:pt x="202253" y="127788"/>
                    <a:pt x="199593" y="120219"/>
                  </a:cubicBezTo>
                  <a:cubicBezTo>
                    <a:pt x="198382" y="116769"/>
                    <a:pt x="196294" y="113857"/>
                    <a:pt x="193944" y="111105"/>
                  </a:cubicBezTo>
                  <a:cubicBezTo>
                    <a:pt x="182041" y="97153"/>
                    <a:pt x="170158" y="83185"/>
                    <a:pt x="158214" y="69268"/>
                  </a:cubicBezTo>
                  <a:cubicBezTo>
                    <a:pt x="157238" y="68132"/>
                    <a:pt x="157217" y="67308"/>
                    <a:pt x="157893" y="66038"/>
                  </a:cubicBezTo>
                  <a:cubicBezTo>
                    <a:pt x="165018" y="52653"/>
                    <a:pt x="172080" y="39236"/>
                    <a:pt x="179170" y="25831"/>
                  </a:cubicBezTo>
                  <a:cubicBezTo>
                    <a:pt x="180866" y="22622"/>
                    <a:pt x="182160" y="19293"/>
                    <a:pt x="182199" y="15609"/>
                  </a:cubicBezTo>
                  <a:cubicBezTo>
                    <a:pt x="182283" y="7229"/>
                    <a:pt x="176135" y="371"/>
                    <a:pt x="167780" y="-849"/>
                  </a:cubicBezTo>
                  <a:cubicBezTo>
                    <a:pt x="163101" y="-1534"/>
                    <a:pt x="158753" y="-538"/>
                    <a:pt x="154368" y="812"/>
                  </a:cubicBezTo>
                  <a:cubicBezTo>
                    <a:pt x="143683" y="4104"/>
                    <a:pt x="132979" y="7341"/>
                    <a:pt x="122269" y="10551"/>
                  </a:cubicBezTo>
                  <a:cubicBezTo>
                    <a:pt x="121277" y="10847"/>
                    <a:pt x="120898" y="11234"/>
                    <a:pt x="120723" y="12300"/>
                  </a:cubicBezTo>
                  <a:cubicBezTo>
                    <a:pt x="119491" y="19812"/>
                    <a:pt x="118147" y="27307"/>
                    <a:pt x="116848" y="34809"/>
                  </a:cubicBezTo>
                  <a:cubicBezTo>
                    <a:pt x="116811" y="35015"/>
                    <a:pt x="116873" y="35238"/>
                    <a:pt x="116905" y="35697"/>
                  </a:cubicBezTo>
                  <a:cubicBezTo>
                    <a:pt x="129097" y="32344"/>
                    <a:pt x="141184" y="29021"/>
                    <a:pt x="153768" y="25561"/>
                  </a:cubicBez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7" name="Freeform: Shape 122">
              <a:extLst>
                <a:ext uri="{FF2B5EF4-FFF2-40B4-BE49-F238E27FC236}">
                  <a16:creationId xmlns:a16="http://schemas.microsoft.com/office/drawing/2014/main" id="{3CB138CD-A15A-4495-5AC3-5C1FF241FD83}"/>
                </a:ext>
              </a:extLst>
            </p:cNvPr>
            <p:cNvSpPr/>
            <p:nvPr/>
          </p:nvSpPr>
          <p:spPr>
            <a:xfrm flipV="1">
              <a:off x="14902238" y="3775958"/>
              <a:ext cx="50909" cy="69263"/>
            </a:xfrm>
            <a:custGeom>
              <a:avLst/>
              <a:gdLst>
                <a:gd name="connsiteX0" fmla="*/ 97726 w 99860"/>
                <a:gd name="connsiteY0" fmla="*/ -433 h 135863"/>
                <a:gd name="connsiteX1" fmla="*/ 68815 w 99860"/>
                <a:gd name="connsiteY1" fmla="*/ -410 h 135863"/>
                <a:gd name="connsiteX2" fmla="*/ 66113 w 99860"/>
                <a:gd name="connsiteY2" fmla="*/ 1034 h 135863"/>
                <a:gd name="connsiteX3" fmla="*/ 31793 w 99860"/>
                <a:gd name="connsiteY3" fmla="*/ 52933 h 135863"/>
                <a:gd name="connsiteX4" fmla="*/ 30392 w 99860"/>
                <a:gd name="connsiteY4" fmla="*/ 54941 h 135863"/>
                <a:gd name="connsiteX5" fmla="*/ 23101 w 99860"/>
                <a:gd name="connsiteY5" fmla="*/ -304 h 135863"/>
                <a:gd name="connsiteX6" fmla="*/ -2134 w 99860"/>
                <a:gd name="connsiteY6" fmla="*/ -304 h 135863"/>
                <a:gd name="connsiteX7" fmla="*/ -1269 w 99860"/>
                <a:gd name="connsiteY7" fmla="*/ 6874 h 135863"/>
                <a:gd name="connsiteX8" fmla="*/ 6141 w 99860"/>
                <a:gd name="connsiteY8" fmla="*/ 63132 h 135863"/>
                <a:gd name="connsiteX9" fmla="*/ 13255 w 99860"/>
                <a:gd name="connsiteY9" fmla="*/ 116882 h 135863"/>
                <a:gd name="connsiteX10" fmla="*/ 14120 w 99860"/>
                <a:gd name="connsiteY10" fmla="*/ 118375 h 135863"/>
                <a:gd name="connsiteX11" fmla="*/ 40229 w 99860"/>
                <a:gd name="connsiteY11" fmla="*/ 135211 h 135863"/>
                <a:gd name="connsiteX12" fmla="*/ 40983 w 99860"/>
                <a:gd name="connsiteY12" fmla="*/ 135430 h 135863"/>
                <a:gd name="connsiteX13" fmla="*/ 33115 w 99860"/>
                <a:gd name="connsiteY13" fmla="*/ 75640 h 135863"/>
                <a:gd name="connsiteX14" fmla="*/ 33426 w 99860"/>
                <a:gd name="connsiteY14" fmla="*/ 75427 h 135863"/>
                <a:gd name="connsiteX15" fmla="*/ 74732 w 99860"/>
                <a:gd name="connsiteY15" fmla="*/ 121061 h 135863"/>
                <a:gd name="connsiteX16" fmla="*/ 75829 w 99860"/>
                <a:gd name="connsiteY16" fmla="*/ 114762 h 135863"/>
                <a:gd name="connsiteX17" fmla="*/ 78796 w 99860"/>
                <a:gd name="connsiteY17" fmla="*/ 97681 h 135863"/>
                <a:gd name="connsiteX18" fmla="*/ 77936 w 99860"/>
                <a:gd name="connsiteY18" fmla="*/ 95027 h 135863"/>
                <a:gd name="connsiteX19" fmla="*/ 51475 w 99860"/>
                <a:gd name="connsiteY19" fmla="*/ 67309 h 135863"/>
                <a:gd name="connsiteX20" fmla="*/ 50284 w 99860"/>
                <a:gd name="connsiteY20" fmla="*/ 66009 h 135863"/>
                <a:gd name="connsiteX21" fmla="*/ 51089 w 99860"/>
                <a:gd name="connsiteY21" fmla="*/ 64730 h 135863"/>
                <a:gd name="connsiteX22" fmla="*/ 96713 w 99860"/>
                <a:gd name="connsiteY22" fmla="*/ 934 h 135863"/>
                <a:gd name="connsiteX23" fmla="*/ 97726 w 99860"/>
                <a:gd name="connsiteY23" fmla="*/ -96 h 135863"/>
                <a:gd name="connsiteX24" fmla="*/ 97726 w 99860"/>
                <a:gd name="connsiteY24" fmla="*/ -433 h 13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9860" h="135863">
                  <a:moveTo>
                    <a:pt x="97726" y="-433"/>
                  </a:moveTo>
                  <a:cubicBezTo>
                    <a:pt x="88090" y="-416"/>
                    <a:pt x="78453" y="-372"/>
                    <a:pt x="68815" y="-410"/>
                  </a:cubicBezTo>
                  <a:cubicBezTo>
                    <a:pt x="67544" y="-414"/>
                    <a:pt x="66822" y="-44"/>
                    <a:pt x="66113" y="1034"/>
                  </a:cubicBezTo>
                  <a:cubicBezTo>
                    <a:pt x="54704" y="18354"/>
                    <a:pt x="43244" y="35640"/>
                    <a:pt x="31793" y="52933"/>
                  </a:cubicBezTo>
                  <a:cubicBezTo>
                    <a:pt x="31428" y="53484"/>
                    <a:pt x="31039" y="54015"/>
                    <a:pt x="30392" y="54941"/>
                  </a:cubicBezTo>
                  <a:cubicBezTo>
                    <a:pt x="27926" y="36263"/>
                    <a:pt x="25516" y="18002"/>
                    <a:pt x="23101" y="-304"/>
                  </a:cubicBezTo>
                  <a:cubicBezTo>
                    <a:pt x="14669" y="-304"/>
                    <a:pt x="6404" y="-304"/>
                    <a:pt x="-2134" y="-304"/>
                  </a:cubicBezTo>
                  <a:cubicBezTo>
                    <a:pt x="-1840" y="2146"/>
                    <a:pt x="-1580" y="4515"/>
                    <a:pt x="-1269" y="6874"/>
                  </a:cubicBezTo>
                  <a:cubicBezTo>
                    <a:pt x="1195" y="25628"/>
                    <a:pt x="3668" y="44381"/>
                    <a:pt x="6141" y="63132"/>
                  </a:cubicBezTo>
                  <a:cubicBezTo>
                    <a:pt x="8503" y="81050"/>
                    <a:pt x="10858" y="98968"/>
                    <a:pt x="13255" y="116882"/>
                  </a:cubicBezTo>
                  <a:cubicBezTo>
                    <a:pt x="13325" y="117417"/>
                    <a:pt x="13682" y="118092"/>
                    <a:pt x="14120" y="118375"/>
                  </a:cubicBezTo>
                  <a:cubicBezTo>
                    <a:pt x="22803" y="124018"/>
                    <a:pt x="31516" y="129613"/>
                    <a:pt x="40229" y="135211"/>
                  </a:cubicBezTo>
                  <a:cubicBezTo>
                    <a:pt x="40356" y="135294"/>
                    <a:pt x="40533" y="135303"/>
                    <a:pt x="40983" y="135430"/>
                  </a:cubicBezTo>
                  <a:cubicBezTo>
                    <a:pt x="38348" y="115396"/>
                    <a:pt x="35731" y="95518"/>
                    <a:pt x="33115" y="75640"/>
                  </a:cubicBezTo>
                  <a:cubicBezTo>
                    <a:pt x="33220" y="75570"/>
                    <a:pt x="33322" y="75499"/>
                    <a:pt x="33426" y="75427"/>
                  </a:cubicBezTo>
                  <a:cubicBezTo>
                    <a:pt x="47096" y="90530"/>
                    <a:pt x="60768" y="105633"/>
                    <a:pt x="74732" y="121061"/>
                  </a:cubicBezTo>
                  <a:cubicBezTo>
                    <a:pt x="75137" y="118738"/>
                    <a:pt x="75486" y="116751"/>
                    <a:pt x="75829" y="114762"/>
                  </a:cubicBezTo>
                  <a:cubicBezTo>
                    <a:pt x="76808" y="109067"/>
                    <a:pt x="77747" y="103364"/>
                    <a:pt x="78796" y="97681"/>
                  </a:cubicBezTo>
                  <a:cubicBezTo>
                    <a:pt x="79008" y="96536"/>
                    <a:pt x="78702" y="95823"/>
                    <a:pt x="77936" y="95027"/>
                  </a:cubicBezTo>
                  <a:cubicBezTo>
                    <a:pt x="69096" y="85806"/>
                    <a:pt x="60289" y="76553"/>
                    <a:pt x="51475" y="67309"/>
                  </a:cubicBezTo>
                  <a:cubicBezTo>
                    <a:pt x="51091" y="66906"/>
                    <a:pt x="50722" y="66488"/>
                    <a:pt x="50284" y="66009"/>
                  </a:cubicBezTo>
                  <a:cubicBezTo>
                    <a:pt x="50565" y="65560"/>
                    <a:pt x="50805" y="65129"/>
                    <a:pt x="51089" y="64730"/>
                  </a:cubicBezTo>
                  <a:cubicBezTo>
                    <a:pt x="66293" y="43461"/>
                    <a:pt x="81497" y="22195"/>
                    <a:pt x="96713" y="934"/>
                  </a:cubicBezTo>
                  <a:cubicBezTo>
                    <a:pt x="96988" y="549"/>
                    <a:pt x="97385" y="246"/>
                    <a:pt x="97726" y="-96"/>
                  </a:cubicBezTo>
                  <a:cubicBezTo>
                    <a:pt x="97726" y="-207"/>
                    <a:pt x="97726" y="-320"/>
                    <a:pt x="97726" y="-433"/>
                  </a:cubicBez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8" name="Freeform: Shape 123">
              <a:extLst>
                <a:ext uri="{FF2B5EF4-FFF2-40B4-BE49-F238E27FC236}">
                  <a16:creationId xmlns:a16="http://schemas.microsoft.com/office/drawing/2014/main" id="{862345C9-48FE-9D32-E92E-B4D26E7F50C4}"/>
                </a:ext>
              </a:extLst>
            </p:cNvPr>
            <p:cNvSpPr/>
            <p:nvPr/>
          </p:nvSpPr>
          <p:spPr>
            <a:xfrm flipV="1">
              <a:off x="14752563" y="3792447"/>
              <a:ext cx="59856" cy="68760"/>
            </a:xfrm>
            <a:custGeom>
              <a:avLst/>
              <a:gdLst>
                <a:gd name="connsiteX0" fmla="*/ 93605 w 117409"/>
                <a:gd name="connsiteY0" fmla="*/ 86419 h 134876"/>
                <a:gd name="connsiteX1" fmla="*/ 92071 w 117409"/>
                <a:gd name="connsiteY1" fmla="*/ 93946 h 134876"/>
                <a:gd name="connsiteX2" fmla="*/ 60616 w 117409"/>
                <a:gd name="connsiteY2" fmla="*/ 110857 h 134876"/>
                <a:gd name="connsiteX3" fmla="*/ 32997 w 117409"/>
                <a:gd name="connsiteY3" fmla="*/ 79978 h 134876"/>
                <a:gd name="connsiteX4" fmla="*/ 49490 w 117409"/>
                <a:gd name="connsiteY4" fmla="*/ 53406 h 134876"/>
                <a:gd name="connsiteX5" fmla="*/ 75913 w 117409"/>
                <a:gd name="connsiteY5" fmla="*/ 56411 h 134876"/>
                <a:gd name="connsiteX6" fmla="*/ 93605 w 117409"/>
                <a:gd name="connsiteY6" fmla="*/ 86419 h 134876"/>
                <a:gd name="connsiteX7" fmla="*/ 26890 w 117409"/>
                <a:gd name="connsiteY7" fmla="*/ 38112 h 134876"/>
                <a:gd name="connsiteX8" fmla="*/ 24730 w 117409"/>
                <a:gd name="connsiteY8" fmla="*/ 21978 h 134876"/>
                <a:gd name="connsiteX9" fmla="*/ 21998 w 117409"/>
                <a:gd name="connsiteY9" fmla="*/ 945 h 134876"/>
                <a:gd name="connsiteX10" fmla="*/ 20764 w 117409"/>
                <a:gd name="connsiteY10" fmla="*/ -229 h 134876"/>
                <a:gd name="connsiteX11" fmla="*/ -31 w 117409"/>
                <a:gd name="connsiteY11" fmla="*/ -198 h 134876"/>
                <a:gd name="connsiteX12" fmla="*/ -723 w 117409"/>
                <a:gd name="connsiteY12" fmla="*/ -6 h 134876"/>
                <a:gd name="connsiteX13" fmla="*/ 540 w 117409"/>
                <a:gd name="connsiteY13" fmla="*/ 9938 h 134876"/>
                <a:gd name="connsiteX14" fmla="*/ 5147 w 117409"/>
                <a:gd name="connsiteY14" fmla="*/ 44817 h 134876"/>
                <a:gd name="connsiteX15" fmla="*/ 10601 w 117409"/>
                <a:gd name="connsiteY15" fmla="*/ 84671 h 134876"/>
                <a:gd name="connsiteX16" fmla="*/ 57888 w 117409"/>
                <a:gd name="connsiteY16" fmla="*/ 133226 h 134876"/>
                <a:gd name="connsiteX17" fmla="*/ 96210 w 117409"/>
                <a:gd name="connsiteY17" fmla="*/ 127196 h 134876"/>
                <a:gd name="connsiteX18" fmla="*/ 116304 w 117409"/>
                <a:gd name="connsiteY18" fmla="*/ 94806 h 134876"/>
                <a:gd name="connsiteX19" fmla="*/ 97334 w 117409"/>
                <a:gd name="connsiteY19" fmla="*/ 45609 h 134876"/>
                <a:gd name="connsiteX20" fmla="*/ 64619 w 117409"/>
                <a:gd name="connsiteY20" fmla="*/ 29303 h 134876"/>
                <a:gd name="connsiteX21" fmla="*/ 28414 w 117409"/>
                <a:gd name="connsiteY21" fmla="*/ 37152 h 134876"/>
                <a:gd name="connsiteX22" fmla="*/ 26890 w 117409"/>
                <a:gd name="connsiteY22" fmla="*/ 38112 h 13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409" h="134876">
                  <a:moveTo>
                    <a:pt x="93605" y="86419"/>
                  </a:moveTo>
                  <a:cubicBezTo>
                    <a:pt x="93220" y="88379"/>
                    <a:pt x="92944" y="91257"/>
                    <a:pt x="92071" y="93946"/>
                  </a:cubicBezTo>
                  <a:cubicBezTo>
                    <a:pt x="87845" y="106943"/>
                    <a:pt x="74465" y="114070"/>
                    <a:pt x="60616" y="110857"/>
                  </a:cubicBezTo>
                  <a:cubicBezTo>
                    <a:pt x="45424" y="107333"/>
                    <a:pt x="34567" y="95429"/>
                    <a:pt x="32997" y="79978"/>
                  </a:cubicBezTo>
                  <a:cubicBezTo>
                    <a:pt x="31834" y="68550"/>
                    <a:pt x="38009" y="57539"/>
                    <a:pt x="49490" y="53406"/>
                  </a:cubicBezTo>
                  <a:cubicBezTo>
                    <a:pt x="58739" y="50076"/>
                    <a:pt x="67645" y="51469"/>
                    <a:pt x="75913" y="56411"/>
                  </a:cubicBezTo>
                  <a:cubicBezTo>
                    <a:pt x="86873" y="62965"/>
                    <a:pt x="92817" y="72694"/>
                    <a:pt x="93605" y="86419"/>
                  </a:cubicBezTo>
                  <a:close/>
                  <a:moveTo>
                    <a:pt x="26890" y="38112"/>
                  </a:moveTo>
                  <a:cubicBezTo>
                    <a:pt x="26141" y="32520"/>
                    <a:pt x="25425" y="27251"/>
                    <a:pt x="24730" y="21978"/>
                  </a:cubicBezTo>
                  <a:cubicBezTo>
                    <a:pt x="23806" y="14968"/>
                    <a:pt x="22884" y="7957"/>
                    <a:pt x="21998" y="945"/>
                  </a:cubicBezTo>
                  <a:cubicBezTo>
                    <a:pt x="21895" y="126"/>
                    <a:pt x="21646" y="-235"/>
                    <a:pt x="20764" y="-229"/>
                  </a:cubicBezTo>
                  <a:cubicBezTo>
                    <a:pt x="13832" y="-201"/>
                    <a:pt x="6900" y="-208"/>
                    <a:pt x="-31" y="-198"/>
                  </a:cubicBezTo>
                  <a:cubicBezTo>
                    <a:pt x="-189" y="-198"/>
                    <a:pt x="-347" y="-111"/>
                    <a:pt x="-723" y="-6"/>
                  </a:cubicBezTo>
                  <a:cubicBezTo>
                    <a:pt x="-303" y="3303"/>
                    <a:pt x="104" y="6622"/>
                    <a:pt x="540" y="9938"/>
                  </a:cubicBezTo>
                  <a:cubicBezTo>
                    <a:pt x="2069" y="21565"/>
                    <a:pt x="3595" y="33192"/>
                    <a:pt x="5147" y="44817"/>
                  </a:cubicBezTo>
                  <a:cubicBezTo>
                    <a:pt x="6922" y="58109"/>
                    <a:pt x="8328" y="71464"/>
                    <a:pt x="10601" y="84671"/>
                  </a:cubicBezTo>
                  <a:cubicBezTo>
                    <a:pt x="14627" y="108056"/>
                    <a:pt x="34531" y="128208"/>
                    <a:pt x="57888" y="133226"/>
                  </a:cubicBezTo>
                  <a:cubicBezTo>
                    <a:pt x="71429" y="136137"/>
                    <a:pt x="84388" y="134790"/>
                    <a:pt x="96210" y="127196"/>
                  </a:cubicBezTo>
                  <a:cubicBezTo>
                    <a:pt x="108000" y="119622"/>
                    <a:pt x="114763" y="108631"/>
                    <a:pt x="116304" y="94806"/>
                  </a:cubicBezTo>
                  <a:cubicBezTo>
                    <a:pt x="118484" y="75259"/>
                    <a:pt x="111266" y="59032"/>
                    <a:pt x="97334" y="45609"/>
                  </a:cubicBezTo>
                  <a:cubicBezTo>
                    <a:pt x="88192" y="36796"/>
                    <a:pt x="77245" y="31195"/>
                    <a:pt x="64619" y="29303"/>
                  </a:cubicBezTo>
                  <a:cubicBezTo>
                    <a:pt x="51612" y="27347"/>
                    <a:pt x="39386" y="29510"/>
                    <a:pt x="28414" y="37152"/>
                  </a:cubicBezTo>
                  <a:cubicBezTo>
                    <a:pt x="28011" y="37432"/>
                    <a:pt x="27580" y="37677"/>
                    <a:pt x="26890" y="38112"/>
                  </a:cubicBez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49" name="Freeform: Shape 124">
              <a:extLst>
                <a:ext uri="{FF2B5EF4-FFF2-40B4-BE49-F238E27FC236}">
                  <a16:creationId xmlns:a16="http://schemas.microsoft.com/office/drawing/2014/main" id="{01134E78-A89E-68D2-4D07-CE4771BB5DF6}"/>
                </a:ext>
              </a:extLst>
            </p:cNvPr>
            <p:cNvSpPr/>
            <p:nvPr/>
          </p:nvSpPr>
          <p:spPr>
            <a:xfrm flipV="1">
              <a:off x="14708172" y="3773925"/>
              <a:ext cx="52709" cy="73030"/>
            </a:xfrm>
            <a:custGeom>
              <a:avLst/>
              <a:gdLst>
                <a:gd name="connsiteX0" fmla="*/ 103135 w 103391"/>
                <a:gd name="connsiteY0" fmla="*/ 121072 h 143252"/>
                <a:gd name="connsiteX1" fmla="*/ 80339 w 103391"/>
                <a:gd name="connsiteY1" fmla="*/ 104159 h 143252"/>
                <a:gd name="connsiteX2" fmla="*/ 76771 w 103391"/>
                <a:gd name="connsiteY2" fmla="*/ 109736 h 143252"/>
                <a:gd name="connsiteX3" fmla="*/ 63550 w 103391"/>
                <a:gd name="connsiteY3" fmla="*/ 118095 h 143252"/>
                <a:gd name="connsiteX4" fmla="*/ 51109 w 103391"/>
                <a:gd name="connsiteY4" fmla="*/ 113222 h 143252"/>
                <a:gd name="connsiteX5" fmla="*/ 50523 w 103391"/>
                <a:gd name="connsiteY5" fmla="*/ 101772 h 143252"/>
                <a:gd name="connsiteX6" fmla="*/ 60392 w 103391"/>
                <a:gd name="connsiteY6" fmla="*/ 90251 h 143252"/>
                <a:gd name="connsiteX7" fmla="*/ 77690 w 103391"/>
                <a:gd name="connsiteY7" fmla="*/ 72001 h 143252"/>
                <a:gd name="connsiteX8" fmla="*/ 88205 w 103391"/>
                <a:gd name="connsiteY8" fmla="*/ 52371 h 143252"/>
                <a:gd name="connsiteX9" fmla="*/ 83542 w 103391"/>
                <a:gd name="connsiteY9" fmla="*/ 26481 h 143252"/>
                <a:gd name="connsiteX10" fmla="*/ 46168 w 103391"/>
                <a:gd name="connsiteY10" fmla="*/ 281 h 143252"/>
                <a:gd name="connsiteX11" fmla="*/ 24247 w 103391"/>
                <a:gd name="connsiteY11" fmla="*/ 1438 h 143252"/>
                <a:gd name="connsiteX12" fmla="*/ 3779 w 103391"/>
                <a:gd name="connsiteY12" fmla="*/ 19283 h 143252"/>
                <a:gd name="connsiteX13" fmla="*/ -256 w 103391"/>
                <a:gd name="connsiteY13" fmla="*/ 29020 h 143252"/>
                <a:gd name="connsiteX14" fmla="*/ 24462 w 103391"/>
                <a:gd name="connsiteY14" fmla="*/ 42205 h 143252"/>
                <a:gd name="connsiteX15" fmla="*/ 25219 w 103391"/>
                <a:gd name="connsiteY15" fmla="*/ 40418 h 143252"/>
                <a:gd name="connsiteX16" fmla="*/ 29514 w 103391"/>
                <a:gd name="connsiteY16" fmla="*/ 32058 h 143252"/>
                <a:gd name="connsiteX17" fmla="*/ 51467 w 103391"/>
                <a:gd name="connsiteY17" fmla="*/ 25864 h 143252"/>
                <a:gd name="connsiteX18" fmla="*/ 57513 w 103391"/>
                <a:gd name="connsiteY18" fmla="*/ 29780 h 143252"/>
                <a:gd name="connsiteX19" fmla="*/ 59950 w 103391"/>
                <a:gd name="connsiteY19" fmla="*/ 47380 h 143252"/>
                <a:gd name="connsiteX20" fmla="*/ 51912 w 103391"/>
                <a:gd name="connsiteY20" fmla="*/ 57113 h 143252"/>
                <a:gd name="connsiteX21" fmla="*/ 31563 w 103391"/>
                <a:gd name="connsiteY21" fmla="*/ 79403 h 143252"/>
                <a:gd name="connsiteX22" fmla="*/ 22959 w 103391"/>
                <a:gd name="connsiteY22" fmla="*/ 97764 h 143252"/>
                <a:gd name="connsiteX23" fmla="*/ 27429 w 103391"/>
                <a:gd name="connsiteY23" fmla="*/ 119101 h 143252"/>
                <a:gd name="connsiteX24" fmla="*/ 70929 w 103391"/>
                <a:gd name="connsiteY24" fmla="*/ 142778 h 143252"/>
                <a:gd name="connsiteX25" fmla="*/ 97233 w 103391"/>
                <a:gd name="connsiteY25" fmla="*/ 128869 h 143252"/>
                <a:gd name="connsiteX26" fmla="*/ 103135 w 103391"/>
                <a:gd name="connsiteY26" fmla="*/ 121072 h 14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3391" h="143252">
                  <a:moveTo>
                    <a:pt x="103135" y="121072"/>
                  </a:moveTo>
                  <a:cubicBezTo>
                    <a:pt x="95361" y="115304"/>
                    <a:pt x="87866" y="109744"/>
                    <a:pt x="80339" y="104159"/>
                  </a:cubicBezTo>
                  <a:cubicBezTo>
                    <a:pt x="79126" y="106067"/>
                    <a:pt x="78040" y="107967"/>
                    <a:pt x="76771" y="109736"/>
                  </a:cubicBezTo>
                  <a:cubicBezTo>
                    <a:pt x="73505" y="114284"/>
                    <a:pt x="69450" y="117683"/>
                    <a:pt x="63550" y="118095"/>
                  </a:cubicBezTo>
                  <a:cubicBezTo>
                    <a:pt x="58644" y="118438"/>
                    <a:pt x="54448" y="116827"/>
                    <a:pt x="51109" y="113222"/>
                  </a:cubicBezTo>
                  <a:cubicBezTo>
                    <a:pt x="48122" y="109998"/>
                    <a:pt x="47732" y="105414"/>
                    <a:pt x="50523" y="101772"/>
                  </a:cubicBezTo>
                  <a:cubicBezTo>
                    <a:pt x="53595" y="97764"/>
                    <a:pt x="56958" y="93962"/>
                    <a:pt x="60392" y="90251"/>
                  </a:cubicBezTo>
                  <a:cubicBezTo>
                    <a:pt x="66084" y="84100"/>
                    <a:pt x="72035" y="78185"/>
                    <a:pt x="77690" y="72001"/>
                  </a:cubicBezTo>
                  <a:cubicBezTo>
                    <a:pt x="82836" y="66376"/>
                    <a:pt x="86938" y="60063"/>
                    <a:pt x="88205" y="52371"/>
                  </a:cubicBezTo>
                  <a:cubicBezTo>
                    <a:pt x="89712" y="43227"/>
                    <a:pt x="87882" y="34518"/>
                    <a:pt x="83542" y="26481"/>
                  </a:cubicBezTo>
                  <a:cubicBezTo>
                    <a:pt x="75511" y="11610"/>
                    <a:pt x="62864" y="2981"/>
                    <a:pt x="46168" y="281"/>
                  </a:cubicBezTo>
                  <a:cubicBezTo>
                    <a:pt x="38795" y="-911"/>
                    <a:pt x="31441" y="-673"/>
                    <a:pt x="24247" y="1438"/>
                  </a:cubicBezTo>
                  <a:cubicBezTo>
                    <a:pt x="14699" y="4239"/>
                    <a:pt x="8053" y="10476"/>
                    <a:pt x="3779" y="19283"/>
                  </a:cubicBezTo>
                  <a:cubicBezTo>
                    <a:pt x="2269" y="22397"/>
                    <a:pt x="1114" y="25683"/>
                    <a:pt x="-256" y="29020"/>
                  </a:cubicBezTo>
                  <a:cubicBezTo>
                    <a:pt x="8103" y="33478"/>
                    <a:pt x="16223" y="37810"/>
                    <a:pt x="24462" y="42205"/>
                  </a:cubicBezTo>
                  <a:cubicBezTo>
                    <a:pt x="24750" y="41521"/>
                    <a:pt x="24951" y="40951"/>
                    <a:pt x="25219" y="40418"/>
                  </a:cubicBezTo>
                  <a:cubicBezTo>
                    <a:pt x="26623" y="37615"/>
                    <a:pt x="27774" y="34638"/>
                    <a:pt x="29514" y="32058"/>
                  </a:cubicBezTo>
                  <a:cubicBezTo>
                    <a:pt x="34675" y="24410"/>
                    <a:pt x="43010" y="22083"/>
                    <a:pt x="51467" y="25864"/>
                  </a:cubicBezTo>
                  <a:cubicBezTo>
                    <a:pt x="53639" y="26835"/>
                    <a:pt x="55731" y="28206"/>
                    <a:pt x="57513" y="29780"/>
                  </a:cubicBezTo>
                  <a:cubicBezTo>
                    <a:pt x="62962" y="34601"/>
                    <a:pt x="63984" y="41313"/>
                    <a:pt x="59950" y="47380"/>
                  </a:cubicBezTo>
                  <a:cubicBezTo>
                    <a:pt x="57633" y="50865"/>
                    <a:pt x="54734" y="53990"/>
                    <a:pt x="51912" y="57113"/>
                  </a:cubicBezTo>
                  <a:cubicBezTo>
                    <a:pt x="45169" y="64578"/>
                    <a:pt x="38150" y="71804"/>
                    <a:pt x="31563" y="79403"/>
                  </a:cubicBezTo>
                  <a:cubicBezTo>
                    <a:pt x="27021" y="84640"/>
                    <a:pt x="23936" y="90749"/>
                    <a:pt x="22959" y="97764"/>
                  </a:cubicBezTo>
                  <a:cubicBezTo>
                    <a:pt x="21893" y="105424"/>
                    <a:pt x="23430" y="112652"/>
                    <a:pt x="27429" y="119101"/>
                  </a:cubicBezTo>
                  <a:cubicBezTo>
                    <a:pt x="37371" y="135130"/>
                    <a:pt x="51819" y="143468"/>
                    <a:pt x="70929" y="142778"/>
                  </a:cubicBezTo>
                  <a:cubicBezTo>
                    <a:pt x="81824" y="142384"/>
                    <a:pt x="90499" y="137306"/>
                    <a:pt x="97233" y="128869"/>
                  </a:cubicBezTo>
                  <a:cubicBezTo>
                    <a:pt x="99226" y="126374"/>
                    <a:pt x="101093" y="123779"/>
                    <a:pt x="103135" y="121072"/>
                  </a:cubicBez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0" name="Freeform: Shape 125">
              <a:extLst>
                <a:ext uri="{FF2B5EF4-FFF2-40B4-BE49-F238E27FC236}">
                  <a16:creationId xmlns:a16="http://schemas.microsoft.com/office/drawing/2014/main" id="{23828B82-D11F-907A-A1CD-17C786F24574}"/>
                </a:ext>
              </a:extLst>
            </p:cNvPr>
            <p:cNvSpPr/>
            <p:nvPr/>
          </p:nvSpPr>
          <p:spPr>
            <a:xfrm flipV="1">
              <a:off x="14816818" y="3792465"/>
              <a:ext cx="54610" cy="54029"/>
            </a:xfrm>
            <a:custGeom>
              <a:avLst/>
              <a:gdLst>
                <a:gd name="connsiteX0" fmla="*/ 73550 w 107119"/>
                <a:gd name="connsiteY0" fmla="*/ 34227 h 105981"/>
                <a:gd name="connsiteX1" fmla="*/ 69844 w 107119"/>
                <a:gd name="connsiteY1" fmla="*/ 6224 h 105981"/>
                <a:gd name="connsiteX2" fmla="*/ 69018 w 107119"/>
                <a:gd name="connsiteY2" fmla="*/ 4944 h 105981"/>
                <a:gd name="connsiteX3" fmla="*/ 9991 w 107119"/>
                <a:gd name="connsiteY3" fmla="*/ 14958 h 105981"/>
                <a:gd name="connsiteX4" fmla="*/ -1271 w 107119"/>
                <a:gd name="connsiteY4" fmla="*/ 47905 h 105981"/>
                <a:gd name="connsiteX5" fmla="*/ 52381 w 107119"/>
                <a:gd name="connsiteY5" fmla="*/ 105187 h 105981"/>
                <a:gd name="connsiteX6" fmla="*/ 95011 w 107119"/>
                <a:gd name="connsiteY6" fmla="*/ 89820 h 105981"/>
                <a:gd name="connsiteX7" fmla="*/ 105747 w 107119"/>
                <a:gd name="connsiteY7" fmla="*/ 58907 h 105981"/>
                <a:gd name="connsiteX8" fmla="*/ 103239 w 107119"/>
                <a:gd name="connsiteY8" fmla="*/ 35988 h 105981"/>
                <a:gd name="connsiteX9" fmla="*/ 98971 w 107119"/>
                <a:gd name="connsiteY9" fmla="*/ 3603 h 105981"/>
                <a:gd name="connsiteX10" fmla="*/ 98755 w 107119"/>
                <a:gd name="connsiteY10" fmla="*/ 2352 h 105981"/>
                <a:gd name="connsiteX11" fmla="*/ 76252 w 107119"/>
                <a:gd name="connsiteY11" fmla="*/ 2352 h 105981"/>
                <a:gd name="connsiteX12" fmla="*/ 77142 w 107119"/>
                <a:gd name="connsiteY12" fmla="*/ 9683 h 105981"/>
                <a:gd name="connsiteX13" fmla="*/ 81991 w 107119"/>
                <a:gd name="connsiteY13" fmla="*/ 47089 h 105981"/>
                <a:gd name="connsiteX14" fmla="*/ 78752 w 107119"/>
                <a:gd name="connsiteY14" fmla="*/ 69792 h 105981"/>
                <a:gd name="connsiteX15" fmla="*/ 60217 w 107119"/>
                <a:gd name="connsiteY15" fmla="*/ 82384 h 105981"/>
                <a:gd name="connsiteX16" fmla="*/ 22708 w 107119"/>
                <a:gd name="connsiteY16" fmla="*/ 55215 h 105981"/>
                <a:gd name="connsiteX17" fmla="*/ 33078 w 107119"/>
                <a:gd name="connsiteY17" fmla="*/ 27297 h 105981"/>
                <a:gd name="connsiteX18" fmla="*/ 60695 w 107119"/>
                <a:gd name="connsiteY18" fmla="*/ 25242 h 105981"/>
                <a:gd name="connsiteX19" fmla="*/ 73550 w 107119"/>
                <a:gd name="connsiteY19" fmla="*/ 34227 h 10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119" h="105981">
                  <a:moveTo>
                    <a:pt x="73550" y="34227"/>
                  </a:moveTo>
                  <a:cubicBezTo>
                    <a:pt x="72282" y="24572"/>
                    <a:pt x="71087" y="15395"/>
                    <a:pt x="69844" y="6224"/>
                  </a:cubicBezTo>
                  <a:cubicBezTo>
                    <a:pt x="69781" y="5761"/>
                    <a:pt x="69415" y="5129"/>
                    <a:pt x="69018" y="4944"/>
                  </a:cubicBezTo>
                  <a:cubicBezTo>
                    <a:pt x="50208" y="-3739"/>
                    <a:pt x="25438" y="-2527"/>
                    <a:pt x="9991" y="14958"/>
                  </a:cubicBezTo>
                  <a:cubicBezTo>
                    <a:pt x="1691" y="24352"/>
                    <a:pt x="-1792" y="35501"/>
                    <a:pt x="-1271" y="47905"/>
                  </a:cubicBezTo>
                  <a:cubicBezTo>
                    <a:pt x="-67" y="76618"/>
                    <a:pt x="23818" y="101684"/>
                    <a:pt x="52381" y="105187"/>
                  </a:cubicBezTo>
                  <a:cubicBezTo>
                    <a:pt x="69069" y="107233"/>
                    <a:pt x="83705" y="102741"/>
                    <a:pt x="95011" y="89820"/>
                  </a:cubicBezTo>
                  <a:cubicBezTo>
                    <a:pt x="102711" y="81017"/>
                    <a:pt x="106273" y="70506"/>
                    <a:pt x="105747" y="58907"/>
                  </a:cubicBezTo>
                  <a:cubicBezTo>
                    <a:pt x="105401" y="51244"/>
                    <a:pt x="104196" y="43616"/>
                    <a:pt x="103239" y="35988"/>
                  </a:cubicBezTo>
                  <a:cubicBezTo>
                    <a:pt x="101883" y="25186"/>
                    <a:pt x="100402" y="14397"/>
                    <a:pt x="98971" y="3603"/>
                  </a:cubicBezTo>
                  <a:cubicBezTo>
                    <a:pt x="98919" y="3220"/>
                    <a:pt x="98842" y="2840"/>
                    <a:pt x="98755" y="2352"/>
                  </a:cubicBezTo>
                  <a:cubicBezTo>
                    <a:pt x="91308" y="2352"/>
                    <a:pt x="83904" y="2352"/>
                    <a:pt x="76252" y="2352"/>
                  </a:cubicBezTo>
                  <a:cubicBezTo>
                    <a:pt x="76552" y="4833"/>
                    <a:pt x="76826" y="7261"/>
                    <a:pt x="77142" y="9683"/>
                  </a:cubicBezTo>
                  <a:cubicBezTo>
                    <a:pt x="78771" y="22151"/>
                    <a:pt x="80563" y="34599"/>
                    <a:pt x="81991" y="47089"/>
                  </a:cubicBezTo>
                  <a:cubicBezTo>
                    <a:pt x="82881" y="54867"/>
                    <a:pt x="82321" y="62587"/>
                    <a:pt x="78752" y="69792"/>
                  </a:cubicBezTo>
                  <a:cubicBezTo>
                    <a:pt x="74955" y="77449"/>
                    <a:pt x="68589" y="81499"/>
                    <a:pt x="60217" y="82384"/>
                  </a:cubicBezTo>
                  <a:cubicBezTo>
                    <a:pt x="42889" y="84212"/>
                    <a:pt x="26404" y="72211"/>
                    <a:pt x="22708" y="55215"/>
                  </a:cubicBezTo>
                  <a:cubicBezTo>
                    <a:pt x="20266" y="43996"/>
                    <a:pt x="24114" y="33242"/>
                    <a:pt x="33078" y="27297"/>
                  </a:cubicBezTo>
                  <a:cubicBezTo>
                    <a:pt x="41816" y="21503"/>
                    <a:pt x="51174" y="21484"/>
                    <a:pt x="60695" y="25242"/>
                  </a:cubicBezTo>
                  <a:cubicBezTo>
                    <a:pt x="65523" y="27145"/>
                    <a:pt x="69636" y="30160"/>
                    <a:pt x="73550" y="34227"/>
                  </a:cubicBez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1" name="Freeform: Shape 126">
              <a:extLst>
                <a:ext uri="{FF2B5EF4-FFF2-40B4-BE49-F238E27FC236}">
                  <a16:creationId xmlns:a16="http://schemas.microsoft.com/office/drawing/2014/main" id="{FAE56DA1-AF74-847C-BAE5-A09052332749}"/>
                </a:ext>
              </a:extLst>
            </p:cNvPr>
            <p:cNvSpPr/>
            <p:nvPr/>
          </p:nvSpPr>
          <p:spPr>
            <a:xfrm flipV="1">
              <a:off x="14873433" y="3793772"/>
              <a:ext cx="29862" cy="51375"/>
            </a:xfrm>
            <a:custGeom>
              <a:avLst/>
              <a:gdLst>
                <a:gd name="connsiteX0" fmla="*/ 56823 w 58575"/>
                <a:gd name="connsiteY0" fmla="*/ 100363 h 100774"/>
                <a:gd name="connsiteX1" fmla="*/ 53750 w 58575"/>
                <a:gd name="connsiteY1" fmla="*/ 77107 h 100774"/>
                <a:gd name="connsiteX2" fmla="*/ 39664 w 58575"/>
                <a:gd name="connsiteY2" fmla="*/ 77097 h 100774"/>
                <a:gd name="connsiteX3" fmla="*/ 31300 w 58575"/>
                <a:gd name="connsiteY3" fmla="*/ 71119 h 100774"/>
                <a:gd name="connsiteX4" fmla="*/ 30500 w 58575"/>
                <a:gd name="connsiteY4" fmla="*/ 66827 h 100774"/>
                <a:gd name="connsiteX5" fmla="*/ 23434 w 58575"/>
                <a:gd name="connsiteY5" fmla="*/ 13257 h 100774"/>
                <a:gd name="connsiteX6" fmla="*/ 21671 w 58575"/>
                <a:gd name="connsiteY6" fmla="*/ -322 h 100774"/>
                <a:gd name="connsiteX7" fmla="*/ -1752 w 58575"/>
                <a:gd name="connsiteY7" fmla="*/ -322 h 100774"/>
                <a:gd name="connsiteX8" fmla="*/ -465 w 58575"/>
                <a:gd name="connsiteY8" fmla="*/ 9753 h 100774"/>
                <a:gd name="connsiteX9" fmla="*/ 4124 w 58575"/>
                <a:gd name="connsiteY9" fmla="*/ 44464 h 100774"/>
                <a:gd name="connsiteX10" fmla="*/ 8214 w 58575"/>
                <a:gd name="connsiteY10" fmla="*/ 74483 h 100774"/>
                <a:gd name="connsiteX11" fmla="*/ 37203 w 58575"/>
                <a:gd name="connsiteY11" fmla="*/ 100314 h 100774"/>
                <a:gd name="connsiteX12" fmla="*/ 56823 w 58575"/>
                <a:gd name="connsiteY12" fmla="*/ 100363 h 10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75" h="100774">
                  <a:moveTo>
                    <a:pt x="56823" y="100363"/>
                  </a:moveTo>
                  <a:cubicBezTo>
                    <a:pt x="55796" y="92586"/>
                    <a:pt x="54785" y="84926"/>
                    <a:pt x="53750" y="77107"/>
                  </a:cubicBezTo>
                  <a:cubicBezTo>
                    <a:pt x="48993" y="77107"/>
                    <a:pt x="44327" y="77134"/>
                    <a:pt x="39664" y="77097"/>
                  </a:cubicBezTo>
                  <a:cubicBezTo>
                    <a:pt x="35884" y="77068"/>
                    <a:pt x="32435" y="74636"/>
                    <a:pt x="31300" y="71119"/>
                  </a:cubicBezTo>
                  <a:cubicBezTo>
                    <a:pt x="30855" y="69743"/>
                    <a:pt x="30691" y="68271"/>
                    <a:pt x="30500" y="66827"/>
                  </a:cubicBezTo>
                  <a:cubicBezTo>
                    <a:pt x="28133" y="48972"/>
                    <a:pt x="25784" y="31115"/>
                    <a:pt x="23434" y="13257"/>
                  </a:cubicBezTo>
                  <a:cubicBezTo>
                    <a:pt x="22841" y="8755"/>
                    <a:pt x="22264" y="4249"/>
                    <a:pt x="21671" y="-322"/>
                  </a:cubicBezTo>
                  <a:cubicBezTo>
                    <a:pt x="13865" y="-322"/>
                    <a:pt x="6170" y="-322"/>
                    <a:pt x="-1752" y="-322"/>
                  </a:cubicBezTo>
                  <a:cubicBezTo>
                    <a:pt x="-1314" y="3112"/>
                    <a:pt x="-901" y="6435"/>
                    <a:pt x="-465" y="9753"/>
                  </a:cubicBezTo>
                  <a:cubicBezTo>
                    <a:pt x="1058" y="21326"/>
                    <a:pt x="2582" y="32896"/>
                    <a:pt x="4124" y="44464"/>
                  </a:cubicBezTo>
                  <a:cubicBezTo>
                    <a:pt x="5457" y="54475"/>
                    <a:pt x="6645" y="64509"/>
                    <a:pt x="8214" y="74483"/>
                  </a:cubicBezTo>
                  <a:cubicBezTo>
                    <a:pt x="10319" y="87854"/>
                    <a:pt x="23665" y="99728"/>
                    <a:pt x="37203" y="100314"/>
                  </a:cubicBezTo>
                  <a:cubicBezTo>
                    <a:pt x="43662" y="100594"/>
                    <a:pt x="50144" y="100363"/>
                    <a:pt x="56823" y="100363"/>
                  </a:cubicBez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2" name="Freeform: Shape 127">
              <a:extLst>
                <a:ext uri="{FF2B5EF4-FFF2-40B4-BE49-F238E27FC236}">
                  <a16:creationId xmlns:a16="http://schemas.microsoft.com/office/drawing/2014/main" id="{2C0EBD6B-D00A-5522-C729-747396F48397}"/>
                </a:ext>
              </a:extLst>
            </p:cNvPr>
            <p:cNvSpPr/>
            <p:nvPr/>
          </p:nvSpPr>
          <p:spPr>
            <a:xfrm flipV="1">
              <a:off x="14955574" y="3839129"/>
              <a:ext cx="12647" cy="6017"/>
            </a:xfrm>
            <a:custGeom>
              <a:avLst/>
              <a:gdLst>
                <a:gd name="connsiteX0" fmla="*/ 20386 w 24808"/>
                <a:gd name="connsiteY0" fmla="*/ -37 h 11803"/>
                <a:gd name="connsiteX1" fmla="*/ 20386 w 24808"/>
                <a:gd name="connsiteY1" fmla="*/ 9817 h 11803"/>
                <a:gd name="connsiteX2" fmla="*/ 20329 w 24808"/>
                <a:gd name="connsiteY2" fmla="*/ 9817 h 11803"/>
                <a:gd name="connsiteX3" fmla="*/ 16449 w 24808"/>
                <a:gd name="connsiteY3" fmla="*/ -37 h 11803"/>
                <a:gd name="connsiteX4" fmla="*/ 15212 w 24808"/>
                <a:gd name="connsiteY4" fmla="*/ -37 h 11803"/>
                <a:gd name="connsiteX5" fmla="*/ 11332 w 24808"/>
                <a:gd name="connsiteY5" fmla="*/ 9817 h 11803"/>
                <a:gd name="connsiteX6" fmla="*/ 11274 w 24808"/>
                <a:gd name="connsiteY6" fmla="*/ 9817 h 11803"/>
                <a:gd name="connsiteX7" fmla="*/ 11274 w 24808"/>
                <a:gd name="connsiteY7" fmla="*/ -37 h 11803"/>
                <a:gd name="connsiteX8" fmla="*/ 9319 w 24808"/>
                <a:gd name="connsiteY8" fmla="*/ -37 h 11803"/>
                <a:gd name="connsiteX9" fmla="*/ 9319 w 24808"/>
                <a:gd name="connsiteY9" fmla="*/ 11766 h 11803"/>
                <a:gd name="connsiteX10" fmla="*/ 12336 w 24808"/>
                <a:gd name="connsiteY10" fmla="*/ 11766 h 11803"/>
                <a:gd name="connsiteX11" fmla="*/ 15872 w 24808"/>
                <a:gd name="connsiteY11" fmla="*/ 2799 h 11803"/>
                <a:gd name="connsiteX12" fmla="*/ 19351 w 24808"/>
                <a:gd name="connsiteY12" fmla="*/ 11766 h 11803"/>
                <a:gd name="connsiteX13" fmla="*/ 22341 w 24808"/>
                <a:gd name="connsiteY13" fmla="*/ 11766 h 11803"/>
                <a:gd name="connsiteX14" fmla="*/ 22341 w 24808"/>
                <a:gd name="connsiteY14" fmla="*/ -37 h 11803"/>
                <a:gd name="connsiteX15" fmla="*/ 20386 w 24808"/>
                <a:gd name="connsiteY15" fmla="*/ -37 h 11803"/>
                <a:gd name="connsiteX16" fmla="*/ 3196 w 24808"/>
                <a:gd name="connsiteY16" fmla="*/ 10188 h 11803"/>
                <a:gd name="connsiteX17" fmla="*/ 3196 w 24808"/>
                <a:gd name="connsiteY17" fmla="*/ -37 h 11803"/>
                <a:gd name="connsiteX18" fmla="*/ 1242 w 24808"/>
                <a:gd name="connsiteY18" fmla="*/ -37 h 11803"/>
                <a:gd name="connsiteX19" fmla="*/ 1242 w 24808"/>
                <a:gd name="connsiteY19" fmla="*/ 10188 h 11803"/>
                <a:gd name="connsiteX20" fmla="*/ -2467 w 24808"/>
                <a:gd name="connsiteY20" fmla="*/ 10188 h 11803"/>
                <a:gd name="connsiteX21" fmla="*/ -2467 w 24808"/>
                <a:gd name="connsiteY21" fmla="*/ 11766 h 11803"/>
                <a:gd name="connsiteX22" fmla="*/ 6905 w 24808"/>
                <a:gd name="connsiteY22" fmla="*/ 11766 h 11803"/>
                <a:gd name="connsiteX23" fmla="*/ 6905 w 24808"/>
                <a:gd name="connsiteY23" fmla="*/ 10188 h 11803"/>
                <a:gd name="connsiteX24" fmla="*/ 3196 w 24808"/>
                <a:gd name="connsiteY24" fmla="*/ 10188 h 1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808" h="11803">
                  <a:moveTo>
                    <a:pt x="20386" y="-37"/>
                  </a:moveTo>
                  <a:lnTo>
                    <a:pt x="20386" y="9817"/>
                  </a:lnTo>
                  <a:lnTo>
                    <a:pt x="20329" y="9817"/>
                  </a:lnTo>
                  <a:lnTo>
                    <a:pt x="16449" y="-37"/>
                  </a:lnTo>
                  <a:lnTo>
                    <a:pt x="15212" y="-37"/>
                  </a:lnTo>
                  <a:lnTo>
                    <a:pt x="11332" y="9817"/>
                  </a:lnTo>
                  <a:lnTo>
                    <a:pt x="11274" y="9817"/>
                  </a:lnTo>
                  <a:lnTo>
                    <a:pt x="11274" y="-37"/>
                  </a:lnTo>
                  <a:lnTo>
                    <a:pt x="9319" y="-37"/>
                  </a:lnTo>
                  <a:lnTo>
                    <a:pt x="9319" y="11766"/>
                  </a:lnTo>
                  <a:lnTo>
                    <a:pt x="12336" y="11766"/>
                  </a:lnTo>
                  <a:lnTo>
                    <a:pt x="15872" y="2799"/>
                  </a:lnTo>
                  <a:lnTo>
                    <a:pt x="19351" y="11766"/>
                  </a:lnTo>
                  <a:lnTo>
                    <a:pt x="22341" y="11766"/>
                  </a:lnTo>
                  <a:lnTo>
                    <a:pt x="22341" y="-37"/>
                  </a:lnTo>
                  <a:lnTo>
                    <a:pt x="20386" y="-37"/>
                  </a:lnTo>
                  <a:close/>
                  <a:moveTo>
                    <a:pt x="3196" y="10188"/>
                  </a:moveTo>
                  <a:lnTo>
                    <a:pt x="3196" y="-37"/>
                  </a:lnTo>
                  <a:lnTo>
                    <a:pt x="1242" y="-37"/>
                  </a:lnTo>
                  <a:lnTo>
                    <a:pt x="1242" y="10188"/>
                  </a:lnTo>
                  <a:lnTo>
                    <a:pt x="-2467" y="10188"/>
                  </a:lnTo>
                  <a:lnTo>
                    <a:pt x="-2467" y="11766"/>
                  </a:lnTo>
                  <a:lnTo>
                    <a:pt x="6905" y="11766"/>
                  </a:lnTo>
                  <a:lnTo>
                    <a:pt x="6905" y="10188"/>
                  </a:lnTo>
                  <a:lnTo>
                    <a:pt x="3196" y="10188"/>
                  </a:ln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3" name="Freeform: Shape 128">
              <a:extLst>
                <a:ext uri="{FF2B5EF4-FFF2-40B4-BE49-F238E27FC236}">
                  <a16:creationId xmlns:a16="http://schemas.microsoft.com/office/drawing/2014/main" id="{9A79673D-3004-2753-5336-FA9F890F896F}"/>
                </a:ext>
              </a:extLst>
            </p:cNvPr>
            <p:cNvSpPr/>
            <p:nvPr/>
          </p:nvSpPr>
          <p:spPr>
            <a:xfrm flipV="1">
              <a:off x="14770324" y="3768175"/>
              <a:ext cx="13676" cy="14326"/>
            </a:xfrm>
            <a:custGeom>
              <a:avLst/>
              <a:gdLst>
                <a:gd name="connsiteX0" fmla="*/ 12184 w 26827"/>
                <a:gd name="connsiteY0" fmla="*/ 10779 h 28102"/>
                <a:gd name="connsiteX1" fmla="*/ 17991 w 26827"/>
                <a:gd name="connsiteY1" fmla="*/ 10779 h 28102"/>
                <a:gd name="connsiteX2" fmla="*/ 16622 w 26827"/>
                <a:gd name="connsiteY2" fmla="*/ 19542 h 28102"/>
                <a:gd name="connsiteX3" fmla="*/ 12184 w 26827"/>
                <a:gd name="connsiteY3" fmla="*/ 10779 h 28102"/>
                <a:gd name="connsiteX4" fmla="*/ 18903 w 26827"/>
                <a:gd name="connsiteY4" fmla="*/ 5117 h 28102"/>
                <a:gd name="connsiteX5" fmla="*/ 9241 w 26827"/>
                <a:gd name="connsiteY5" fmla="*/ 5117 h 28102"/>
                <a:gd name="connsiteX6" fmla="*/ 6171 w 26827"/>
                <a:gd name="connsiteY6" fmla="*/ -875 h 28102"/>
                <a:gd name="connsiteX7" fmla="*/ -671 w 26827"/>
                <a:gd name="connsiteY7" fmla="*/ -875 h 28102"/>
                <a:gd name="connsiteX8" fmla="*/ 14422 w 26827"/>
                <a:gd name="connsiteY8" fmla="*/ 27228 h 28102"/>
                <a:gd name="connsiteX9" fmla="*/ 21018 w 26827"/>
                <a:gd name="connsiteY9" fmla="*/ 27228 h 28102"/>
                <a:gd name="connsiteX10" fmla="*/ 26157 w 26827"/>
                <a:gd name="connsiteY10" fmla="*/ -875 h 28102"/>
                <a:gd name="connsiteX11" fmla="*/ 19814 w 26827"/>
                <a:gd name="connsiteY11" fmla="*/ -875 h 28102"/>
                <a:gd name="connsiteX12" fmla="*/ 18903 w 26827"/>
                <a:gd name="connsiteY12" fmla="*/ 5117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27" h="28102">
                  <a:moveTo>
                    <a:pt x="12184" y="10779"/>
                  </a:moveTo>
                  <a:lnTo>
                    <a:pt x="17991" y="10779"/>
                  </a:lnTo>
                  <a:lnTo>
                    <a:pt x="16622" y="19542"/>
                  </a:lnTo>
                  <a:lnTo>
                    <a:pt x="12184" y="10779"/>
                  </a:lnTo>
                  <a:close/>
                  <a:moveTo>
                    <a:pt x="18903" y="5117"/>
                  </a:moveTo>
                  <a:lnTo>
                    <a:pt x="9241" y="5117"/>
                  </a:lnTo>
                  <a:lnTo>
                    <a:pt x="6171" y="-875"/>
                  </a:lnTo>
                  <a:lnTo>
                    <a:pt x="-671" y="-875"/>
                  </a:lnTo>
                  <a:lnTo>
                    <a:pt x="14422" y="27228"/>
                  </a:lnTo>
                  <a:lnTo>
                    <a:pt x="21018" y="27228"/>
                  </a:lnTo>
                  <a:lnTo>
                    <a:pt x="26157" y="-875"/>
                  </a:lnTo>
                  <a:lnTo>
                    <a:pt x="19814" y="-875"/>
                  </a:lnTo>
                  <a:lnTo>
                    <a:pt x="18903" y="5117"/>
                  </a:ln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4" name="Freeform: Shape 129">
              <a:extLst>
                <a:ext uri="{FF2B5EF4-FFF2-40B4-BE49-F238E27FC236}">
                  <a16:creationId xmlns:a16="http://schemas.microsoft.com/office/drawing/2014/main" id="{3EDBB8DD-1EF9-435B-1BE8-2E2DFEE99BB7}"/>
                </a:ext>
              </a:extLst>
            </p:cNvPr>
            <p:cNvSpPr/>
            <p:nvPr/>
          </p:nvSpPr>
          <p:spPr>
            <a:xfrm flipV="1">
              <a:off x="14791140" y="3768175"/>
              <a:ext cx="11245" cy="14326"/>
            </a:xfrm>
            <a:custGeom>
              <a:avLst/>
              <a:gdLst>
                <a:gd name="connsiteX0" fmla="*/ 12447 w 22058"/>
                <a:gd name="connsiteY0" fmla="*/ 21568 h 28102"/>
                <a:gd name="connsiteX1" fmla="*/ 9005 w 22058"/>
                <a:gd name="connsiteY1" fmla="*/ 21568 h 28102"/>
                <a:gd name="connsiteX2" fmla="*/ 7846 w 22058"/>
                <a:gd name="connsiteY2" fmla="*/ 15080 h 28102"/>
                <a:gd name="connsiteX3" fmla="*/ 11285 w 22058"/>
                <a:gd name="connsiteY3" fmla="*/ 15080 h 28102"/>
                <a:gd name="connsiteX4" fmla="*/ 15020 w 22058"/>
                <a:gd name="connsiteY4" fmla="*/ 19006 h 28102"/>
                <a:gd name="connsiteX5" fmla="*/ 12447 w 22058"/>
                <a:gd name="connsiteY5" fmla="*/ 21568 h 28102"/>
                <a:gd name="connsiteX6" fmla="*/ 4112 w 22058"/>
                <a:gd name="connsiteY6" fmla="*/ 27228 h 28102"/>
                <a:gd name="connsiteX7" fmla="*/ 13154 w 22058"/>
                <a:gd name="connsiteY7" fmla="*/ 27228 h 28102"/>
                <a:gd name="connsiteX8" fmla="*/ 21197 w 22058"/>
                <a:gd name="connsiteY8" fmla="*/ 19584 h 28102"/>
                <a:gd name="connsiteX9" fmla="*/ 10747 w 22058"/>
                <a:gd name="connsiteY9" fmla="*/ 9418 h 28102"/>
                <a:gd name="connsiteX10" fmla="*/ 6850 w 22058"/>
                <a:gd name="connsiteY10" fmla="*/ 9418 h 28102"/>
                <a:gd name="connsiteX11" fmla="*/ 5024 w 22058"/>
                <a:gd name="connsiteY11" fmla="*/ -875 h 28102"/>
                <a:gd name="connsiteX12" fmla="*/ -861 w 22058"/>
                <a:gd name="connsiteY12" fmla="*/ -875 h 28102"/>
                <a:gd name="connsiteX13" fmla="*/ 4112 w 22058"/>
                <a:gd name="connsiteY13" fmla="*/ 27228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58" h="28102">
                  <a:moveTo>
                    <a:pt x="12447" y="21568"/>
                  </a:moveTo>
                  <a:lnTo>
                    <a:pt x="9005" y="21568"/>
                  </a:lnTo>
                  <a:lnTo>
                    <a:pt x="7846" y="15080"/>
                  </a:lnTo>
                  <a:lnTo>
                    <a:pt x="11285" y="15080"/>
                  </a:lnTo>
                  <a:cubicBezTo>
                    <a:pt x="13361" y="15080"/>
                    <a:pt x="15020" y="16441"/>
                    <a:pt x="15020" y="19006"/>
                  </a:cubicBezTo>
                  <a:cubicBezTo>
                    <a:pt x="15020" y="20700"/>
                    <a:pt x="13980" y="21568"/>
                    <a:pt x="12447" y="21568"/>
                  </a:cubicBezTo>
                  <a:close/>
                  <a:moveTo>
                    <a:pt x="4112" y="27228"/>
                  </a:moveTo>
                  <a:lnTo>
                    <a:pt x="13154" y="27228"/>
                  </a:lnTo>
                  <a:cubicBezTo>
                    <a:pt x="17882" y="27228"/>
                    <a:pt x="21197" y="24418"/>
                    <a:pt x="21197" y="19584"/>
                  </a:cubicBezTo>
                  <a:cubicBezTo>
                    <a:pt x="21197" y="13508"/>
                    <a:pt x="16884" y="9418"/>
                    <a:pt x="10747" y="9418"/>
                  </a:cubicBezTo>
                  <a:lnTo>
                    <a:pt x="6850" y="9418"/>
                  </a:lnTo>
                  <a:lnTo>
                    <a:pt x="5024" y="-875"/>
                  </a:lnTo>
                  <a:lnTo>
                    <a:pt x="-861" y="-875"/>
                  </a:lnTo>
                  <a:lnTo>
                    <a:pt x="4112" y="27228"/>
                  </a:ln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5" name="Freeform: Shape 130">
              <a:extLst>
                <a:ext uri="{FF2B5EF4-FFF2-40B4-BE49-F238E27FC236}">
                  <a16:creationId xmlns:a16="http://schemas.microsoft.com/office/drawing/2014/main" id="{424DB9B3-CC19-01BA-7B16-FEDE9714C939}"/>
                </a:ext>
              </a:extLst>
            </p:cNvPr>
            <p:cNvSpPr/>
            <p:nvPr/>
          </p:nvSpPr>
          <p:spPr>
            <a:xfrm flipV="1">
              <a:off x="14806029" y="3768175"/>
              <a:ext cx="13676" cy="14326"/>
            </a:xfrm>
            <a:custGeom>
              <a:avLst/>
              <a:gdLst>
                <a:gd name="connsiteX0" fmla="*/ 11836 w 26827"/>
                <a:gd name="connsiteY0" fmla="*/ 10779 h 28102"/>
                <a:gd name="connsiteX1" fmla="*/ 17644 w 26827"/>
                <a:gd name="connsiteY1" fmla="*/ 10779 h 28102"/>
                <a:gd name="connsiteX2" fmla="*/ 16274 w 26827"/>
                <a:gd name="connsiteY2" fmla="*/ 19542 h 28102"/>
                <a:gd name="connsiteX3" fmla="*/ 11836 w 26827"/>
                <a:gd name="connsiteY3" fmla="*/ 10779 h 28102"/>
                <a:gd name="connsiteX4" fmla="*/ 18555 w 26827"/>
                <a:gd name="connsiteY4" fmla="*/ 5117 h 28102"/>
                <a:gd name="connsiteX5" fmla="*/ 8894 w 26827"/>
                <a:gd name="connsiteY5" fmla="*/ 5117 h 28102"/>
                <a:gd name="connsiteX6" fmla="*/ 5824 w 26827"/>
                <a:gd name="connsiteY6" fmla="*/ -875 h 28102"/>
                <a:gd name="connsiteX7" fmla="*/ -1018 w 26827"/>
                <a:gd name="connsiteY7" fmla="*/ -875 h 28102"/>
                <a:gd name="connsiteX8" fmla="*/ 14075 w 26827"/>
                <a:gd name="connsiteY8" fmla="*/ 27228 h 28102"/>
                <a:gd name="connsiteX9" fmla="*/ 20670 w 26827"/>
                <a:gd name="connsiteY9" fmla="*/ 27228 h 28102"/>
                <a:gd name="connsiteX10" fmla="*/ 25810 w 26827"/>
                <a:gd name="connsiteY10" fmla="*/ -875 h 28102"/>
                <a:gd name="connsiteX11" fmla="*/ 19467 w 26827"/>
                <a:gd name="connsiteY11" fmla="*/ -875 h 28102"/>
                <a:gd name="connsiteX12" fmla="*/ 18555 w 26827"/>
                <a:gd name="connsiteY12" fmla="*/ 5117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27" h="28102">
                  <a:moveTo>
                    <a:pt x="11836" y="10779"/>
                  </a:moveTo>
                  <a:lnTo>
                    <a:pt x="17644" y="10779"/>
                  </a:lnTo>
                  <a:lnTo>
                    <a:pt x="16274" y="19542"/>
                  </a:lnTo>
                  <a:lnTo>
                    <a:pt x="11836" y="10779"/>
                  </a:lnTo>
                  <a:close/>
                  <a:moveTo>
                    <a:pt x="18555" y="5117"/>
                  </a:moveTo>
                  <a:lnTo>
                    <a:pt x="8894" y="5117"/>
                  </a:lnTo>
                  <a:lnTo>
                    <a:pt x="5824" y="-875"/>
                  </a:lnTo>
                  <a:lnTo>
                    <a:pt x="-1018" y="-875"/>
                  </a:lnTo>
                  <a:lnTo>
                    <a:pt x="14075" y="27228"/>
                  </a:lnTo>
                  <a:lnTo>
                    <a:pt x="20670" y="27228"/>
                  </a:lnTo>
                  <a:lnTo>
                    <a:pt x="25810" y="-875"/>
                  </a:lnTo>
                  <a:lnTo>
                    <a:pt x="19467" y="-875"/>
                  </a:lnTo>
                  <a:lnTo>
                    <a:pt x="18555" y="5117"/>
                  </a:ln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6" name="Freeform: Shape 131">
              <a:extLst>
                <a:ext uri="{FF2B5EF4-FFF2-40B4-BE49-F238E27FC236}">
                  <a16:creationId xmlns:a16="http://schemas.microsoft.com/office/drawing/2014/main" id="{30E90CFC-573A-D7E0-23D5-EEC64CC1DD00}"/>
                </a:ext>
              </a:extLst>
            </p:cNvPr>
            <p:cNvSpPr/>
            <p:nvPr/>
          </p:nvSpPr>
          <p:spPr>
            <a:xfrm flipV="1">
              <a:off x="14826031" y="3767942"/>
              <a:ext cx="11437" cy="14792"/>
            </a:xfrm>
            <a:custGeom>
              <a:avLst/>
              <a:gdLst>
                <a:gd name="connsiteX0" fmla="*/ 17333 w 22434"/>
                <a:gd name="connsiteY0" fmla="*/ 574 h 29015"/>
                <a:gd name="connsiteX1" fmla="*/ 10948 w 22434"/>
                <a:gd name="connsiteY1" fmla="*/ -875 h 29015"/>
                <a:gd name="connsiteX2" fmla="*/ -1202 w 22434"/>
                <a:gd name="connsiteY2" fmla="*/ 11691 h 29015"/>
                <a:gd name="connsiteX3" fmla="*/ 15303 w 22434"/>
                <a:gd name="connsiteY3" fmla="*/ 28141 h 29015"/>
                <a:gd name="connsiteX4" fmla="*/ 21233 w 22434"/>
                <a:gd name="connsiteY4" fmla="*/ 26694 h 29015"/>
                <a:gd name="connsiteX5" fmla="*/ 20403 w 22434"/>
                <a:gd name="connsiteY5" fmla="*/ 19956 h 29015"/>
                <a:gd name="connsiteX6" fmla="*/ 14680 w 22434"/>
                <a:gd name="connsiteY6" fmla="*/ 22271 h 29015"/>
                <a:gd name="connsiteX7" fmla="*/ 4978 w 22434"/>
                <a:gd name="connsiteY7" fmla="*/ 12269 h 29015"/>
                <a:gd name="connsiteX8" fmla="*/ 11614 w 22434"/>
                <a:gd name="connsiteY8" fmla="*/ 4993 h 29015"/>
                <a:gd name="connsiteX9" fmla="*/ 18122 w 22434"/>
                <a:gd name="connsiteY9" fmla="*/ 7267 h 29015"/>
                <a:gd name="connsiteX10" fmla="*/ 17333 w 22434"/>
                <a:gd name="connsiteY10" fmla="*/ 574 h 2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4" h="29015">
                  <a:moveTo>
                    <a:pt x="17333" y="574"/>
                  </a:moveTo>
                  <a:cubicBezTo>
                    <a:pt x="15344" y="-335"/>
                    <a:pt x="13148" y="-875"/>
                    <a:pt x="10948" y="-875"/>
                  </a:cubicBezTo>
                  <a:cubicBezTo>
                    <a:pt x="3487" y="-875"/>
                    <a:pt x="-1202" y="4706"/>
                    <a:pt x="-1202" y="11691"/>
                  </a:cubicBezTo>
                  <a:cubicBezTo>
                    <a:pt x="-1202" y="20619"/>
                    <a:pt x="6345" y="28141"/>
                    <a:pt x="15303" y="28141"/>
                  </a:cubicBezTo>
                  <a:cubicBezTo>
                    <a:pt x="17542" y="28141"/>
                    <a:pt x="19575" y="27604"/>
                    <a:pt x="21233" y="26694"/>
                  </a:cubicBezTo>
                  <a:lnTo>
                    <a:pt x="20403" y="19956"/>
                  </a:lnTo>
                  <a:cubicBezTo>
                    <a:pt x="19160" y="21321"/>
                    <a:pt x="17167" y="22271"/>
                    <a:pt x="14680" y="22271"/>
                  </a:cubicBezTo>
                  <a:cubicBezTo>
                    <a:pt x="9540" y="22271"/>
                    <a:pt x="4978" y="17640"/>
                    <a:pt x="4978" y="12269"/>
                  </a:cubicBezTo>
                  <a:cubicBezTo>
                    <a:pt x="4978" y="8179"/>
                    <a:pt x="7549" y="4993"/>
                    <a:pt x="11614" y="4993"/>
                  </a:cubicBezTo>
                  <a:cubicBezTo>
                    <a:pt x="14103" y="4993"/>
                    <a:pt x="16505" y="5944"/>
                    <a:pt x="18122" y="7267"/>
                  </a:cubicBezTo>
                  <a:lnTo>
                    <a:pt x="17333" y="574"/>
                  </a:ln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7" name="Freeform: Shape 132">
              <a:extLst>
                <a:ext uri="{FF2B5EF4-FFF2-40B4-BE49-F238E27FC236}">
                  <a16:creationId xmlns:a16="http://schemas.microsoft.com/office/drawing/2014/main" id="{605CF52A-4736-1175-B13C-CF836667EF9B}"/>
                </a:ext>
              </a:extLst>
            </p:cNvPr>
            <p:cNvSpPr/>
            <p:nvPr/>
          </p:nvSpPr>
          <p:spPr>
            <a:xfrm flipV="1">
              <a:off x="14843552" y="3768175"/>
              <a:ext cx="14796" cy="14326"/>
            </a:xfrm>
            <a:custGeom>
              <a:avLst/>
              <a:gdLst>
                <a:gd name="connsiteX0" fmla="*/ 18764 w 29023"/>
                <a:gd name="connsiteY0" fmla="*/ 10450 h 28102"/>
                <a:gd name="connsiteX1" fmla="*/ 6490 w 29023"/>
                <a:gd name="connsiteY1" fmla="*/ 10450 h 28102"/>
                <a:gd name="connsiteX2" fmla="*/ 4497 w 29023"/>
                <a:gd name="connsiteY2" fmla="*/ -875 h 28102"/>
                <a:gd name="connsiteX3" fmla="*/ -1388 w 29023"/>
                <a:gd name="connsiteY3" fmla="*/ -875 h 28102"/>
                <a:gd name="connsiteX4" fmla="*/ 3586 w 29023"/>
                <a:gd name="connsiteY4" fmla="*/ 27228 h 28102"/>
                <a:gd name="connsiteX5" fmla="*/ 9475 w 29023"/>
                <a:gd name="connsiteY5" fmla="*/ 27228 h 28102"/>
                <a:gd name="connsiteX6" fmla="*/ 7486 w 29023"/>
                <a:gd name="connsiteY6" fmla="*/ 16111 h 28102"/>
                <a:gd name="connsiteX7" fmla="*/ 19759 w 29023"/>
                <a:gd name="connsiteY7" fmla="*/ 16111 h 28102"/>
                <a:gd name="connsiteX8" fmla="*/ 21747 w 29023"/>
                <a:gd name="connsiteY8" fmla="*/ 27228 h 28102"/>
                <a:gd name="connsiteX9" fmla="*/ 27636 w 29023"/>
                <a:gd name="connsiteY9" fmla="*/ 27228 h 28102"/>
                <a:gd name="connsiteX10" fmla="*/ 22663 w 29023"/>
                <a:gd name="connsiteY10" fmla="*/ -875 h 28102"/>
                <a:gd name="connsiteX11" fmla="*/ 16774 w 29023"/>
                <a:gd name="connsiteY11" fmla="*/ -875 h 28102"/>
                <a:gd name="connsiteX12" fmla="*/ 18764 w 29023"/>
                <a:gd name="connsiteY12" fmla="*/ 10450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23" h="28102">
                  <a:moveTo>
                    <a:pt x="18764" y="10450"/>
                  </a:moveTo>
                  <a:lnTo>
                    <a:pt x="6490" y="10450"/>
                  </a:lnTo>
                  <a:lnTo>
                    <a:pt x="4497" y="-875"/>
                  </a:lnTo>
                  <a:lnTo>
                    <a:pt x="-1388" y="-875"/>
                  </a:lnTo>
                  <a:lnTo>
                    <a:pt x="3586" y="27228"/>
                  </a:lnTo>
                  <a:lnTo>
                    <a:pt x="9475" y="27228"/>
                  </a:lnTo>
                  <a:lnTo>
                    <a:pt x="7486" y="16111"/>
                  </a:lnTo>
                  <a:lnTo>
                    <a:pt x="19759" y="16111"/>
                  </a:lnTo>
                  <a:lnTo>
                    <a:pt x="21747" y="27228"/>
                  </a:lnTo>
                  <a:lnTo>
                    <a:pt x="27636" y="27228"/>
                  </a:lnTo>
                  <a:lnTo>
                    <a:pt x="22663" y="-875"/>
                  </a:lnTo>
                  <a:lnTo>
                    <a:pt x="16774" y="-875"/>
                  </a:lnTo>
                  <a:lnTo>
                    <a:pt x="18764" y="10450"/>
                  </a:ln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58" name="Freeform: Shape 133">
              <a:extLst>
                <a:ext uri="{FF2B5EF4-FFF2-40B4-BE49-F238E27FC236}">
                  <a16:creationId xmlns:a16="http://schemas.microsoft.com/office/drawing/2014/main" id="{56FE36FC-7F4C-4ECF-18DC-F8A1E2D722A3}"/>
                </a:ext>
              </a:extLst>
            </p:cNvPr>
            <p:cNvSpPr/>
            <p:nvPr/>
          </p:nvSpPr>
          <p:spPr>
            <a:xfrm flipV="1">
              <a:off x="14864834" y="3768175"/>
              <a:ext cx="10506" cy="14326"/>
            </a:xfrm>
            <a:custGeom>
              <a:avLst/>
              <a:gdLst>
                <a:gd name="connsiteX0" fmla="*/ -1574 w 20607"/>
                <a:gd name="connsiteY0" fmla="*/ -875 h 28102"/>
                <a:gd name="connsiteX1" fmla="*/ 3398 w 20607"/>
                <a:gd name="connsiteY1" fmla="*/ 27228 h 28102"/>
                <a:gd name="connsiteX2" fmla="*/ 19033 w 20607"/>
                <a:gd name="connsiteY2" fmla="*/ 27228 h 28102"/>
                <a:gd name="connsiteX3" fmla="*/ 18037 w 20607"/>
                <a:gd name="connsiteY3" fmla="*/ 21568 h 28102"/>
                <a:gd name="connsiteX4" fmla="*/ 8292 w 20607"/>
                <a:gd name="connsiteY4" fmla="*/ 21568 h 28102"/>
                <a:gd name="connsiteX5" fmla="*/ 7299 w 20607"/>
                <a:gd name="connsiteY5" fmla="*/ 16111 h 28102"/>
                <a:gd name="connsiteX6" fmla="*/ 16253 w 20607"/>
                <a:gd name="connsiteY6" fmla="*/ 16111 h 28102"/>
                <a:gd name="connsiteX7" fmla="*/ 15261 w 20607"/>
                <a:gd name="connsiteY7" fmla="*/ 10450 h 28102"/>
                <a:gd name="connsiteX8" fmla="*/ 6302 w 20607"/>
                <a:gd name="connsiteY8" fmla="*/ 10450 h 28102"/>
                <a:gd name="connsiteX9" fmla="*/ 5307 w 20607"/>
                <a:gd name="connsiteY9" fmla="*/ 4787 h 28102"/>
                <a:gd name="connsiteX10" fmla="*/ 15052 w 20607"/>
                <a:gd name="connsiteY10" fmla="*/ 4787 h 28102"/>
                <a:gd name="connsiteX11" fmla="*/ 14057 w 20607"/>
                <a:gd name="connsiteY11" fmla="*/ -875 h 28102"/>
                <a:gd name="connsiteX12" fmla="*/ -1574 w 20607"/>
                <a:gd name="connsiteY12" fmla="*/ -875 h 2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07" h="28102">
                  <a:moveTo>
                    <a:pt x="-1574" y="-875"/>
                  </a:moveTo>
                  <a:lnTo>
                    <a:pt x="3398" y="27228"/>
                  </a:lnTo>
                  <a:lnTo>
                    <a:pt x="19033" y="27228"/>
                  </a:lnTo>
                  <a:lnTo>
                    <a:pt x="18037" y="21568"/>
                  </a:lnTo>
                  <a:lnTo>
                    <a:pt x="8292" y="21568"/>
                  </a:lnTo>
                  <a:lnTo>
                    <a:pt x="7299" y="16111"/>
                  </a:lnTo>
                  <a:lnTo>
                    <a:pt x="16253" y="16111"/>
                  </a:lnTo>
                  <a:lnTo>
                    <a:pt x="15261" y="10450"/>
                  </a:lnTo>
                  <a:lnTo>
                    <a:pt x="6302" y="10450"/>
                  </a:lnTo>
                  <a:lnTo>
                    <a:pt x="5307" y="4787"/>
                  </a:lnTo>
                  <a:lnTo>
                    <a:pt x="15052" y="4787"/>
                  </a:lnTo>
                  <a:lnTo>
                    <a:pt x="14057" y="-875"/>
                  </a:lnTo>
                  <a:lnTo>
                    <a:pt x="-1574" y="-875"/>
                  </a:lnTo>
                </a:path>
              </a:pathLst>
            </a:custGeom>
            <a:grpFill/>
            <a:ln w="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B0BCC0B-FB6B-C581-F46B-6184D79C6778}"/>
              </a:ext>
            </a:extLst>
          </p:cNvPr>
          <p:cNvSpPr txBox="1"/>
          <p:nvPr/>
        </p:nvSpPr>
        <p:spPr>
          <a:xfrm>
            <a:off x="5037659" y="2397419"/>
            <a:ext cx="7120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Pushdown</a:t>
            </a:r>
          </a:p>
        </p:txBody>
      </p:sp>
      <p:grpSp>
        <p:nvGrpSpPr>
          <p:cNvPr id="60" name="Graphic 312">
            <a:extLst>
              <a:ext uri="{FF2B5EF4-FFF2-40B4-BE49-F238E27FC236}">
                <a16:creationId xmlns:a16="http://schemas.microsoft.com/office/drawing/2014/main" id="{0BB9BBCF-23DF-684D-0C18-B59EE2A36D16}"/>
              </a:ext>
            </a:extLst>
          </p:cNvPr>
          <p:cNvGrpSpPr/>
          <p:nvPr/>
        </p:nvGrpSpPr>
        <p:grpSpPr>
          <a:xfrm>
            <a:off x="4258082" y="2108201"/>
            <a:ext cx="614464" cy="238998"/>
            <a:chOff x="8545795" y="3380331"/>
            <a:chExt cx="444919" cy="173054"/>
          </a:xfrm>
          <a:solidFill>
            <a:schemeClr val="tx1"/>
          </a:solidFill>
        </p:grpSpPr>
        <p:sp>
          <p:nvSpPr>
            <p:cNvPr id="61" name="Freeform: Shape 11">
              <a:extLst>
                <a:ext uri="{FF2B5EF4-FFF2-40B4-BE49-F238E27FC236}">
                  <a16:creationId xmlns:a16="http://schemas.microsoft.com/office/drawing/2014/main" id="{DA13EDC5-A4D6-52ED-DAFF-9A3B645411DE}"/>
                </a:ext>
              </a:extLst>
            </p:cNvPr>
            <p:cNvSpPr/>
            <p:nvPr/>
          </p:nvSpPr>
          <p:spPr>
            <a:xfrm>
              <a:off x="8589923" y="3506281"/>
              <a:ext cx="18643" cy="14155"/>
            </a:xfrm>
            <a:custGeom>
              <a:avLst/>
              <a:gdLst>
                <a:gd name="connsiteX0" fmla="*/ 18154 w 18643"/>
                <a:gd name="connsiteY0" fmla="*/ 10003 h 14155"/>
                <a:gd name="connsiteX1" fmla="*/ 17596 w 18643"/>
                <a:gd name="connsiteY1" fmla="*/ 10003 h 14155"/>
                <a:gd name="connsiteX2" fmla="*/ 17596 w 18643"/>
                <a:gd name="connsiteY2" fmla="*/ 10003 h 14155"/>
                <a:gd name="connsiteX3" fmla="*/ 13686 w 18643"/>
                <a:gd name="connsiteY3" fmla="*/ 13048 h 14155"/>
                <a:gd name="connsiteX4" fmla="*/ 9496 w 18643"/>
                <a:gd name="connsiteY4" fmla="*/ 11110 h 14155"/>
                <a:gd name="connsiteX5" fmla="*/ 9496 w 18643"/>
                <a:gd name="connsiteY5" fmla="*/ 7234 h 14155"/>
                <a:gd name="connsiteX6" fmla="*/ 13406 w 18643"/>
                <a:gd name="connsiteY6" fmla="*/ 3081 h 14155"/>
                <a:gd name="connsiteX7" fmla="*/ 9217 w 18643"/>
                <a:gd name="connsiteY7" fmla="*/ 35 h 14155"/>
                <a:gd name="connsiteX8" fmla="*/ 4469 w 18643"/>
                <a:gd name="connsiteY8" fmla="*/ 3358 h 14155"/>
                <a:gd name="connsiteX9" fmla="*/ 8379 w 18643"/>
                <a:gd name="connsiteY9" fmla="*/ 7234 h 14155"/>
                <a:gd name="connsiteX10" fmla="*/ 8379 w 18643"/>
                <a:gd name="connsiteY10" fmla="*/ 11387 h 14155"/>
                <a:gd name="connsiteX11" fmla="*/ 4748 w 18643"/>
                <a:gd name="connsiteY11" fmla="*/ 13325 h 14155"/>
                <a:gd name="connsiteX12" fmla="*/ 838 w 18643"/>
                <a:gd name="connsiteY12" fmla="*/ 10280 h 14155"/>
                <a:gd name="connsiteX13" fmla="*/ 279 w 18643"/>
                <a:gd name="connsiteY13" fmla="*/ 10003 h 14155"/>
                <a:gd name="connsiteX14" fmla="*/ 279 w 18643"/>
                <a:gd name="connsiteY14" fmla="*/ 10003 h 14155"/>
                <a:gd name="connsiteX15" fmla="*/ 0 w 18643"/>
                <a:gd name="connsiteY15" fmla="*/ 10556 h 14155"/>
                <a:gd name="connsiteX16" fmla="*/ 0 w 18643"/>
                <a:gd name="connsiteY16" fmla="*/ 10556 h 14155"/>
                <a:gd name="connsiteX17" fmla="*/ 4748 w 18643"/>
                <a:gd name="connsiteY17" fmla="*/ 14156 h 14155"/>
                <a:gd name="connsiteX18" fmla="*/ 8937 w 18643"/>
                <a:gd name="connsiteY18" fmla="*/ 12218 h 14155"/>
                <a:gd name="connsiteX19" fmla="*/ 13406 w 18643"/>
                <a:gd name="connsiteY19" fmla="*/ 14156 h 14155"/>
                <a:gd name="connsiteX20" fmla="*/ 13686 w 18643"/>
                <a:gd name="connsiteY20" fmla="*/ 14156 h 14155"/>
                <a:gd name="connsiteX21" fmla="*/ 18434 w 18643"/>
                <a:gd name="connsiteY21" fmla="*/ 10833 h 14155"/>
                <a:gd name="connsiteX22" fmla="*/ 18434 w 18643"/>
                <a:gd name="connsiteY22" fmla="*/ 10280 h 14155"/>
                <a:gd name="connsiteX23" fmla="*/ 18154 w 18643"/>
                <a:gd name="connsiteY23" fmla="*/ 10003 h 1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43" h="14155">
                  <a:moveTo>
                    <a:pt x="18154" y="10003"/>
                  </a:moveTo>
                  <a:cubicBezTo>
                    <a:pt x="17875" y="9726"/>
                    <a:pt x="17596" y="9726"/>
                    <a:pt x="17596" y="10003"/>
                  </a:cubicBezTo>
                  <a:lnTo>
                    <a:pt x="17596" y="10003"/>
                  </a:lnTo>
                  <a:cubicBezTo>
                    <a:pt x="17596" y="10003"/>
                    <a:pt x="15920" y="12771"/>
                    <a:pt x="13686" y="13048"/>
                  </a:cubicBezTo>
                  <a:cubicBezTo>
                    <a:pt x="12010" y="13048"/>
                    <a:pt x="10613" y="12218"/>
                    <a:pt x="9496" y="11110"/>
                  </a:cubicBezTo>
                  <a:lnTo>
                    <a:pt x="9496" y="7234"/>
                  </a:lnTo>
                  <a:cubicBezTo>
                    <a:pt x="10893" y="6403"/>
                    <a:pt x="13406" y="3912"/>
                    <a:pt x="13406" y="3081"/>
                  </a:cubicBezTo>
                  <a:cubicBezTo>
                    <a:pt x="12848" y="1143"/>
                    <a:pt x="11172" y="-242"/>
                    <a:pt x="9217" y="35"/>
                  </a:cubicBezTo>
                  <a:cubicBezTo>
                    <a:pt x="6424" y="35"/>
                    <a:pt x="4469" y="1973"/>
                    <a:pt x="4469" y="3358"/>
                  </a:cubicBezTo>
                  <a:cubicBezTo>
                    <a:pt x="4469" y="4742"/>
                    <a:pt x="7541" y="6680"/>
                    <a:pt x="8379" y="7234"/>
                  </a:cubicBezTo>
                  <a:lnTo>
                    <a:pt x="8379" y="11387"/>
                  </a:lnTo>
                  <a:cubicBezTo>
                    <a:pt x="7541" y="12495"/>
                    <a:pt x="6145" y="13325"/>
                    <a:pt x="4748" y="13325"/>
                  </a:cubicBezTo>
                  <a:cubicBezTo>
                    <a:pt x="2514" y="13325"/>
                    <a:pt x="838" y="10280"/>
                    <a:pt x="838" y="10280"/>
                  </a:cubicBezTo>
                  <a:cubicBezTo>
                    <a:pt x="838" y="10003"/>
                    <a:pt x="279" y="10003"/>
                    <a:pt x="279" y="10003"/>
                  </a:cubicBezTo>
                  <a:lnTo>
                    <a:pt x="279" y="10003"/>
                  </a:lnTo>
                  <a:cubicBezTo>
                    <a:pt x="0" y="10003"/>
                    <a:pt x="0" y="10280"/>
                    <a:pt x="0" y="10556"/>
                  </a:cubicBezTo>
                  <a:lnTo>
                    <a:pt x="0" y="10556"/>
                  </a:lnTo>
                  <a:cubicBezTo>
                    <a:pt x="0" y="10833"/>
                    <a:pt x="1955" y="14156"/>
                    <a:pt x="4748" y="14156"/>
                  </a:cubicBezTo>
                  <a:cubicBezTo>
                    <a:pt x="6424" y="14156"/>
                    <a:pt x="7820" y="13325"/>
                    <a:pt x="8937" y="12218"/>
                  </a:cubicBezTo>
                  <a:cubicBezTo>
                    <a:pt x="10055" y="13325"/>
                    <a:pt x="11730" y="14156"/>
                    <a:pt x="13406" y="14156"/>
                  </a:cubicBezTo>
                  <a:lnTo>
                    <a:pt x="13686" y="14156"/>
                  </a:lnTo>
                  <a:cubicBezTo>
                    <a:pt x="15641" y="13879"/>
                    <a:pt x="17596" y="12495"/>
                    <a:pt x="18434" y="10833"/>
                  </a:cubicBezTo>
                  <a:cubicBezTo>
                    <a:pt x="18713" y="10556"/>
                    <a:pt x="18713" y="10280"/>
                    <a:pt x="18434" y="10280"/>
                  </a:cubicBezTo>
                  <a:cubicBezTo>
                    <a:pt x="18434" y="10003"/>
                    <a:pt x="18434" y="10003"/>
                    <a:pt x="18154" y="10003"/>
                  </a:cubicBezTo>
                  <a:close/>
                </a:path>
              </a:pathLst>
            </a:custGeom>
            <a:grpFill/>
            <a:ln w="2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62" name="Freeform: Shape 26">
              <a:extLst>
                <a:ext uri="{FF2B5EF4-FFF2-40B4-BE49-F238E27FC236}">
                  <a16:creationId xmlns:a16="http://schemas.microsoft.com/office/drawing/2014/main" id="{9213D7C9-0D69-320C-CAEC-4FD42E6191D2}"/>
                </a:ext>
              </a:extLst>
            </p:cNvPr>
            <p:cNvSpPr/>
            <p:nvPr/>
          </p:nvSpPr>
          <p:spPr>
            <a:xfrm>
              <a:off x="8574003" y="3499395"/>
              <a:ext cx="8378" cy="8306"/>
            </a:xfrm>
            <a:custGeom>
              <a:avLst/>
              <a:gdLst>
                <a:gd name="connsiteX0" fmla="*/ 4189 w 8378"/>
                <a:gd name="connsiteY0" fmla="*/ 0 h 8306"/>
                <a:gd name="connsiteX1" fmla="*/ 0 w 8378"/>
                <a:gd name="connsiteY1" fmla="*/ 4153 h 8306"/>
                <a:gd name="connsiteX2" fmla="*/ 4189 w 8378"/>
                <a:gd name="connsiteY2" fmla="*/ 8306 h 8306"/>
                <a:gd name="connsiteX3" fmla="*/ 8379 w 8378"/>
                <a:gd name="connsiteY3" fmla="*/ 4153 h 8306"/>
                <a:gd name="connsiteX4" fmla="*/ 8379 w 8378"/>
                <a:gd name="connsiteY4" fmla="*/ 4153 h 8306"/>
                <a:gd name="connsiteX5" fmla="*/ 4189 w 8378"/>
                <a:gd name="connsiteY5" fmla="*/ 0 h 8306"/>
                <a:gd name="connsiteX6" fmla="*/ 4189 w 8378"/>
                <a:gd name="connsiteY6" fmla="*/ 0 h 8306"/>
                <a:gd name="connsiteX7" fmla="*/ 5307 w 8378"/>
                <a:gd name="connsiteY7" fmla="*/ 3876 h 8306"/>
                <a:gd name="connsiteX8" fmla="*/ 4189 w 8378"/>
                <a:gd name="connsiteY8" fmla="*/ 2769 h 8306"/>
                <a:gd name="connsiteX9" fmla="*/ 5307 w 8378"/>
                <a:gd name="connsiteY9" fmla="*/ 1661 h 8306"/>
                <a:gd name="connsiteX10" fmla="*/ 6424 w 8378"/>
                <a:gd name="connsiteY10" fmla="*/ 2769 h 8306"/>
                <a:gd name="connsiteX11" fmla="*/ 6424 w 8378"/>
                <a:gd name="connsiteY11" fmla="*/ 2769 h 8306"/>
                <a:gd name="connsiteX12" fmla="*/ 6424 w 8378"/>
                <a:gd name="connsiteY12" fmla="*/ 2769 h 8306"/>
                <a:gd name="connsiteX13" fmla="*/ 5307 w 8378"/>
                <a:gd name="connsiteY13" fmla="*/ 3876 h 8306"/>
                <a:gd name="connsiteX14" fmla="*/ 5307 w 8378"/>
                <a:gd name="connsiteY14" fmla="*/ 3876 h 8306"/>
                <a:gd name="connsiteX15" fmla="*/ 5307 w 8378"/>
                <a:gd name="connsiteY15" fmla="*/ 3876 h 8306"/>
                <a:gd name="connsiteX16" fmla="*/ 5307 w 8378"/>
                <a:gd name="connsiteY16" fmla="*/ 3876 h 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378" h="8306">
                  <a:moveTo>
                    <a:pt x="4189" y="0"/>
                  </a:moveTo>
                  <a:cubicBezTo>
                    <a:pt x="1955" y="0"/>
                    <a:pt x="0" y="1938"/>
                    <a:pt x="0" y="4153"/>
                  </a:cubicBezTo>
                  <a:cubicBezTo>
                    <a:pt x="0" y="6368"/>
                    <a:pt x="1955" y="8306"/>
                    <a:pt x="4189" y="8306"/>
                  </a:cubicBezTo>
                  <a:cubicBezTo>
                    <a:pt x="6424" y="8306"/>
                    <a:pt x="8379" y="6368"/>
                    <a:pt x="8379" y="4153"/>
                  </a:cubicBezTo>
                  <a:lnTo>
                    <a:pt x="8379" y="4153"/>
                  </a:lnTo>
                  <a:cubicBezTo>
                    <a:pt x="8379" y="1661"/>
                    <a:pt x="6703" y="0"/>
                    <a:pt x="4189" y="0"/>
                  </a:cubicBezTo>
                  <a:lnTo>
                    <a:pt x="4189" y="0"/>
                  </a:lnTo>
                  <a:close/>
                  <a:moveTo>
                    <a:pt x="5307" y="3876"/>
                  </a:moveTo>
                  <a:cubicBezTo>
                    <a:pt x="4748" y="3876"/>
                    <a:pt x="4189" y="3322"/>
                    <a:pt x="4189" y="2769"/>
                  </a:cubicBezTo>
                  <a:cubicBezTo>
                    <a:pt x="4189" y="2215"/>
                    <a:pt x="4748" y="1661"/>
                    <a:pt x="5307" y="1661"/>
                  </a:cubicBezTo>
                  <a:cubicBezTo>
                    <a:pt x="5865" y="1661"/>
                    <a:pt x="6424" y="2215"/>
                    <a:pt x="6424" y="2769"/>
                  </a:cubicBezTo>
                  <a:lnTo>
                    <a:pt x="6424" y="2769"/>
                  </a:lnTo>
                  <a:lnTo>
                    <a:pt x="6424" y="2769"/>
                  </a:lnTo>
                  <a:cubicBezTo>
                    <a:pt x="6424" y="3322"/>
                    <a:pt x="5865" y="3876"/>
                    <a:pt x="5307" y="3876"/>
                  </a:cubicBezTo>
                  <a:cubicBezTo>
                    <a:pt x="5307" y="3876"/>
                    <a:pt x="5307" y="3876"/>
                    <a:pt x="5307" y="3876"/>
                  </a:cubicBezTo>
                  <a:lnTo>
                    <a:pt x="5307" y="3876"/>
                  </a:lnTo>
                  <a:lnTo>
                    <a:pt x="5307" y="3876"/>
                  </a:lnTo>
                  <a:close/>
                </a:path>
              </a:pathLst>
            </a:custGeom>
            <a:grpFill/>
            <a:ln w="2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63" name="Freeform: Shape 27">
              <a:extLst>
                <a:ext uri="{FF2B5EF4-FFF2-40B4-BE49-F238E27FC236}">
                  <a16:creationId xmlns:a16="http://schemas.microsoft.com/office/drawing/2014/main" id="{9160D3A0-18FD-9BF2-09D6-E4C49D1773DC}"/>
                </a:ext>
              </a:extLst>
            </p:cNvPr>
            <p:cNvSpPr/>
            <p:nvPr/>
          </p:nvSpPr>
          <p:spPr>
            <a:xfrm>
              <a:off x="8615898" y="3499395"/>
              <a:ext cx="8378" cy="8306"/>
            </a:xfrm>
            <a:custGeom>
              <a:avLst/>
              <a:gdLst>
                <a:gd name="connsiteX0" fmla="*/ 4189 w 8378"/>
                <a:gd name="connsiteY0" fmla="*/ 0 h 8306"/>
                <a:gd name="connsiteX1" fmla="*/ 0 w 8378"/>
                <a:gd name="connsiteY1" fmla="*/ 4153 h 8306"/>
                <a:gd name="connsiteX2" fmla="*/ 4189 w 8378"/>
                <a:gd name="connsiteY2" fmla="*/ 8306 h 8306"/>
                <a:gd name="connsiteX3" fmla="*/ 8379 w 8378"/>
                <a:gd name="connsiteY3" fmla="*/ 4153 h 8306"/>
                <a:gd name="connsiteX4" fmla="*/ 8379 w 8378"/>
                <a:gd name="connsiteY4" fmla="*/ 4153 h 8306"/>
                <a:gd name="connsiteX5" fmla="*/ 4189 w 8378"/>
                <a:gd name="connsiteY5" fmla="*/ 0 h 8306"/>
                <a:gd name="connsiteX6" fmla="*/ 4189 w 8378"/>
                <a:gd name="connsiteY6" fmla="*/ 0 h 8306"/>
                <a:gd name="connsiteX7" fmla="*/ 5307 w 8378"/>
                <a:gd name="connsiteY7" fmla="*/ 3876 h 8306"/>
                <a:gd name="connsiteX8" fmla="*/ 4189 w 8378"/>
                <a:gd name="connsiteY8" fmla="*/ 2769 h 8306"/>
                <a:gd name="connsiteX9" fmla="*/ 4189 w 8378"/>
                <a:gd name="connsiteY9" fmla="*/ 2769 h 8306"/>
                <a:gd name="connsiteX10" fmla="*/ 4189 w 8378"/>
                <a:gd name="connsiteY10" fmla="*/ 2769 h 8306"/>
                <a:gd name="connsiteX11" fmla="*/ 5307 w 8378"/>
                <a:gd name="connsiteY11" fmla="*/ 1661 h 8306"/>
                <a:gd name="connsiteX12" fmla="*/ 6424 w 8378"/>
                <a:gd name="connsiteY12" fmla="*/ 2769 h 8306"/>
                <a:gd name="connsiteX13" fmla="*/ 6424 w 8378"/>
                <a:gd name="connsiteY13" fmla="*/ 2769 h 8306"/>
                <a:gd name="connsiteX14" fmla="*/ 6424 w 8378"/>
                <a:gd name="connsiteY14" fmla="*/ 2769 h 8306"/>
                <a:gd name="connsiteX15" fmla="*/ 5307 w 8378"/>
                <a:gd name="connsiteY15" fmla="*/ 3876 h 8306"/>
                <a:gd name="connsiteX16" fmla="*/ 5307 w 8378"/>
                <a:gd name="connsiteY16" fmla="*/ 3876 h 8306"/>
                <a:gd name="connsiteX17" fmla="*/ 5307 w 8378"/>
                <a:gd name="connsiteY17" fmla="*/ 3876 h 8306"/>
                <a:gd name="connsiteX18" fmla="*/ 5307 w 8378"/>
                <a:gd name="connsiteY18" fmla="*/ 3876 h 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78" h="8306">
                  <a:moveTo>
                    <a:pt x="4189" y="0"/>
                  </a:moveTo>
                  <a:cubicBezTo>
                    <a:pt x="1955" y="0"/>
                    <a:pt x="0" y="1938"/>
                    <a:pt x="0" y="4153"/>
                  </a:cubicBezTo>
                  <a:cubicBezTo>
                    <a:pt x="0" y="6368"/>
                    <a:pt x="1955" y="8306"/>
                    <a:pt x="4189" y="8306"/>
                  </a:cubicBezTo>
                  <a:cubicBezTo>
                    <a:pt x="6424" y="8306"/>
                    <a:pt x="8379" y="6368"/>
                    <a:pt x="8379" y="4153"/>
                  </a:cubicBezTo>
                  <a:lnTo>
                    <a:pt x="8379" y="4153"/>
                  </a:lnTo>
                  <a:cubicBezTo>
                    <a:pt x="8379" y="1661"/>
                    <a:pt x="6424" y="0"/>
                    <a:pt x="4189" y="0"/>
                  </a:cubicBezTo>
                  <a:cubicBezTo>
                    <a:pt x="4189" y="0"/>
                    <a:pt x="4189" y="0"/>
                    <a:pt x="4189" y="0"/>
                  </a:cubicBezTo>
                  <a:close/>
                  <a:moveTo>
                    <a:pt x="5307" y="3876"/>
                  </a:moveTo>
                  <a:cubicBezTo>
                    <a:pt x="4748" y="3876"/>
                    <a:pt x="4189" y="3322"/>
                    <a:pt x="4189" y="2769"/>
                  </a:cubicBezTo>
                  <a:cubicBezTo>
                    <a:pt x="4189" y="2769"/>
                    <a:pt x="4189" y="2769"/>
                    <a:pt x="4189" y="2769"/>
                  </a:cubicBezTo>
                  <a:lnTo>
                    <a:pt x="4189" y="2769"/>
                  </a:lnTo>
                  <a:cubicBezTo>
                    <a:pt x="4189" y="2215"/>
                    <a:pt x="4748" y="1661"/>
                    <a:pt x="5307" y="1661"/>
                  </a:cubicBezTo>
                  <a:cubicBezTo>
                    <a:pt x="5865" y="1661"/>
                    <a:pt x="6424" y="2215"/>
                    <a:pt x="6424" y="2769"/>
                  </a:cubicBezTo>
                  <a:cubicBezTo>
                    <a:pt x="6424" y="2769"/>
                    <a:pt x="6424" y="2769"/>
                    <a:pt x="6424" y="2769"/>
                  </a:cubicBezTo>
                  <a:lnTo>
                    <a:pt x="6424" y="2769"/>
                  </a:lnTo>
                  <a:cubicBezTo>
                    <a:pt x="6424" y="3322"/>
                    <a:pt x="5865" y="3599"/>
                    <a:pt x="5307" y="3876"/>
                  </a:cubicBezTo>
                  <a:cubicBezTo>
                    <a:pt x="5307" y="3876"/>
                    <a:pt x="5307" y="3876"/>
                    <a:pt x="5307" y="3876"/>
                  </a:cubicBezTo>
                  <a:lnTo>
                    <a:pt x="5307" y="3876"/>
                  </a:lnTo>
                  <a:lnTo>
                    <a:pt x="5307" y="3876"/>
                  </a:lnTo>
                  <a:close/>
                </a:path>
              </a:pathLst>
            </a:custGeom>
            <a:grpFill/>
            <a:ln w="2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64" name="Freeform: Shape 29">
              <a:extLst>
                <a:ext uri="{FF2B5EF4-FFF2-40B4-BE49-F238E27FC236}">
                  <a16:creationId xmlns:a16="http://schemas.microsoft.com/office/drawing/2014/main" id="{A3ADB11C-6471-E944-D387-A2C0A2C4B9D1}"/>
                </a:ext>
              </a:extLst>
            </p:cNvPr>
            <p:cNvSpPr/>
            <p:nvPr/>
          </p:nvSpPr>
          <p:spPr>
            <a:xfrm>
              <a:off x="8545795" y="3380331"/>
              <a:ext cx="117578" cy="173054"/>
            </a:xfrm>
            <a:custGeom>
              <a:avLst/>
              <a:gdLst>
                <a:gd name="connsiteX0" fmla="*/ 106971 w 117578"/>
                <a:gd name="connsiteY0" fmla="*/ 84177 h 173054"/>
                <a:gd name="connsiteX1" fmla="*/ 98871 w 117578"/>
                <a:gd name="connsiteY1" fmla="*/ 77532 h 173054"/>
                <a:gd name="connsiteX2" fmla="*/ 92168 w 117578"/>
                <a:gd name="connsiteY2" fmla="*/ 84177 h 173054"/>
                <a:gd name="connsiteX3" fmla="*/ 97475 w 117578"/>
                <a:gd name="connsiteY3" fmla="*/ 90546 h 173054"/>
                <a:gd name="connsiteX4" fmla="*/ 97475 w 117578"/>
                <a:gd name="connsiteY4" fmla="*/ 108542 h 173054"/>
                <a:gd name="connsiteX5" fmla="*/ 96916 w 117578"/>
                <a:gd name="connsiteY5" fmla="*/ 108542 h 173054"/>
                <a:gd name="connsiteX6" fmla="*/ 75689 w 117578"/>
                <a:gd name="connsiteY6" fmla="*/ 82516 h 173054"/>
                <a:gd name="connsiteX7" fmla="*/ 79879 w 117578"/>
                <a:gd name="connsiteY7" fmla="*/ 74210 h 173054"/>
                <a:gd name="connsiteX8" fmla="*/ 104457 w 117578"/>
                <a:gd name="connsiteY8" fmla="*/ 43754 h 173054"/>
                <a:gd name="connsiteX9" fmla="*/ 114512 w 117578"/>
                <a:gd name="connsiteY9" fmla="*/ 11913 h 173054"/>
                <a:gd name="connsiteX10" fmla="*/ 101664 w 117578"/>
                <a:gd name="connsiteY10" fmla="*/ 16066 h 173054"/>
                <a:gd name="connsiteX11" fmla="*/ 90492 w 117578"/>
                <a:gd name="connsiteY11" fmla="*/ 28526 h 173054"/>
                <a:gd name="connsiteX12" fmla="*/ 80717 w 117578"/>
                <a:gd name="connsiteY12" fmla="*/ 41539 h 173054"/>
                <a:gd name="connsiteX13" fmla="*/ 78762 w 117578"/>
                <a:gd name="connsiteY13" fmla="*/ 44308 h 173054"/>
                <a:gd name="connsiteX14" fmla="*/ 78203 w 117578"/>
                <a:gd name="connsiteY14" fmla="*/ 44861 h 173054"/>
                <a:gd name="connsiteX15" fmla="*/ 73176 w 117578"/>
                <a:gd name="connsiteY15" fmla="*/ 54552 h 173054"/>
                <a:gd name="connsiteX16" fmla="*/ 65635 w 117578"/>
                <a:gd name="connsiteY16" fmla="*/ 78917 h 173054"/>
                <a:gd name="connsiteX17" fmla="*/ 53066 w 117578"/>
                <a:gd name="connsiteY17" fmla="*/ 77256 h 173054"/>
                <a:gd name="connsiteX18" fmla="*/ 35191 w 117578"/>
                <a:gd name="connsiteY18" fmla="*/ 80301 h 173054"/>
                <a:gd name="connsiteX19" fmla="*/ 36029 w 117578"/>
                <a:gd name="connsiteY19" fmla="*/ 48184 h 173054"/>
                <a:gd name="connsiteX20" fmla="*/ 28209 w 117578"/>
                <a:gd name="connsiteY20" fmla="*/ 8 h 173054"/>
                <a:gd name="connsiteX21" fmla="*/ 20389 w 117578"/>
                <a:gd name="connsiteY21" fmla="*/ 8591 h 173054"/>
                <a:gd name="connsiteX22" fmla="*/ 20389 w 117578"/>
                <a:gd name="connsiteY22" fmla="*/ 8314 h 173054"/>
                <a:gd name="connsiteX23" fmla="*/ 20109 w 117578"/>
                <a:gd name="connsiteY23" fmla="*/ 8868 h 173054"/>
                <a:gd name="connsiteX24" fmla="*/ 16758 w 117578"/>
                <a:gd name="connsiteY24" fmla="*/ 25480 h 173054"/>
                <a:gd name="connsiteX25" fmla="*/ 15920 w 117578"/>
                <a:gd name="connsiteY25" fmla="*/ 40708 h 173054"/>
                <a:gd name="connsiteX26" fmla="*/ 16199 w 117578"/>
                <a:gd name="connsiteY26" fmla="*/ 50399 h 173054"/>
                <a:gd name="connsiteX27" fmla="*/ 17875 w 117578"/>
                <a:gd name="connsiteY27" fmla="*/ 63135 h 173054"/>
                <a:gd name="connsiteX28" fmla="*/ 20109 w 117578"/>
                <a:gd name="connsiteY28" fmla="*/ 71718 h 173054"/>
                <a:gd name="connsiteX29" fmla="*/ 24857 w 117578"/>
                <a:gd name="connsiteY29" fmla="*/ 86116 h 173054"/>
                <a:gd name="connsiteX30" fmla="*/ 9775 w 117578"/>
                <a:gd name="connsiteY30" fmla="*/ 108542 h 173054"/>
                <a:gd name="connsiteX31" fmla="*/ 8100 w 117578"/>
                <a:gd name="connsiteY31" fmla="*/ 108542 h 173054"/>
                <a:gd name="connsiteX32" fmla="*/ 0 w 117578"/>
                <a:gd name="connsiteY32" fmla="*/ 115741 h 173054"/>
                <a:gd name="connsiteX33" fmla="*/ 0 w 117578"/>
                <a:gd name="connsiteY33" fmla="*/ 129862 h 173054"/>
                <a:gd name="connsiteX34" fmla="*/ 8100 w 117578"/>
                <a:gd name="connsiteY34" fmla="*/ 137060 h 173054"/>
                <a:gd name="connsiteX35" fmla="*/ 10613 w 117578"/>
                <a:gd name="connsiteY35" fmla="*/ 137060 h 173054"/>
                <a:gd name="connsiteX36" fmla="*/ 20668 w 117578"/>
                <a:gd name="connsiteY36" fmla="*/ 151181 h 173054"/>
                <a:gd name="connsiteX37" fmla="*/ 17037 w 117578"/>
                <a:gd name="connsiteY37" fmla="*/ 154504 h 173054"/>
                <a:gd name="connsiteX38" fmla="*/ 16758 w 117578"/>
                <a:gd name="connsiteY38" fmla="*/ 157549 h 173054"/>
                <a:gd name="connsiteX39" fmla="*/ 16758 w 117578"/>
                <a:gd name="connsiteY39" fmla="*/ 157549 h 173054"/>
                <a:gd name="connsiteX40" fmla="*/ 53346 w 117578"/>
                <a:gd name="connsiteY40" fmla="*/ 173054 h 173054"/>
                <a:gd name="connsiteX41" fmla="*/ 89934 w 117578"/>
                <a:gd name="connsiteY41" fmla="*/ 157549 h 173054"/>
                <a:gd name="connsiteX42" fmla="*/ 89654 w 117578"/>
                <a:gd name="connsiteY42" fmla="*/ 154504 h 173054"/>
                <a:gd name="connsiteX43" fmla="*/ 86023 w 117578"/>
                <a:gd name="connsiteY43" fmla="*/ 151181 h 173054"/>
                <a:gd name="connsiteX44" fmla="*/ 96078 w 117578"/>
                <a:gd name="connsiteY44" fmla="*/ 137060 h 173054"/>
                <a:gd name="connsiteX45" fmla="*/ 98871 w 117578"/>
                <a:gd name="connsiteY45" fmla="*/ 137060 h 173054"/>
                <a:gd name="connsiteX46" fmla="*/ 106971 w 117578"/>
                <a:gd name="connsiteY46" fmla="*/ 129862 h 173054"/>
                <a:gd name="connsiteX47" fmla="*/ 106971 w 117578"/>
                <a:gd name="connsiteY47" fmla="*/ 115741 h 173054"/>
                <a:gd name="connsiteX48" fmla="*/ 101664 w 117578"/>
                <a:gd name="connsiteY48" fmla="*/ 109096 h 173054"/>
                <a:gd name="connsiteX49" fmla="*/ 101664 w 117578"/>
                <a:gd name="connsiteY49" fmla="*/ 90546 h 173054"/>
                <a:gd name="connsiteX50" fmla="*/ 106971 w 117578"/>
                <a:gd name="connsiteY50" fmla="*/ 84177 h 173054"/>
                <a:gd name="connsiteX51" fmla="*/ 8100 w 117578"/>
                <a:gd name="connsiteY51" fmla="*/ 133738 h 173054"/>
                <a:gd name="connsiteX52" fmla="*/ 4189 w 117578"/>
                <a:gd name="connsiteY52" fmla="*/ 130415 h 173054"/>
                <a:gd name="connsiteX53" fmla="*/ 4189 w 117578"/>
                <a:gd name="connsiteY53" fmla="*/ 127647 h 173054"/>
                <a:gd name="connsiteX54" fmla="*/ 4189 w 117578"/>
                <a:gd name="connsiteY54" fmla="*/ 127647 h 173054"/>
                <a:gd name="connsiteX55" fmla="*/ 9496 w 117578"/>
                <a:gd name="connsiteY55" fmla="*/ 127647 h 173054"/>
                <a:gd name="connsiteX56" fmla="*/ 9775 w 117578"/>
                <a:gd name="connsiteY56" fmla="*/ 133738 h 173054"/>
                <a:gd name="connsiteX57" fmla="*/ 8100 w 117578"/>
                <a:gd name="connsiteY57" fmla="*/ 133738 h 173054"/>
                <a:gd name="connsiteX58" fmla="*/ 9496 w 117578"/>
                <a:gd name="connsiteY58" fmla="*/ 122663 h 173054"/>
                <a:gd name="connsiteX59" fmla="*/ 9496 w 117578"/>
                <a:gd name="connsiteY59" fmla="*/ 124878 h 173054"/>
                <a:gd name="connsiteX60" fmla="*/ 9496 w 117578"/>
                <a:gd name="connsiteY60" fmla="*/ 125432 h 173054"/>
                <a:gd name="connsiteX61" fmla="*/ 4189 w 117578"/>
                <a:gd name="connsiteY61" fmla="*/ 125432 h 173054"/>
                <a:gd name="connsiteX62" fmla="*/ 4189 w 117578"/>
                <a:gd name="connsiteY62" fmla="*/ 115741 h 173054"/>
                <a:gd name="connsiteX63" fmla="*/ 7541 w 117578"/>
                <a:gd name="connsiteY63" fmla="*/ 112142 h 173054"/>
                <a:gd name="connsiteX64" fmla="*/ 7820 w 117578"/>
                <a:gd name="connsiteY64" fmla="*/ 112142 h 173054"/>
                <a:gd name="connsiteX65" fmla="*/ 10334 w 117578"/>
                <a:gd name="connsiteY65" fmla="*/ 112142 h 173054"/>
                <a:gd name="connsiteX66" fmla="*/ 9496 w 117578"/>
                <a:gd name="connsiteY66" fmla="*/ 122663 h 173054"/>
                <a:gd name="connsiteX67" fmla="*/ 91330 w 117578"/>
                <a:gd name="connsiteY67" fmla="*/ 53721 h 173054"/>
                <a:gd name="connsiteX68" fmla="*/ 70662 w 117578"/>
                <a:gd name="connsiteY68" fmla="*/ 88054 h 173054"/>
                <a:gd name="connsiteX69" fmla="*/ 67031 w 117578"/>
                <a:gd name="connsiteY69" fmla="*/ 85839 h 173054"/>
                <a:gd name="connsiteX70" fmla="*/ 84627 w 117578"/>
                <a:gd name="connsiteY70" fmla="*/ 48184 h 173054"/>
                <a:gd name="connsiteX71" fmla="*/ 107809 w 117578"/>
                <a:gd name="connsiteY71" fmla="*/ 26588 h 173054"/>
                <a:gd name="connsiteX72" fmla="*/ 91330 w 117578"/>
                <a:gd name="connsiteY72" fmla="*/ 53721 h 173054"/>
                <a:gd name="connsiteX73" fmla="*/ 40219 w 117578"/>
                <a:gd name="connsiteY73" fmla="*/ 83070 h 173054"/>
                <a:gd name="connsiteX74" fmla="*/ 53625 w 117578"/>
                <a:gd name="connsiteY74" fmla="*/ 81409 h 173054"/>
                <a:gd name="connsiteX75" fmla="*/ 65635 w 117578"/>
                <a:gd name="connsiteY75" fmla="*/ 82793 h 173054"/>
                <a:gd name="connsiteX76" fmla="*/ 65076 w 117578"/>
                <a:gd name="connsiteY76" fmla="*/ 85839 h 173054"/>
                <a:gd name="connsiteX77" fmla="*/ 65076 w 117578"/>
                <a:gd name="connsiteY77" fmla="*/ 85839 h 173054"/>
                <a:gd name="connsiteX78" fmla="*/ 65076 w 117578"/>
                <a:gd name="connsiteY78" fmla="*/ 85839 h 173054"/>
                <a:gd name="connsiteX79" fmla="*/ 65076 w 117578"/>
                <a:gd name="connsiteY79" fmla="*/ 85839 h 173054"/>
                <a:gd name="connsiteX80" fmla="*/ 51391 w 117578"/>
                <a:gd name="connsiteY80" fmla="*/ 84454 h 173054"/>
                <a:gd name="connsiteX81" fmla="*/ 40219 w 117578"/>
                <a:gd name="connsiteY81" fmla="*/ 85839 h 173054"/>
                <a:gd name="connsiteX82" fmla="*/ 40219 w 117578"/>
                <a:gd name="connsiteY82" fmla="*/ 83070 h 173054"/>
                <a:gd name="connsiteX83" fmla="*/ 28488 w 117578"/>
                <a:gd name="connsiteY83" fmla="*/ 16620 h 173054"/>
                <a:gd name="connsiteX84" fmla="*/ 32398 w 117578"/>
                <a:gd name="connsiteY84" fmla="*/ 49291 h 173054"/>
                <a:gd name="connsiteX85" fmla="*/ 32398 w 117578"/>
                <a:gd name="connsiteY85" fmla="*/ 88054 h 173054"/>
                <a:gd name="connsiteX86" fmla="*/ 29605 w 117578"/>
                <a:gd name="connsiteY86" fmla="*/ 90269 h 173054"/>
                <a:gd name="connsiteX87" fmla="*/ 22064 w 117578"/>
                <a:gd name="connsiteY87" fmla="*/ 50676 h 173054"/>
                <a:gd name="connsiteX88" fmla="*/ 28488 w 117578"/>
                <a:gd name="connsiteY88" fmla="*/ 16620 h 173054"/>
                <a:gd name="connsiteX89" fmla="*/ 53625 w 117578"/>
                <a:gd name="connsiteY89" fmla="*/ 169455 h 173054"/>
                <a:gd name="connsiteX90" fmla="*/ 20947 w 117578"/>
                <a:gd name="connsiteY90" fmla="*/ 156165 h 173054"/>
                <a:gd name="connsiteX91" fmla="*/ 24578 w 117578"/>
                <a:gd name="connsiteY91" fmla="*/ 152842 h 173054"/>
                <a:gd name="connsiteX92" fmla="*/ 53625 w 117578"/>
                <a:gd name="connsiteY92" fmla="*/ 161149 h 173054"/>
                <a:gd name="connsiteX93" fmla="*/ 82672 w 117578"/>
                <a:gd name="connsiteY93" fmla="*/ 152842 h 173054"/>
                <a:gd name="connsiteX94" fmla="*/ 86303 w 117578"/>
                <a:gd name="connsiteY94" fmla="*/ 156165 h 173054"/>
                <a:gd name="connsiteX95" fmla="*/ 53625 w 117578"/>
                <a:gd name="connsiteY95" fmla="*/ 169455 h 173054"/>
                <a:gd name="connsiteX96" fmla="*/ 90492 w 117578"/>
                <a:gd name="connsiteY96" fmla="*/ 135122 h 173054"/>
                <a:gd name="connsiteX97" fmla="*/ 85186 w 117578"/>
                <a:gd name="connsiteY97" fmla="*/ 130969 h 173054"/>
                <a:gd name="connsiteX98" fmla="*/ 79879 w 117578"/>
                <a:gd name="connsiteY98" fmla="*/ 136230 h 173054"/>
                <a:gd name="connsiteX99" fmla="*/ 85186 w 117578"/>
                <a:gd name="connsiteY99" fmla="*/ 141490 h 173054"/>
                <a:gd name="connsiteX100" fmla="*/ 53904 w 117578"/>
                <a:gd name="connsiteY100" fmla="*/ 152565 h 173054"/>
                <a:gd name="connsiteX101" fmla="*/ 22344 w 117578"/>
                <a:gd name="connsiteY101" fmla="*/ 141214 h 173054"/>
                <a:gd name="connsiteX102" fmla="*/ 26533 w 117578"/>
                <a:gd name="connsiteY102" fmla="*/ 135953 h 173054"/>
                <a:gd name="connsiteX103" fmla="*/ 21227 w 117578"/>
                <a:gd name="connsiteY103" fmla="*/ 130692 h 173054"/>
                <a:gd name="connsiteX104" fmla="*/ 16479 w 117578"/>
                <a:gd name="connsiteY104" fmla="*/ 133184 h 173054"/>
                <a:gd name="connsiteX105" fmla="*/ 14523 w 117578"/>
                <a:gd name="connsiteY105" fmla="*/ 124324 h 173054"/>
                <a:gd name="connsiteX106" fmla="*/ 53904 w 117578"/>
                <a:gd name="connsiteY106" fmla="*/ 96083 h 173054"/>
                <a:gd name="connsiteX107" fmla="*/ 93285 w 117578"/>
                <a:gd name="connsiteY107" fmla="*/ 124324 h 173054"/>
                <a:gd name="connsiteX108" fmla="*/ 90492 w 117578"/>
                <a:gd name="connsiteY108" fmla="*/ 135122 h 173054"/>
                <a:gd name="connsiteX109" fmla="*/ 103061 w 117578"/>
                <a:gd name="connsiteY109" fmla="*/ 130139 h 173054"/>
                <a:gd name="connsiteX110" fmla="*/ 99150 w 117578"/>
                <a:gd name="connsiteY110" fmla="*/ 133738 h 173054"/>
                <a:gd name="connsiteX111" fmla="*/ 99150 w 117578"/>
                <a:gd name="connsiteY111" fmla="*/ 133738 h 173054"/>
                <a:gd name="connsiteX112" fmla="*/ 98871 w 117578"/>
                <a:gd name="connsiteY112" fmla="*/ 133738 h 173054"/>
                <a:gd name="connsiteX113" fmla="*/ 98871 w 117578"/>
                <a:gd name="connsiteY113" fmla="*/ 133738 h 173054"/>
                <a:gd name="connsiteX114" fmla="*/ 96078 w 117578"/>
                <a:gd name="connsiteY114" fmla="*/ 133738 h 173054"/>
                <a:gd name="connsiteX115" fmla="*/ 97195 w 117578"/>
                <a:gd name="connsiteY115" fmla="*/ 127647 h 173054"/>
                <a:gd name="connsiteX116" fmla="*/ 102781 w 117578"/>
                <a:gd name="connsiteY116" fmla="*/ 127647 h 173054"/>
                <a:gd name="connsiteX117" fmla="*/ 102781 w 117578"/>
                <a:gd name="connsiteY117" fmla="*/ 130139 h 173054"/>
                <a:gd name="connsiteX118" fmla="*/ 103061 w 117578"/>
                <a:gd name="connsiteY118" fmla="*/ 115464 h 173054"/>
                <a:gd name="connsiteX119" fmla="*/ 103061 w 117578"/>
                <a:gd name="connsiteY119" fmla="*/ 125155 h 173054"/>
                <a:gd name="connsiteX120" fmla="*/ 97754 w 117578"/>
                <a:gd name="connsiteY120" fmla="*/ 125155 h 173054"/>
                <a:gd name="connsiteX121" fmla="*/ 97754 w 117578"/>
                <a:gd name="connsiteY121" fmla="*/ 122386 h 173054"/>
                <a:gd name="connsiteX122" fmla="*/ 96637 w 117578"/>
                <a:gd name="connsiteY122" fmla="*/ 111865 h 173054"/>
                <a:gd name="connsiteX123" fmla="*/ 98871 w 117578"/>
                <a:gd name="connsiteY123" fmla="*/ 111865 h 173054"/>
                <a:gd name="connsiteX124" fmla="*/ 103061 w 117578"/>
                <a:gd name="connsiteY124" fmla="*/ 115464 h 173054"/>
                <a:gd name="connsiteX125" fmla="*/ 99709 w 117578"/>
                <a:gd name="connsiteY125" fmla="*/ 87223 h 173054"/>
                <a:gd name="connsiteX126" fmla="*/ 96357 w 117578"/>
                <a:gd name="connsiteY126" fmla="*/ 84177 h 173054"/>
                <a:gd name="connsiteX127" fmla="*/ 99709 w 117578"/>
                <a:gd name="connsiteY127" fmla="*/ 81132 h 173054"/>
                <a:gd name="connsiteX128" fmla="*/ 103061 w 117578"/>
                <a:gd name="connsiteY128" fmla="*/ 84177 h 173054"/>
                <a:gd name="connsiteX129" fmla="*/ 99709 w 117578"/>
                <a:gd name="connsiteY129" fmla="*/ 87223 h 17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117578" h="173054">
                  <a:moveTo>
                    <a:pt x="106971" y="84177"/>
                  </a:moveTo>
                  <a:cubicBezTo>
                    <a:pt x="106412" y="80024"/>
                    <a:pt x="102781" y="77256"/>
                    <a:pt x="98871" y="77532"/>
                  </a:cubicBezTo>
                  <a:cubicBezTo>
                    <a:pt x="95520" y="77809"/>
                    <a:pt x="92727" y="80578"/>
                    <a:pt x="92168" y="84177"/>
                  </a:cubicBezTo>
                  <a:cubicBezTo>
                    <a:pt x="92447" y="87223"/>
                    <a:pt x="94402" y="89715"/>
                    <a:pt x="97475" y="90546"/>
                  </a:cubicBezTo>
                  <a:lnTo>
                    <a:pt x="97475" y="108542"/>
                  </a:lnTo>
                  <a:lnTo>
                    <a:pt x="96916" y="108542"/>
                  </a:lnTo>
                  <a:cubicBezTo>
                    <a:pt x="93564" y="96914"/>
                    <a:pt x="86023" y="87777"/>
                    <a:pt x="75689" y="82516"/>
                  </a:cubicBezTo>
                  <a:cubicBezTo>
                    <a:pt x="77086" y="79747"/>
                    <a:pt x="78482" y="76979"/>
                    <a:pt x="79879" y="74210"/>
                  </a:cubicBezTo>
                  <a:cubicBezTo>
                    <a:pt x="84068" y="66734"/>
                    <a:pt x="96916" y="52891"/>
                    <a:pt x="104457" y="43754"/>
                  </a:cubicBezTo>
                  <a:cubicBezTo>
                    <a:pt x="112277" y="34617"/>
                    <a:pt x="122891" y="16897"/>
                    <a:pt x="114512" y="11913"/>
                  </a:cubicBezTo>
                  <a:cubicBezTo>
                    <a:pt x="110881" y="9698"/>
                    <a:pt x="106691" y="11913"/>
                    <a:pt x="101664" y="16066"/>
                  </a:cubicBezTo>
                  <a:cubicBezTo>
                    <a:pt x="98871" y="18005"/>
                    <a:pt x="94961" y="22711"/>
                    <a:pt x="90492" y="28526"/>
                  </a:cubicBezTo>
                  <a:cubicBezTo>
                    <a:pt x="87420" y="32679"/>
                    <a:pt x="84068" y="37109"/>
                    <a:pt x="80717" y="41539"/>
                  </a:cubicBezTo>
                  <a:cubicBezTo>
                    <a:pt x="80158" y="42369"/>
                    <a:pt x="79320" y="43477"/>
                    <a:pt x="78762" y="44308"/>
                  </a:cubicBezTo>
                  <a:cubicBezTo>
                    <a:pt x="78482" y="44584"/>
                    <a:pt x="78482" y="44861"/>
                    <a:pt x="78203" y="44861"/>
                  </a:cubicBezTo>
                  <a:cubicBezTo>
                    <a:pt x="76527" y="47353"/>
                    <a:pt x="74852" y="50676"/>
                    <a:pt x="73176" y="54552"/>
                  </a:cubicBezTo>
                  <a:cubicBezTo>
                    <a:pt x="69266" y="63412"/>
                    <a:pt x="67031" y="72826"/>
                    <a:pt x="65635" y="78917"/>
                  </a:cubicBezTo>
                  <a:cubicBezTo>
                    <a:pt x="61725" y="77809"/>
                    <a:pt x="57535" y="77256"/>
                    <a:pt x="53066" y="77256"/>
                  </a:cubicBezTo>
                  <a:cubicBezTo>
                    <a:pt x="46643" y="77256"/>
                    <a:pt x="40498" y="78363"/>
                    <a:pt x="35191" y="80301"/>
                  </a:cubicBezTo>
                  <a:cubicBezTo>
                    <a:pt x="34912" y="69503"/>
                    <a:pt x="35191" y="58982"/>
                    <a:pt x="36029" y="48184"/>
                  </a:cubicBezTo>
                  <a:cubicBezTo>
                    <a:pt x="37984" y="28803"/>
                    <a:pt x="39939" y="-546"/>
                    <a:pt x="28209" y="8"/>
                  </a:cubicBezTo>
                  <a:cubicBezTo>
                    <a:pt x="24857" y="561"/>
                    <a:pt x="22344" y="3607"/>
                    <a:pt x="20389" y="8591"/>
                  </a:cubicBezTo>
                  <a:cubicBezTo>
                    <a:pt x="20389" y="8314"/>
                    <a:pt x="20389" y="8314"/>
                    <a:pt x="20389" y="8314"/>
                  </a:cubicBezTo>
                  <a:cubicBezTo>
                    <a:pt x="20389" y="8591"/>
                    <a:pt x="20389" y="8591"/>
                    <a:pt x="20109" y="8868"/>
                  </a:cubicBezTo>
                  <a:cubicBezTo>
                    <a:pt x="18434" y="13298"/>
                    <a:pt x="17316" y="19389"/>
                    <a:pt x="16758" y="25480"/>
                  </a:cubicBezTo>
                  <a:cubicBezTo>
                    <a:pt x="16199" y="30187"/>
                    <a:pt x="15920" y="35448"/>
                    <a:pt x="15920" y="40708"/>
                  </a:cubicBezTo>
                  <a:cubicBezTo>
                    <a:pt x="15920" y="44031"/>
                    <a:pt x="15920" y="47353"/>
                    <a:pt x="16199" y="50399"/>
                  </a:cubicBezTo>
                  <a:cubicBezTo>
                    <a:pt x="16479" y="54552"/>
                    <a:pt x="17037" y="58705"/>
                    <a:pt x="17875" y="63135"/>
                  </a:cubicBezTo>
                  <a:cubicBezTo>
                    <a:pt x="18434" y="65627"/>
                    <a:pt x="18992" y="68673"/>
                    <a:pt x="20109" y="71718"/>
                  </a:cubicBezTo>
                  <a:cubicBezTo>
                    <a:pt x="21785" y="77532"/>
                    <a:pt x="23461" y="82516"/>
                    <a:pt x="24857" y="86116"/>
                  </a:cubicBezTo>
                  <a:cubicBezTo>
                    <a:pt x="17596" y="91376"/>
                    <a:pt x="12289" y="99129"/>
                    <a:pt x="9775" y="108542"/>
                  </a:cubicBezTo>
                  <a:lnTo>
                    <a:pt x="8100" y="108542"/>
                  </a:lnTo>
                  <a:cubicBezTo>
                    <a:pt x="3910" y="108266"/>
                    <a:pt x="279" y="111588"/>
                    <a:pt x="0" y="115741"/>
                  </a:cubicBezTo>
                  <a:lnTo>
                    <a:pt x="0" y="129862"/>
                  </a:lnTo>
                  <a:cubicBezTo>
                    <a:pt x="279" y="134015"/>
                    <a:pt x="3910" y="137337"/>
                    <a:pt x="8100" y="137060"/>
                  </a:cubicBezTo>
                  <a:lnTo>
                    <a:pt x="10613" y="137060"/>
                  </a:lnTo>
                  <a:cubicBezTo>
                    <a:pt x="12848" y="142598"/>
                    <a:pt x="16199" y="147305"/>
                    <a:pt x="20668" y="151181"/>
                  </a:cubicBezTo>
                  <a:lnTo>
                    <a:pt x="17037" y="154504"/>
                  </a:lnTo>
                  <a:cubicBezTo>
                    <a:pt x="16199" y="155334"/>
                    <a:pt x="15920" y="156719"/>
                    <a:pt x="16758" y="157549"/>
                  </a:cubicBezTo>
                  <a:cubicBezTo>
                    <a:pt x="16758" y="157549"/>
                    <a:pt x="16758" y="157549"/>
                    <a:pt x="16758" y="157549"/>
                  </a:cubicBezTo>
                  <a:cubicBezTo>
                    <a:pt x="24857" y="167240"/>
                    <a:pt x="38264" y="173054"/>
                    <a:pt x="53346" y="173054"/>
                  </a:cubicBezTo>
                  <a:cubicBezTo>
                    <a:pt x="68428" y="173054"/>
                    <a:pt x="81834" y="167517"/>
                    <a:pt x="89934" y="157549"/>
                  </a:cubicBezTo>
                  <a:cubicBezTo>
                    <a:pt x="90771" y="156719"/>
                    <a:pt x="90492" y="155334"/>
                    <a:pt x="89654" y="154504"/>
                  </a:cubicBezTo>
                  <a:lnTo>
                    <a:pt x="86023" y="151181"/>
                  </a:lnTo>
                  <a:cubicBezTo>
                    <a:pt x="90492" y="147305"/>
                    <a:pt x="93844" y="142598"/>
                    <a:pt x="96078" y="137060"/>
                  </a:cubicBezTo>
                  <a:lnTo>
                    <a:pt x="98871" y="137060"/>
                  </a:lnTo>
                  <a:cubicBezTo>
                    <a:pt x="103061" y="137337"/>
                    <a:pt x="106691" y="134015"/>
                    <a:pt x="106971" y="129862"/>
                  </a:cubicBezTo>
                  <a:lnTo>
                    <a:pt x="106971" y="115741"/>
                  </a:lnTo>
                  <a:cubicBezTo>
                    <a:pt x="106971" y="112696"/>
                    <a:pt x="104736" y="109927"/>
                    <a:pt x="101664" y="109096"/>
                  </a:cubicBezTo>
                  <a:lnTo>
                    <a:pt x="101664" y="90546"/>
                  </a:lnTo>
                  <a:cubicBezTo>
                    <a:pt x="104736" y="89715"/>
                    <a:pt x="106971" y="87223"/>
                    <a:pt x="106971" y="84177"/>
                  </a:cubicBezTo>
                  <a:close/>
                  <a:moveTo>
                    <a:pt x="8100" y="133738"/>
                  </a:moveTo>
                  <a:cubicBezTo>
                    <a:pt x="6145" y="134015"/>
                    <a:pt x="4189" y="132354"/>
                    <a:pt x="4189" y="130415"/>
                  </a:cubicBezTo>
                  <a:lnTo>
                    <a:pt x="4189" y="127647"/>
                  </a:lnTo>
                  <a:lnTo>
                    <a:pt x="4189" y="127647"/>
                  </a:lnTo>
                  <a:lnTo>
                    <a:pt x="9496" y="127647"/>
                  </a:lnTo>
                  <a:cubicBezTo>
                    <a:pt x="9496" y="129862"/>
                    <a:pt x="9496" y="131800"/>
                    <a:pt x="9775" y="133738"/>
                  </a:cubicBezTo>
                  <a:lnTo>
                    <a:pt x="8100" y="133738"/>
                  </a:lnTo>
                  <a:close/>
                  <a:moveTo>
                    <a:pt x="9496" y="122663"/>
                  </a:moveTo>
                  <a:cubicBezTo>
                    <a:pt x="9496" y="123494"/>
                    <a:pt x="9496" y="124047"/>
                    <a:pt x="9496" y="124878"/>
                  </a:cubicBezTo>
                  <a:cubicBezTo>
                    <a:pt x="9496" y="125155"/>
                    <a:pt x="9496" y="125155"/>
                    <a:pt x="9496" y="125432"/>
                  </a:cubicBezTo>
                  <a:lnTo>
                    <a:pt x="4189" y="125432"/>
                  </a:lnTo>
                  <a:lnTo>
                    <a:pt x="4189" y="115741"/>
                  </a:lnTo>
                  <a:cubicBezTo>
                    <a:pt x="4189" y="113803"/>
                    <a:pt x="5586" y="112142"/>
                    <a:pt x="7541" y="112142"/>
                  </a:cubicBezTo>
                  <a:lnTo>
                    <a:pt x="7820" y="112142"/>
                  </a:lnTo>
                  <a:lnTo>
                    <a:pt x="10334" y="112142"/>
                  </a:lnTo>
                  <a:cubicBezTo>
                    <a:pt x="9775" y="115741"/>
                    <a:pt x="9496" y="119064"/>
                    <a:pt x="9496" y="122663"/>
                  </a:cubicBezTo>
                  <a:close/>
                  <a:moveTo>
                    <a:pt x="91330" y="53721"/>
                  </a:moveTo>
                  <a:cubicBezTo>
                    <a:pt x="83789" y="64796"/>
                    <a:pt x="76807" y="76148"/>
                    <a:pt x="70662" y="88054"/>
                  </a:cubicBezTo>
                  <a:lnTo>
                    <a:pt x="67031" y="85839"/>
                  </a:lnTo>
                  <a:cubicBezTo>
                    <a:pt x="67031" y="85839"/>
                    <a:pt x="76248" y="61751"/>
                    <a:pt x="84627" y="48184"/>
                  </a:cubicBezTo>
                  <a:cubicBezTo>
                    <a:pt x="93006" y="34617"/>
                    <a:pt x="104178" y="24373"/>
                    <a:pt x="107809" y="26588"/>
                  </a:cubicBezTo>
                  <a:cubicBezTo>
                    <a:pt x="111439" y="28803"/>
                    <a:pt x="100547" y="41539"/>
                    <a:pt x="91330" y="53721"/>
                  </a:cubicBezTo>
                  <a:close/>
                  <a:moveTo>
                    <a:pt x="40219" y="83070"/>
                  </a:moveTo>
                  <a:cubicBezTo>
                    <a:pt x="44687" y="81962"/>
                    <a:pt x="49156" y="81132"/>
                    <a:pt x="53625" y="81409"/>
                  </a:cubicBezTo>
                  <a:cubicBezTo>
                    <a:pt x="57535" y="81409"/>
                    <a:pt x="61725" y="81962"/>
                    <a:pt x="65635" y="82793"/>
                  </a:cubicBezTo>
                  <a:cubicBezTo>
                    <a:pt x="65355" y="84454"/>
                    <a:pt x="65076" y="85562"/>
                    <a:pt x="65076" y="85839"/>
                  </a:cubicBezTo>
                  <a:cubicBezTo>
                    <a:pt x="65076" y="85839"/>
                    <a:pt x="65076" y="85839"/>
                    <a:pt x="65076" y="85839"/>
                  </a:cubicBezTo>
                  <a:cubicBezTo>
                    <a:pt x="65076" y="85839"/>
                    <a:pt x="65076" y="85839"/>
                    <a:pt x="65076" y="85839"/>
                  </a:cubicBezTo>
                  <a:cubicBezTo>
                    <a:pt x="65076" y="85839"/>
                    <a:pt x="65076" y="85839"/>
                    <a:pt x="65076" y="85839"/>
                  </a:cubicBezTo>
                  <a:cubicBezTo>
                    <a:pt x="60607" y="85008"/>
                    <a:pt x="55859" y="84454"/>
                    <a:pt x="51391" y="84454"/>
                  </a:cubicBezTo>
                  <a:cubicBezTo>
                    <a:pt x="47760" y="84454"/>
                    <a:pt x="43850" y="85008"/>
                    <a:pt x="40219" y="85839"/>
                  </a:cubicBezTo>
                  <a:lnTo>
                    <a:pt x="40219" y="83070"/>
                  </a:lnTo>
                  <a:close/>
                  <a:moveTo>
                    <a:pt x="28488" y="16620"/>
                  </a:moveTo>
                  <a:cubicBezTo>
                    <a:pt x="33516" y="16343"/>
                    <a:pt x="32678" y="34617"/>
                    <a:pt x="32398" y="49291"/>
                  </a:cubicBezTo>
                  <a:cubicBezTo>
                    <a:pt x="32119" y="63966"/>
                    <a:pt x="32398" y="88054"/>
                    <a:pt x="32398" y="88054"/>
                  </a:cubicBezTo>
                  <a:lnTo>
                    <a:pt x="29605" y="90269"/>
                  </a:lnTo>
                  <a:cubicBezTo>
                    <a:pt x="25975" y="77256"/>
                    <a:pt x="23461" y="63966"/>
                    <a:pt x="22064" y="50676"/>
                  </a:cubicBezTo>
                  <a:cubicBezTo>
                    <a:pt x="20109" y="30741"/>
                    <a:pt x="23740" y="16620"/>
                    <a:pt x="28488" y="16620"/>
                  </a:cubicBezTo>
                  <a:close/>
                  <a:moveTo>
                    <a:pt x="53625" y="169455"/>
                  </a:moveTo>
                  <a:cubicBezTo>
                    <a:pt x="40219" y="169455"/>
                    <a:pt x="28209" y="164748"/>
                    <a:pt x="20947" y="156165"/>
                  </a:cubicBezTo>
                  <a:lnTo>
                    <a:pt x="24578" y="152842"/>
                  </a:lnTo>
                  <a:cubicBezTo>
                    <a:pt x="33236" y="158657"/>
                    <a:pt x="43291" y="161425"/>
                    <a:pt x="53625" y="161149"/>
                  </a:cubicBezTo>
                  <a:cubicBezTo>
                    <a:pt x="63959" y="161425"/>
                    <a:pt x="74014" y="158657"/>
                    <a:pt x="82672" y="152842"/>
                  </a:cubicBezTo>
                  <a:lnTo>
                    <a:pt x="86303" y="156165"/>
                  </a:lnTo>
                  <a:cubicBezTo>
                    <a:pt x="78762" y="164748"/>
                    <a:pt x="67031" y="169455"/>
                    <a:pt x="53625" y="169455"/>
                  </a:cubicBezTo>
                  <a:close/>
                  <a:moveTo>
                    <a:pt x="90492" y="135122"/>
                  </a:moveTo>
                  <a:cubicBezTo>
                    <a:pt x="89934" y="132907"/>
                    <a:pt x="87699" y="130969"/>
                    <a:pt x="85186" y="130969"/>
                  </a:cubicBezTo>
                  <a:cubicBezTo>
                    <a:pt x="82113" y="130969"/>
                    <a:pt x="79879" y="133461"/>
                    <a:pt x="79879" y="136230"/>
                  </a:cubicBezTo>
                  <a:cubicBezTo>
                    <a:pt x="79879" y="139275"/>
                    <a:pt x="82393" y="141490"/>
                    <a:pt x="85186" y="141490"/>
                  </a:cubicBezTo>
                  <a:cubicBezTo>
                    <a:pt x="77924" y="148135"/>
                    <a:pt x="66752" y="152565"/>
                    <a:pt x="53904" y="152565"/>
                  </a:cubicBezTo>
                  <a:cubicBezTo>
                    <a:pt x="41057" y="152565"/>
                    <a:pt x="29605" y="148135"/>
                    <a:pt x="22344" y="141214"/>
                  </a:cubicBezTo>
                  <a:cubicBezTo>
                    <a:pt x="24857" y="140660"/>
                    <a:pt x="26533" y="138445"/>
                    <a:pt x="26533" y="135953"/>
                  </a:cubicBezTo>
                  <a:cubicBezTo>
                    <a:pt x="26533" y="132907"/>
                    <a:pt x="24020" y="130692"/>
                    <a:pt x="21227" y="130692"/>
                  </a:cubicBezTo>
                  <a:cubicBezTo>
                    <a:pt x="19271" y="130692"/>
                    <a:pt x="17596" y="131800"/>
                    <a:pt x="16479" y="133184"/>
                  </a:cubicBezTo>
                  <a:cubicBezTo>
                    <a:pt x="15082" y="130415"/>
                    <a:pt x="14523" y="127370"/>
                    <a:pt x="14523" y="124324"/>
                  </a:cubicBezTo>
                  <a:cubicBezTo>
                    <a:pt x="14523" y="108819"/>
                    <a:pt x="32119" y="96083"/>
                    <a:pt x="53904" y="96083"/>
                  </a:cubicBezTo>
                  <a:cubicBezTo>
                    <a:pt x="75689" y="96083"/>
                    <a:pt x="93285" y="108542"/>
                    <a:pt x="93285" y="124324"/>
                  </a:cubicBezTo>
                  <a:cubicBezTo>
                    <a:pt x="93564" y="128477"/>
                    <a:pt x="92447" y="132077"/>
                    <a:pt x="90492" y="135122"/>
                  </a:cubicBezTo>
                  <a:close/>
                  <a:moveTo>
                    <a:pt x="103061" y="130139"/>
                  </a:moveTo>
                  <a:cubicBezTo>
                    <a:pt x="103061" y="132077"/>
                    <a:pt x="101385" y="133738"/>
                    <a:pt x="99150" y="133738"/>
                  </a:cubicBezTo>
                  <a:cubicBezTo>
                    <a:pt x="99150" y="133738"/>
                    <a:pt x="99150" y="133738"/>
                    <a:pt x="99150" y="133738"/>
                  </a:cubicBezTo>
                  <a:lnTo>
                    <a:pt x="98871" y="133738"/>
                  </a:lnTo>
                  <a:lnTo>
                    <a:pt x="98871" y="133738"/>
                  </a:lnTo>
                  <a:lnTo>
                    <a:pt x="96078" y="133738"/>
                  </a:lnTo>
                  <a:cubicBezTo>
                    <a:pt x="96637" y="131800"/>
                    <a:pt x="96916" y="129862"/>
                    <a:pt x="97195" y="127647"/>
                  </a:cubicBezTo>
                  <a:lnTo>
                    <a:pt x="102781" y="127647"/>
                  </a:lnTo>
                  <a:lnTo>
                    <a:pt x="102781" y="130139"/>
                  </a:lnTo>
                  <a:close/>
                  <a:moveTo>
                    <a:pt x="103061" y="115464"/>
                  </a:moveTo>
                  <a:lnTo>
                    <a:pt x="103061" y="125155"/>
                  </a:lnTo>
                  <a:lnTo>
                    <a:pt x="97754" y="125155"/>
                  </a:lnTo>
                  <a:lnTo>
                    <a:pt x="97754" y="122386"/>
                  </a:lnTo>
                  <a:cubicBezTo>
                    <a:pt x="97754" y="118787"/>
                    <a:pt x="97475" y="115464"/>
                    <a:pt x="96637" y="111865"/>
                  </a:cubicBezTo>
                  <a:lnTo>
                    <a:pt x="98871" y="111865"/>
                  </a:lnTo>
                  <a:cubicBezTo>
                    <a:pt x="101105" y="111865"/>
                    <a:pt x="102781" y="113526"/>
                    <a:pt x="103061" y="115464"/>
                  </a:cubicBezTo>
                  <a:close/>
                  <a:moveTo>
                    <a:pt x="99709" y="87223"/>
                  </a:moveTo>
                  <a:cubicBezTo>
                    <a:pt x="97754" y="87223"/>
                    <a:pt x="96357" y="85839"/>
                    <a:pt x="96357" y="84177"/>
                  </a:cubicBezTo>
                  <a:cubicBezTo>
                    <a:pt x="96357" y="82516"/>
                    <a:pt x="97754" y="81132"/>
                    <a:pt x="99709" y="81132"/>
                  </a:cubicBezTo>
                  <a:cubicBezTo>
                    <a:pt x="101664" y="81132"/>
                    <a:pt x="103061" y="82516"/>
                    <a:pt x="103061" y="84177"/>
                  </a:cubicBezTo>
                  <a:cubicBezTo>
                    <a:pt x="103061" y="85839"/>
                    <a:pt x="101664" y="87223"/>
                    <a:pt x="99709" y="87223"/>
                  </a:cubicBezTo>
                  <a:close/>
                </a:path>
              </a:pathLst>
            </a:custGeom>
            <a:grpFill/>
            <a:ln w="2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grpSp>
          <p:nvGrpSpPr>
            <p:cNvPr id="65" name="Graphic 312">
              <a:extLst>
                <a:ext uri="{FF2B5EF4-FFF2-40B4-BE49-F238E27FC236}">
                  <a16:creationId xmlns:a16="http://schemas.microsoft.com/office/drawing/2014/main" id="{C723C371-9392-CA7D-6B70-5395F2D2D60F}"/>
                </a:ext>
              </a:extLst>
            </p:cNvPr>
            <p:cNvGrpSpPr/>
            <p:nvPr/>
          </p:nvGrpSpPr>
          <p:grpSpPr>
            <a:xfrm>
              <a:off x="8708904" y="3439590"/>
              <a:ext cx="281810" cy="96929"/>
              <a:chOff x="8708904" y="3439590"/>
              <a:chExt cx="281810" cy="96929"/>
            </a:xfrm>
            <a:grpFill/>
          </p:grpSpPr>
          <p:sp>
            <p:nvSpPr>
              <p:cNvPr id="66" name="Freeform: Shape 31">
                <a:extLst>
                  <a:ext uri="{FF2B5EF4-FFF2-40B4-BE49-F238E27FC236}">
                    <a16:creationId xmlns:a16="http://schemas.microsoft.com/office/drawing/2014/main" id="{1790A173-2304-B1FC-B385-C2960AC06503}"/>
                  </a:ext>
                </a:extLst>
              </p:cNvPr>
              <p:cNvSpPr/>
              <p:nvPr/>
            </p:nvSpPr>
            <p:spPr>
              <a:xfrm>
                <a:off x="8708904" y="3439590"/>
                <a:ext cx="44687" cy="96929"/>
              </a:xfrm>
              <a:custGeom>
                <a:avLst/>
                <a:gdLst>
                  <a:gd name="connsiteX0" fmla="*/ 39939 w 44687"/>
                  <a:gd name="connsiteY0" fmla="*/ 22704 h 96929"/>
                  <a:gd name="connsiteX1" fmla="*/ 20109 w 44687"/>
                  <a:gd name="connsiteY1" fmla="*/ 22704 h 96929"/>
                  <a:gd name="connsiteX2" fmla="*/ 20109 w 44687"/>
                  <a:gd name="connsiteY2" fmla="*/ 4707 h 96929"/>
                  <a:gd name="connsiteX3" fmla="*/ 15361 w 44687"/>
                  <a:gd name="connsiteY3" fmla="*/ 0 h 96929"/>
                  <a:gd name="connsiteX4" fmla="*/ 15361 w 44687"/>
                  <a:gd name="connsiteY4" fmla="*/ 0 h 96929"/>
                  <a:gd name="connsiteX5" fmla="*/ 10613 w 44687"/>
                  <a:gd name="connsiteY5" fmla="*/ 4707 h 96929"/>
                  <a:gd name="connsiteX6" fmla="*/ 10613 w 44687"/>
                  <a:gd name="connsiteY6" fmla="*/ 4707 h 96929"/>
                  <a:gd name="connsiteX7" fmla="*/ 10613 w 44687"/>
                  <a:gd name="connsiteY7" fmla="*/ 22704 h 96929"/>
                  <a:gd name="connsiteX8" fmla="*/ 4748 w 44687"/>
                  <a:gd name="connsiteY8" fmla="*/ 22704 h 96929"/>
                  <a:gd name="connsiteX9" fmla="*/ 0 w 44687"/>
                  <a:gd name="connsiteY9" fmla="*/ 27411 h 96929"/>
                  <a:gd name="connsiteX10" fmla="*/ 0 w 44687"/>
                  <a:gd name="connsiteY10" fmla="*/ 27411 h 96929"/>
                  <a:gd name="connsiteX11" fmla="*/ 0 w 44687"/>
                  <a:gd name="connsiteY11" fmla="*/ 27411 h 96929"/>
                  <a:gd name="connsiteX12" fmla="*/ 4469 w 44687"/>
                  <a:gd name="connsiteY12" fmla="*/ 32117 h 96929"/>
                  <a:gd name="connsiteX13" fmla="*/ 4469 w 44687"/>
                  <a:gd name="connsiteY13" fmla="*/ 32117 h 96929"/>
                  <a:gd name="connsiteX14" fmla="*/ 10055 w 44687"/>
                  <a:gd name="connsiteY14" fmla="*/ 32117 h 96929"/>
                  <a:gd name="connsiteX15" fmla="*/ 10055 w 44687"/>
                  <a:gd name="connsiteY15" fmla="*/ 75310 h 96929"/>
                  <a:gd name="connsiteX16" fmla="*/ 15361 w 44687"/>
                  <a:gd name="connsiteY16" fmla="*/ 91092 h 96929"/>
                  <a:gd name="connsiteX17" fmla="*/ 30723 w 44687"/>
                  <a:gd name="connsiteY17" fmla="*/ 96906 h 96929"/>
                  <a:gd name="connsiteX18" fmla="*/ 42453 w 44687"/>
                  <a:gd name="connsiteY18" fmla="*/ 94414 h 96929"/>
                  <a:gd name="connsiteX19" fmla="*/ 44408 w 44687"/>
                  <a:gd name="connsiteY19" fmla="*/ 91368 h 96929"/>
                  <a:gd name="connsiteX20" fmla="*/ 44408 w 44687"/>
                  <a:gd name="connsiteY20" fmla="*/ 88600 h 96929"/>
                  <a:gd name="connsiteX21" fmla="*/ 41057 w 44687"/>
                  <a:gd name="connsiteY21" fmla="*/ 85277 h 96929"/>
                  <a:gd name="connsiteX22" fmla="*/ 39660 w 44687"/>
                  <a:gd name="connsiteY22" fmla="*/ 85554 h 96929"/>
                  <a:gd name="connsiteX23" fmla="*/ 31002 w 44687"/>
                  <a:gd name="connsiteY23" fmla="*/ 87492 h 96929"/>
                  <a:gd name="connsiteX24" fmla="*/ 22902 w 44687"/>
                  <a:gd name="connsiteY24" fmla="*/ 84724 h 96929"/>
                  <a:gd name="connsiteX25" fmla="*/ 20109 w 44687"/>
                  <a:gd name="connsiteY25" fmla="*/ 75310 h 96929"/>
                  <a:gd name="connsiteX26" fmla="*/ 20109 w 44687"/>
                  <a:gd name="connsiteY26" fmla="*/ 32117 h 96929"/>
                  <a:gd name="connsiteX27" fmla="*/ 39939 w 44687"/>
                  <a:gd name="connsiteY27" fmla="*/ 32117 h 96929"/>
                  <a:gd name="connsiteX28" fmla="*/ 44687 w 44687"/>
                  <a:gd name="connsiteY28" fmla="*/ 27411 h 96929"/>
                  <a:gd name="connsiteX29" fmla="*/ 44687 w 44687"/>
                  <a:gd name="connsiteY29" fmla="*/ 27134 h 96929"/>
                  <a:gd name="connsiteX30" fmla="*/ 39939 w 44687"/>
                  <a:gd name="connsiteY30" fmla="*/ 22704 h 9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4687" h="96929">
                    <a:moveTo>
                      <a:pt x="39939" y="22704"/>
                    </a:moveTo>
                    <a:lnTo>
                      <a:pt x="20109" y="22704"/>
                    </a:lnTo>
                    <a:lnTo>
                      <a:pt x="20109" y="4707"/>
                    </a:lnTo>
                    <a:cubicBezTo>
                      <a:pt x="20109" y="2215"/>
                      <a:pt x="17875" y="0"/>
                      <a:pt x="15361" y="0"/>
                    </a:cubicBezTo>
                    <a:lnTo>
                      <a:pt x="15361" y="0"/>
                    </a:lnTo>
                    <a:cubicBezTo>
                      <a:pt x="12848" y="0"/>
                      <a:pt x="10613" y="2215"/>
                      <a:pt x="10613" y="4707"/>
                    </a:cubicBezTo>
                    <a:lnTo>
                      <a:pt x="10613" y="4707"/>
                    </a:lnTo>
                    <a:lnTo>
                      <a:pt x="10613" y="22704"/>
                    </a:lnTo>
                    <a:lnTo>
                      <a:pt x="4748" y="22704"/>
                    </a:lnTo>
                    <a:cubicBezTo>
                      <a:pt x="2234" y="22704"/>
                      <a:pt x="0" y="24642"/>
                      <a:pt x="0" y="27411"/>
                    </a:cubicBezTo>
                    <a:cubicBezTo>
                      <a:pt x="0" y="27411"/>
                      <a:pt x="0" y="27411"/>
                      <a:pt x="0" y="27411"/>
                    </a:cubicBezTo>
                    <a:lnTo>
                      <a:pt x="0" y="27411"/>
                    </a:lnTo>
                    <a:cubicBezTo>
                      <a:pt x="0" y="29902"/>
                      <a:pt x="1955" y="32117"/>
                      <a:pt x="4469" y="32117"/>
                    </a:cubicBezTo>
                    <a:cubicBezTo>
                      <a:pt x="4469" y="32117"/>
                      <a:pt x="4469" y="32117"/>
                      <a:pt x="4469" y="32117"/>
                    </a:cubicBezTo>
                    <a:lnTo>
                      <a:pt x="10055" y="32117"/>
                    </a:lnTo>
                    <a:lnTo>
                      <a:pt x="10055" y="75310"/>
                    </a:lnTo>
                    <a:cubicBezTo>
                      <a:pt x="9775" y="81124"/>
                      <a:pt x="11730" y="86662"/>
                      <a:pt x="15361" y="91092"/>
                    </a:cubicBezTo>
                    <a:cubicBezTo>
                      <a:pt x="19271" y="94968"/>
                      <a:pt x="24857" y="97183"/>
                      <a:pt x="30723" y="96906"/>
                    </a:cubicBezTo>
                    <a:cubicBezTo>
                      <a:pt x="34633" y="96906"/>
                      <a:pt x="38822" y="96075"/>
                      <a:pt x="42453" y="94414"/>
                    </a:cubicBezTo>
                    <a:cubicBezTo>
                      <a:pt x="43570" y="93860"/>
                      <a:pt x="44408" y="92753"/>
                      <a:pt x="44408" y="91368"/>
                    </a:cubicBezTo>
                    <a:lnTo>
                      <a:pt x="44408" y="88600"/>
                    </a:lnTo>
                    <a:cubicBezTo>
                      <a:pt x="44408" y="86662"/>
                      <a:pt x="42732" y="85277"/>
                      <a:pt x="41057" y="85277"/>
                    </a:cubicBezTo>
                    <a:cubicBezTo>
                      <a:pt x="40498" y="85277"/>
                      <a:pt x="39939" y="85277"/>
                      <a:pt x="39660" y="85554"/>
                    </a:cubicBezTo>
                    <a:cubicBezTo>
                      <a:pt x="37146" y="86939"/>
                      <a:pt x="34074" y="87492"/>
                      <a:pt x="31002" y="87492"/>
                    </a:cubicBezTo>
                    <a:cubicBezTo>
                      <a:pt x="27930" y="87769"/>
                      <a:pt x="25137" y="86662"/>
                      <a:pt x="22902" y="84724"/>
                    </a:cubicBezTo>
                    <a:cubicBezTo>
                      <a:pt x="20947" y="81955"/>
                      <a:pt x="19830" y="78632"/>
                      <a:pt x="20109" y="75310"/>
                    </a:cubicBezTo>
                    <a:lnTo>
                      <a:pt x="20109" y="32117"/>
                    </a:lnTo>
                    <a:lnTo>
                      <a:pt x="39939" y="32117"/>
                    </a:lnTo>
                    <a:cubicBezTo>
                      <a:pt x="42453" y="32117"/>
                      <a:pt x="44687" y="30179"/>
                      <a:pt x="44687" y="27411"/>
                    </a:cubicBezTo>
                    <a:lnTo>
                      <a:pt x="44687" y="27134"/>
                    </a:lnTo>
                    <a:cubicBezTo>
                      <a:pt x="44408" y="24642"/>
                      <a:pt x="42453" y="22704"/>
                      <a:pt x="39939" y="22704"/>
                    </a:cubicBezTo>
                    <a:close/>
                  </a:path>
                </a:pathLst>
              </a:custGeom>
              <a:grpFill/>
              <a:ln w="27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E142C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32">
                <a:extLst>
                  <a:ext uri="{FF2B5EF4-FFF2-40B4-BE49-F238E27FC236}">
                    <a16:creationId xmlns:a16="http://schemas.microsoft.com/office/drawing/2014/main" id="{68C5F19F-C5AA-B63D-25B7-94D3883C316B}"/>
                  </a:ext>
                </a:extLst>
              </p:cNvPr>
              <p:cNvSpPr/>
              <p:nvPr/>
            </p:nvSpPr>
            <p:spPr>
              <a:xfrm>
                <a:off x="8765322" y="3460632"/>
                <a:ext cx="36867" cy="74202"/>
              </a:xfrm>
              <a:custGeom>
                <a:avLst/>
                <a:gdLst>
                  <a:gd name="connsiteX0" fmla="*/ 33236 w 36867"/>
                  <a:gd name="connsiteY0" fmla="*/ 0 h 74202"/>
                  <a:gd name="connsiteX1" fmla="*/ 21785 w 36867"/>
                  <a:gd name="connsiteY1" fmla="*/ 2215 h 74202"/>
                  <a:gd name="connsiteX2" fmla="*/ 12848 w 36867"/>
                  <a:gd name="connsiteY2" fmla="*/ 8029 h 74202"/>
                  <a:gd name="connsiteX3" fmla="*/ 9496 w 36867"/>
                  <a:gd name="connsiteY3" fmla="*/ 11906 h 74202"/>
                  <a:gd name="connsiteX4" fmla="*/ 9496 w 36867"/>
                  <a:gd name="connsiteY4" fmla="*/ 6368 h 74202"/>
                  <a:gd name="connsiteX5" fmla="*/ 4748 w 36867"/>
                  <a:gd name="connsiteY5" fmla="*/ 1661 h 74202"/>
                  <a:gd name="connsiteX6" fmla="*/ 4748 w 36867"/>
                  <a:gd name="connsiteY6" fmla="*/ 1661 h 74202"/>
                  <a:gd name="connsiteX7" fmla="*/ 4748 w 36867"/>
                  <a:gd name="connsiteY7" fmla="*/ 1661 h 74202"/>
                  <a:gd name="connsiteX8" fmla="*/ 0 w 36867"/>
                  <a:gd name="connsiteY8" fmla="*/ 6368 h 74202"/>
                  <a:gd name="connsiteX9" fmla="*/ 0 w 36867"/>
                  <a:gd name="connsiteY9" fmla="*/ 69495 h 74202"/>
                  <a:gd name="connsiteX10" fmla="*/ 4748 w 36867"/>
                  <a:gd name="connsiteY10" fmla="*/ 74202 h 74202"/>
                  <a:gd name="connsiteX11" fmla="*/ 4748 w 36867"/>
                  <a:gd name="connsiteY11" fmla="*/ 74202 h 74202"/>
                  <a:gd name="connsiteX12" fmla="*/ 9496 w 36867"/>
                  <a:gd name="connsiteY12" fmla="*/ 69495 h 74202"/>
                  <a:gd name="connsiteX13" fmla="*/ 9496 w 36867"/>
                  <a:gd name="connsiteY13" fmla="*/ 36547 h 74202"/>
                  <a:gd name="connsiteX14" fmla="*/ 11172 w 36867"/>
                  <a:gd name="connsiteY14" fmla="*/ 27411 h 74202"/>
                  <a:gd name="connsiteX15" fmla="*/ 15920 w 36867"/>
                  <a:gd name="connsiteY15" fmla="*/ 18551 h 74202"/>
                  <a:gd name="connsiteX16" fmla="*/ 23461 w 36867"/>
                  <a:gd name="connsiteY16" fmla="*/ 11629 h 74202"/>
                  <a:gd name="connsiteX17" fmla="*/ 32957 w 36867"/>
                  <a:gd name="connsiteY17" fmla="*/ 9137 h 74202"/>
                  <a:gd name="connsiteX18" fmla="*/ 33516 w 36867"/>
                  <a:gd name="connsiteY18" fmla="*/ 9137 h 74202"/>
                  <a:gd name="connsiteX19" fmla="*/ 36867 w 36867"/>
                  <a:gd name="connsiteY19" fmla="*/ 5814 h 74202"/>
                  <a:gd name="connsiteX20" fmla="*/ 36867 w 36867"/>
                  <a:gd name="connsiteY20" fmla="*/ 3322 h 74202"/>
                  <a:gd name="connsiteX21" fmla="*/ 33236 w 36867"/>
                  <a:gd name="connsiteY21" fmla="*/ 0 h 74202"/>
                  <a:gd name="connsiteX22" fmla="*/ 33236 w 36867"/>
                  <a:gd name="connsiteY22" fmla="*/ 0 h 74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867" h="74202">
                    <a:moveTo>
                      <a:pt x="33236" y="0"/>
                    </a:moveTo>
                    <a:cubicBezTo>
                      <a:pt x="29326" y="0"/>
                      <a:pt x="25416" y="831"/>
                      <a:pt x="21785" y="2215"/>
                    </a:cubicBezTo>
                    <a:cubicBezTo>
                      <a:pt x="18434" y="3599"/>
                      <a:pt x="15361" y="5537"/>
                      <a:pt x="12848" y="8029"/>
                    </a:cubicBezTo>
                    <a:cubicBezTo>
                      <a:pt x="11730" y="9137"/>
                      <a:pt x="10334" y="10521"/>
                      <a:pt x="9496" y="11906"/>
                    </a:cubicBezTo>
                    <a:lnTo>
                      <a:pt x="9496" y="6368"/>
                    </a:lnTo>
                    <a:cubicBezTo>
                      <a:pt x="9496" y="3599"/>
                      <a:pt x="7262" y="1661"/>
                      <a:pt x="4748" y="1661"/>
                    </a:cubicBezTo>
                    <a:cubicBezTo>
                      <a:pt x="4748" y="1661"/>
                      <a:pt x="4748" y="1661"/>
                      <a:pt x="4748" y="1661"/>
                    </a:cubicBezTo>
                    <a:lnTo>
                      <a:pt x="4748" y="1661"/>
                    </a:lnTo>
                    <a:cubicBezTo>
                      <a:pt x="1955" y="1661"/>
                      <a:pt x="0" y="3876"/>
                      <a:pt x="0" y="6368"/>
                    </a:cubicBezTo>
                    <a:lnTo>
                      <a:pt x="0" y="69495"/>
                    </a:lnTo>
                    <a:cubicBezTo>
                      <a:pt x="0" y="72264"/>
                      <a:pt x="2234" y="74202"/>
                      <a:pt x="4748" y="74202"/>
                    </a:cubicBezTo>
                    <a:lnTo>
                      <a:pt x="4748" y="74202"/>
                    </a:lnTo>
                    <a:cubicBezTo>
                      <a:pt x="7541" y="74202"/>
                      <a:pt x="9496" y="71987"/>
                      <a:pt x="9496" y="69495"/>
                    </a:cubicBezTo>
                    <a:lnTo>
                      <a:pt x="9496" y="36547"/>
                    </a:lnTo>
                    <a:cubicBezTo>
                      <a:pt x="9496" y="33502"/>
                      <a:pt x="10055" y="30456"/>
                      <a:pt x="11172" y="27411"/>
                    </a:cubicBezTo>
                    <a:cubicBezTo>
                      <a:pt x="12289" y="24088"/>
                      <a:pt x="13965" y="21042"/>
                      <a:pt x="15920" y="18551"/>
                    </a:cubicBezTo>
                    <a:cubicBezTo>
                      <a:pt x="17875" y="15782"/>
                      <a:pt x="20389" y="13567"/>
                      <a:pt x="23461" y="11629"/>
                    </a:cubicBezTo>
                    <a:cubicBezTo>
                      <a:pt x="26254" y="9967"/>
                      <a:pt x="29605" y="9137"/>
                      <a:pt x="32957" y="9137"/>
                    </a:cubicBezTo>
                    <a:lnTo>
                      <a:pt x="33516" y="9137"/>
                    </a:lnTo>
                    <a:cubicBezTo>
                      <a:pt x="35471" y="9137"/>
                      <a:pt x="36867" y="7752"/>
                      <a:pt x="36867" y="5814"/>
                    </a:cubicBezTo>
                    <a:lnTo>
                      <a:pt x="36867" y="3322"/>
                    </a:lnTo>
                    <a:cubicBezTo>
                      <a:pt x="36867" y="1661"/>
                      <a:pt x="35191" y="0"/>
                      <a:pt x="33236" y="0"/>
                    </a:cubicBezTo>
                    <a:cubicBezTo>
                      <a:pt x="33236" y="0"/>
                      <a:pt x="33236" y="0"/>
                      <a:pt x="33236" y="0"/>
                    </a:cubicBezTo>
                    <a:close/>
                  </a:path>
                </a:pathLst>
              </a:custGeom>
              <a:grpFill/>
              <a:ln w="27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E142C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33">
                <a:extLst>
                  <a:ext uri="{FF2B5EF4-FFF2-40B4-BE49-F238E27FC236}">
                    <a16:creationId xmlns:a16="http://schemas.microsoft.com/office/drawing/2014/main" id="{FCEFD033-05C3-6C52-380E-9562D1376220}"/>
                  </a:ext>
                </a:extLst>
              </p:cNvPr>
              <p:cNvSpPr/>
              <p:nvPr/>
            </p:nvSpPr>
            <p:spPr>
              <a:xfrm>
                <a:off x="8813919" y="3462293"/>
                <a:ext cx="9775" cy="72541"/>
              </a:xfrm>
              <a:custGeom>
                <a:avLst/>
                <a:gdLst>
                  <a:gd name="connsiteX0" fmla="*/ 4748 w 9775"/>
                  <a:gd name="connsiteY0" fmla="*/ 0 h 72541"/>
                  <a:gd name="connsiteX1" fmla="*/ 4748 w 9775"/>
                  <a:gd name="connsiteY1" fmla="*/ 0 h 72541"/>
                  <a:gd name="connsiteX2" fmla="*/ 0 w 9775"/>
                  <a:gd name="connsiteY2" fmla="*/ 4707 h 72541"/>
                  <a:gd name="connsiteX3" fmla="*/ 0 w 9775"/>
                  <a:gd name="connsiteY3" fmla="*/ 67834 h 72541"/>
                  <a:gd name="connsiteX4" fmla="*/ 4748 w 9775"/>
                  <a:gd name="connsiteY4" fmla="*/ 72541 h 72541"/>
                  <a:gd name="connsiteX5" fmla="*/ 4748 w 9775"/>
                  <a:gd name="connsiteY5" fmla="*/ 72541 h 72541"/>
                  <a:gd name="connsiteX6" fmla="*/ 5027 w 9775"/>
                  <a:gd name="connsiteY6" fmla="*/ 72541 h 72541"/>
                  <a:gd name="connsiteX7" fmla="*/ 9775 w 9775"/>
                  <a:gd name="connsiteY7" fmla="*/ 67834 h 72541"/>
                  <a:gd name="connsiteX8" fmla="*/ 9775 w 9775"/>
                  <a:gd name="connsiteY8" fmla="*/ 4707 h 72541"/>
                  <a:gd name="connsiteX9" fmla="*/ 4748 w 9775"/>
                  <a:gd name="connsiteY9" fmla="*/ 0 h 72541"/>
                  <a:gd name="connsiteX10" fmla="*/ 4748 w 9775"/>
                  <a:gd name="connsiteY10" fmla="*/ 0 h 7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75" h="72541">
                    <a:moveTo>
                      <a:pt x="4748" y="0"/>
                    </a:moveTo>
                    <a:lnTo>
                      <a:pt x="4748" y="0"/>
                    </a:lnTo>
                    <a:cubicBezTo>
                      <a:pt x="1955" y="0"/>
                      <a:pt x="0" y="2215"/>
                      <a:pt x="0" y="4707"/>
                    </a:cubicBezTo>
                    <a:lnTo>
                      <a:pt x="0" y="67834"/>
                    </a:lnTo>
                    <a:cubicBezTo>
                      <a:pt x="0" y="70326"/>
                      <a:pt x="2234" y="72541"/>
                      <a:pt x="4748" y="72541"/>
                    </a:cubicBezTo>
                    <a:lnTo>
                      <a:pt x="4748" y="72541"/>
                    </a:lnTo>
                    <a:lnTo>
                      <a:pt x="5027" y="72541"/>
                    </a:lnTo>
                    <a:cubicBezTo>
                      <a:pt x="7541" y="72541"/>
                      <a:pt x="9775" y="70326"/>
                      <a:pt x="9775" y="67834"/>
                    </a:cubicBezTo>
                    <a:lnTo>
                      <a:pt x="9775" y="4707"/>
                    </a:lnTo>
                    <a:cubicBezTo>
                      <a:pt x="9496" y="2215"/>
                      <a:pt x="7541" y="0"/>
                      <a:pt x="4748" y="0"/>
                    </a:cubicBezTo>
                    <a:cubicBezTo>
                      <a:pt x="4748" y="0"/>
                      <a:pt x="4748" y="0"/>
                      <a:pt x="4748" y="0"/>
                    </a:cubicBezTo>
                    <a:close/>
                  </a:path>
                </a:pathLst>
              </a:custGeom>
              <a:grpFill/>
              <a:ln w="27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E142C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34">
                <a:extLst>
                  <a:ext uri="{FF2B5EF4-FFF2-40B4-BE49-F238E27FC236}">
                    <a16:creationId xmlns:a16="http://schemas.microsoft.com/office/drawing/2014/main" id="{E35EE2E0-F9AE-09EE-3CA0-FFFC3FBBEF2E}"/>
                  </a:ext>
                </a:extLst>
              </p:cNvPr>
              <p:cNvSpPr/>
              <p:nvPr/>
            </p:nvSpPr>
            <p:spPr>
              <a:xfrm>
                <a:off x="8838777" y="3460632"/>
                <a:ext cx="63958" cy="74202"/>
              </a:xfrm>
              <a:custGeom>
                <a:avLst/>
                <a:gdLst>
                  <a:gd name="connsiteX0" fmla="*/ 55859 w 63958"/>
                  <a:gd name="connsiteY0" fmla="*/ 9414 h 74202"/>
                  <a:gd name="connsiteX1" fmla="*/ 46084 w 63958"/>
                  <a:gd name="connsiteY1" fmla="*/ 2492 h 74202"/>
                  <a:gd name="connsiteX2" fmla="*/ 32678 w 63958"/>
                  <a:gd name="connsiteY2" fmla="*/ 0 h 74202"/>
                  <a:gd name="connsiteX3" fmla="*/ 12010 w 63958"/>
                  <a:gd name="connsiteY3" fmla="*/ 7752 h 74202"/>
                  <a:gd name="connsiteX4" fmla="*/ 9496 w 63958"/>
                  <a:gd name="connsiteY4" fmla="*/ 10244 h 74202"/>
                  <a:gd name="connsiteX5" fmla="*/ 9496 w 63958"/>
                  <a:gd name="connsiteY5" fmla="*/ 6368 h 74202"/>
                  <a:gd name="connsiteX6" fmla="*/ 4748 w 63958"/>
                  <a:gd name="connsiteY6" fmla="*/ 1661 h 74202"/>
                  <a:gd name="connsiteX7" fmla="*/ 4748 w 63958"/>
                  <a:gd name="connsiteY7" fmla="*/ 1661 h 74202"/>
                  <a:gd name="connsiteX8" fmla="*/ 0 w 63958"/>
                  <a:gd name="connsiteY8" fmla="*/ 6368 h 74202"/>
                  <a:gd name="connsiteX9" fmla="*/ 0 w 63958"/>
                  <a:gd name="connsiteY9" fmla="*/ 69495 h 74202"/>
                  <a:gd name="connsiteX10" fmla="*/ 4748 w 63958"/>
                  <a:gd name="connsiteY10" fmla="*/ 74202 h 74202"/>
                  <a:gd name="connsiteX11" fmla="*/ 5027 w 63958"/>
                  <a:gd name="connsiteY11" fmla="*/ 74202 h 74202"/>
                  <a:gd name="connsiteX12" fmla="*/ 9775 w 63958"/>
                  <a:gd name="connsiteY12" fmla="*/ 69495 h 74202"/>
                  <a:gd name="connsiteX13" fmla="*/ 9775 w 63958"/>
                  <a:gd name="connsiteY13" fmla="*/ 34332 h 74202"/>
                  <a:gd name="connsiteX14" fmla="*/ 11451 w 63958"/>
                  <a:gd name="connsiteY14" fmla="*/ 24642 h 74202"/>
                  <a:gd name="connsiteX15" fmla="*/ 16479 w 63958"/>
                  <a:gd name="connsiteY15" fmla="*/ 16612 h 74202"/>
                  <a:gd name="connsiteX16" fmla="*/ 23740 w 63958"/>
                  <a:gd name="connsiteY16" fmla="*/ 11352 h 74202"/>
                  <a:gd name="connsiteX17" fmla="*/ 32398 w 63958"/>
                  <a:gd name="connsiteY17" fmla="*/ 9414 h 74202"/>
                  <a:gd name="connsiteX18" fmla="*/ 41895 w 63958"/>
                  <a:gd name="connsiteY18" fmla="*/ 11075 h 74202"/>
                  <a:gd name="connsiteX19" fmla="*/ 48877 w 63958"/>
                  <a:gd name="connsiteY19" fmla="*/ 15782 h 74202"/>
                  <a:gd name="connsiteX20" fmla="*/ 52787 w 63958"/>
                  <a:gd name="connsiteY20" fmla="*/ 23257 h 74202"/>
                  <a:gd name="connsiteX21" fmla="*/ 54184 w 63958"/>
                  <a:gd name="connsiteY21" fmla="*/ 33502 h 74202"/>
                  <a:gd name="connsiteX22" fmla="*/ 54184 w 63958"/>
                  <a:gd name="connsiteY22" fmla="*/ 69495 h 74202"/>
                  <a:gd name="connsiteX23" fmla="*/ 58932 w 63958"/>
                  <a:gd name="connsiteY23" fmla="*/ 74202 h 74202"/>
                  <a:gd name="connsiteX24" fmla="*/ 58932 w 63958"/>
                  <a:gd name="connsiteY24" fmla="*/ 74202 h 74202"/>
                  <a:gd name="connsiteX25" fmla="*/ 59211 w 63958"/>
                  <a:gd name="connsiteY25" fmla="*/ 74202 h 74202"/>
                  <a:gd name="connsiteX26" fmla="*/ 63959 w 63958"/>
                  <a:gd name="connsiteY26" fmla="*/ 69495 h 74202"/>
                  <a:gd name="connsiteX27" fmla="*/ 63959 w 63958"/>
                  <a:gd name="connsiteY27" fmla="*/ 33502 h 74202"/>
                  <a:gd name="connsiteX28" fmla="*/ 62004 w 63958"/>
                  <a:gd name="connsiteY28" fmla="*/ 19935 h 74202"/>
                  <a:gd name="connsiteX29" fmla="*/ 55859 w 63958"/>
                  <a:gd name="connsiteY29" fmla="*/ 9414 h 74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958" h="74202">
                    <a:moveTo>
                      <a:pt x="55859" y="9414"/>
                    </a:moveTo>
                    <a:cubicBezTo>
                      <a:pt x="53066" y="6368"/>
                      <a:pt x="49715" y="4153"/>
                      <a:pt x="46084" y="2492"/>
                    </a:cubicBezTo>
                    <a:cubicBezTo>
                      <a:pt x="41895" y="831"/>
                      <a:pt x="37426" y="0"/>
                      <a:pt x="32678" y="0"/>
                    </a:cubicBezTo>
                    <a:cubicBezTo>
                      <a:pt x="25137" y="0"/>
                      <a:pt x="17875" y="2769"/>
                      <a:pt x="12010" y="7752"/>
                    </a:cubicBezTo>
                    <a:cubicBezTo>
                      <a:pt x="11172" y="8583"/>
                      <a:pt x="10334" y="9414"/>
                      <a:pt x="9496" y="10244"/>
                    </a:cubicBezTo>
                    <a:lnTo>
                      <a:pt x="9496" y="6368"/>
                    </a:lnTo>
                    <a:cubicBezTo>
                      <a:pt x="9496" y="3599"/>
                      <a:pt x="7262" y="1661"/>
                      <a:pt x="4748" y="1661"/>
                    </a:cubicBezTo>
                    <a:lnTo>
                      <a:pt x="4748" y="1661"/>
                    </a:lnTo>
                    <a:cubicBezTo>
                      <a:pt x="1955" y="1661"/>
                      <a:pt x="0" y="3876"/>
                      <a:pt x="0" y="6368"/>
                    </a:cubicBezTo>
                    <a:lnTo>
                      <a:pt x="0" y="69495"/>
                    </a:lnTo>
                    <a:cubicBezTo>
                      <a:pt x="0" y="71987"/>
                      <a:pt x="2234" y="74202"/>
                      <a:pt x="4748" y="74202"/>
                    </a:cubicBezTo>
                    <a:lnTo>
                      <a:pt x="5027" y="74202"/>
                    </a:lnTo>
                    <a:cubicBezTo>
                      <a:pt x="7541" y="74202"/>
                      <a:pt x="9775" y="71987"/>
                      <a:pt x="9775" y="69495"/>
                    </a:cubicBezTo>
                    <a:lnTo>
                      <a:pt x="9775" y="34332"/>
                    </a:lnTo>
                    <a:cubicBezTo>
                      <a:pt x="9775" y="31010"/>
                      <a:pt x="10334" y="27687"/>
                      <a:pt x="11451" y="24642"/>
                    </a:cubicBezTo>
                    <a:cubicBezTo>
                      <a:pt x="12568" y="21596"/>
                      <a:pt x="14244" y="19104"/>
                      <a:pt x="16479" y="16612"/>
                    </a:cubicBezTo>
                    <a:cubicBezTo>
                      <a:pt x="18434" y="14397"/>
                      <a:pt x="20947" y="12736"/>
                      <a:pt x="23740" y="11352"/>
                    </a:cubicBezTo>
                    <a:cubicBezTo>
                      <a:pt x="26533" y="10244"/>
                      <a:pt x="29326" y="9414"/>
                      <a:pt x="32398" y="9414"/>
                    </a:cubicBezTo>
                    <a:cubicBezTo>
                      <a:pt x="35750" y="9414"/>
                      <a:pt x="38822" y="9967"/>
                      <a:pt x="41895" y="11075"/>
                    </a:cubicBezTo>
                    <a:cubicBezTo>
                      <a:pt x="44408" y="12182"/>
                      <a:pt x="46922" y="13844"/>
                      <a:pt x="48877" y="15782"/>
                    </a:cubicBezTo>
                    <a:cubicBezTo>
                      <a:pt x="50832" y="17997"/>
                      <a:pt x="52229" y="20489"/>
                      <a:pt x="52787" y="23257"/>
                    </a:cubicBezTo>
                    <a:cubicBezTo>
                      <a:pt x="53904" y="26580"/>
                      <a:pt x="54184" y="29902"/>
                      <a:pt x="54184" y="33502"/>
                    </a:cubicBezTo>
                    <a:lnTo>
                      <a:pt x="54184" y="69495"/>
                    </a:lnTo>
                    <a:cubicBezTo>
                      <a:pt x="54184" y="71987"/>
                      <a:pt x="56418" y="74202"/>
                      <a:pt x="58932" y="74202"/>
                    </a:cubicBezTo>
                    <a:cubicBezTo>
                      <a:pt x="58932" y="74202"/>
                      <a:pt x="58932" y="74202"/>
                      <a:pt x="58932" y="74202"/>
                    </a:cubicBezTo>
                    <a:lnTo>
                      <a:pt x="59211" y="74202"/>
                    </a:lnTo>
                    <a:cubicBezTo>
                      <a:pt x="61725" y="74202"/>
                      <a:pt x="63959" y="71987"/>
                      <a:pt x="63959" y="69495"/>
                    </a:cubicBezTo>
                    <a:lnTo>
                      <a:pt x="63959" y="33502"/>
                    </a:lnTo>
                    <a:cubicBezTo>
                      <a:pt x="63959" y="28795"/>
                      <a:pt x="63400" y="24365"/>
                      <a:pt x="62004" y="19935"/>
                    </a:cubicBezTo>
                    <a:cubicBezTo>
                      <a:pt x="60887" y="16059"/>
                      <a:pt x="58652" y="12459"/>
                      <a:pt x="55859" y="9414"/>
                    </a:cubicBezTo>
                    <a:close/>
                  </a:path>
                </a:pathLst>
              </a:custGeom>
              <a:grpFill/>
              <a:ln w="27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E142C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35">
                <a:extLst>
                  <a:ext uri="{FF2B5EF4-FFF2-40B4-BE49-F238E27FC236}">
                    <a16:creationId xmlns:a16="http://schemas.microsoft.com/office/drawing/2014/main" id="{308FF92E-9B5A-8B98-03C8-E985CA1D837D}"/>
                  </a:ext>
                </a:extLst>
              </p:cNvPr>
              <p:cNvSpPr/>
              <p:nvPr/>
            </p:nvSpPr>
            <p:spPr>
              <a:xfrm>
                <a:off x="8914257" y="3460355"/>
                <a:ext cx="76457" cy="75863"/>
              </a:xfrm>
              <a:custGeom>
                <a:avLst/>
                <a:gdLst>
                  <a:gd name="connsiteX0" fmla="*/ 73385 w 76457"/>
                  <a:gd name="connsiteY0" fmla="*/ 23534 h 75863"/>
                  <a:gd name="connsiteX1" fmla="*/ 65565 w 76457"/>
                  <a:gd name="connsiteY1" fmla="*/ 11352 h 75863"/>
                  <a:gd name="connsiteX2" fmla="*/ 53555 w 76457"/>
                  <a:gd name="connsiteY2" fmla="*/ 3046 h 75863"/>
                  <a:gd name="connsiteX3" fmla="*/ 38194 w 76457"/>
                  <a:gd name="connsiteY3" fmla="*/ 0 h 75863"/>
                  <a:gd name="connsiteX4" fmla="*/ 22553 w 76457"/>
                  <a:gd name="connsiteY4" fmla="*/ 3046 h 75863"/>
                  <a:gd name="connsiteX5" fmla="*/ 10543 w 76457"/>
                  <a:gd name="connsiteY5" fmla="*/ 11352 h 75863"/>
                  <a:gd name="connsiteX6" fmla="*/ 2723 w 76457"/>
                  <a:gd name="connsiteY6" fmla="*/ 23534 h 75863"/>
                  <a:gd name="connsiteX7" fmla="*/ 2723 w 76457"/>
                  <a:gd name="connsiteY7" fmla="*/ 52606 h 75863"/>
                  <a:gd name="connsiteX8" fmla="*/ 10543 w 76457"/>
                  <a:gd name="connsiteY8" fmla="*/ 64512 h 75863"/>
                  <a:gd name="connsiteX9" fmla="*/ 22553 w 76457"/>
                  <a:gd name="connsiteY9" fmla="*/ 72818 h 75863"/>
                  <a:gd name="connsiteX10" fmla="*/ 38194 w 76457"/>
                  <a:gd name="connsiteY10" fmla="*/ 75864 h 75863"/>
                  <a:gd name="connsiteX11" fmla="*/ 53834 w 76457"/>
                  <a:gd name="connsiteY11" fmla="*/ 72818 h 75863"/>
                  <a:gd name="connsiteX12" fmla="*/ 65844 w 76457"/>
                  <a:gd name="connsiteY12" fmla="*/ 64512 h 75863"/>
                  <a:gd name="connsiteX13" fmla="*/ 73665 w 76457"/>
                  <a:gd name="connsiteY13" fmla="*/ 52329 h 75863"/>
                  <a:gd name="connsiteX14" fmla="*/ 76458 w 76457"/>
                  <a:gd name="connsiteY14" fmla="*/ 37655 h 75863"/>
                  <a:gd name="connsiteX15" fmla="*/ 73385 w 76457"/>
                  <a:gd name="connsiteY15" fmla="*/ 23534 h 75863"/>
                  <a:gd name="connsiteX16" fmla="*/ 38473 w 76457"/>
                  <a:gd name="connsiteY16" fmla="*/ 66727 h 75863"/>
                  <a:gd name="connsiteX17" fmla="*/ 27022 w 76457"/>
                  <a:gd name="connsiteY17" fmla="*/ 64512 h 75863"/>
                  <a:gd name="connsiteX18" fmla="*/ 12219 w 76457"/>
                  <a:gd name="connsiteY18" fmla="*/ 49284 h 75863"/>
                  <a:gd name="connsiteX19" fmla="*/ 10264 w 76457"/>
                  <a:gd name="connsiteY19" fmla="*/ 37932 h 75863"/>
                  <a:gd name="connsiteX20" fmla="*/ 12219 w 76457"/>
                  <a:gd name="connsiteY20" fmla="*/ 26857 h 75863"/>
                  <a:gd name="connsiteX21" fmla="*/ 18084 w 76457"/>
                  <a:gd name="connsiteY21" fmla="*/ 17720 h 75863"/>
                  <a:gd name="connsiteX22" fmla="*/ 27022 w 76457"/>
                  <a:gd name="connsiteY22" fmla="*/ 11629 h 75863"/>
                  <a:gd name="connsiteX23" fmla="*/ 38473 w 76457"/>
                  <a:gd name="connsiteY23" fmla="*/ 9414 h 75863"/>
                  <a:gd name="connsiteX24" fmla="*/ 49924 w 76457"/>
                  <a:gd name="connsiteY24" fmla="*/ 11629 h 75863"/>
                  <a:gd name="connsiteX25" fmla="*/ 58862 w 76457"/>
                  <a:gd name="connsiteY25" fmla="*/ 17720 h 75863"/>
                  <a:gd name="connsiteX26" fmla="*/ 64727 w 76457"/>
                  <a:gd name="connsiteY26" fmla="*/ 26857 h 75863"/>
                  <a:gd name="connsiteX27" fmla="*/ 66682 w 76457"/>
                  <a:gd name="connsiteY27" fmla="*/ 38209 h 75863"/>
                  <a:gd name="connsiteX28" fmla="*/ 64727 w 76457"/>
                  <a:gd name="connsiteY28" fmla="*/ 49284 h 75863"/>
                  <a:gd name="connsiteX29" fmla="*/ 58862 w 76457"/>
                  <a:gd name="connsiteY29" fmla="*/ 58420 h 75863"/>
                  <a:gd name="connsiteX30" fmla="*/ 49924 w 76457"/>
                  <a:gd name="connsiteY30" fmla="*/ 64512 h 75863"/>
                  <a:gd name="connsiteX31" fmla="*/ 38473 w 76457"/>
                  <a:gd name="connsiteY31" fmla="*/ 66727 h 7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6457" h="75863">
                    <a:moveTo>
                      <a:pt x="73385" y="23534"/>
                    </a:moveTo>
                    <a:cubicBezTo>
                      <a:pt x="71709" y="19104"/>
                      <a:pt x="68917" y="14951"/>
                      <a:pt x="65565" y="11352"/>
                    </a:cubicBezTo>
                    <a:cubicBezTo>
                      <a:pt x="62213" y="7752"/>
                      <a:pt x="58024" y="4984"/>
                      <a:pt x="53555" y="3046"/>
                    </a:cubicBezTo>
                    <a:cubicBezTo>
                      <a:pt x="48528" y="1108"/>
                      <a:pt x="43500" y="0"/>
                      <a:pt x="38194" y="0"/>
                    </a:cubicBezTo>
                    <a:cubicBezTo>
                      <a:pt x="32887" y="0"/>
                      <a:pt x="27581" y="1108"/>
                      <a:pt x="22553" y="3046"/>
                    </a:cubicBezTo>
                    <a:cubicBezTo>
                      <a:pt x="18084" y="4984"/>
                      <a:pt x="13895" y="7752"/>
                      <a:pt x="10543" y="11352"/>
                    </a:cubicBezTo>
                    <a:cubicBezTo>
                      <a:pt x="7192" y="14951"/>
                      <a:pt x="4678" y="18827"/>
                      <a:pt x="2723" y="23534"/>
                    </a:cubicBezTo>
                    <a:cubicBezTo>
                      <a:pt x="-908" y="32948"/>
                      <a:pt x="-908" y="43192"/>
                      <a:pt x="2723" y="52606"/>
                    </a:cubicBezTo>
                    <a:cubicBezTo>
                      <a:pt x="4399" y="57036"/>
                      <a:pt x="7192" y="61189"/>
                      <a:pt x="10543" y="64512"/>
                    </a:cubicBezTo>
                    <a:cubicBezTo>
                      <a:pt x="13895" y="68111"/>
                      <a:pt x="18084" y="70880"/>
                      <a:pt x="22553" y="72818"/>
                    </a:cubicBezTo>
                    <a:cubicBezTo>
                      <a:pt x="27581" y="75033"/>
                      <a:pt x="32608" y="75864"/>
                      <a:pt x="38194" y="75864"/>
                    </a:cubicBezTo>
                    <a:cubicBezTo>
                      <a:pt x="43500" y="75864"/>
                      <a:pt x="48807" y="74756"/>
                      <a:pt x="53834" y="72818"/>
                    </a:cubicBezTo>
                    <a:cubicBezTo>
                      <a:pt x="58303" y="70880"/>
                      <a:pt x="62493" y="68111"/>
                      <a:pt x="65844" y="64512"/>
                    </a:cubicBezTo>
                    <a:cubicBezTo>
                      <a:pt x="69196" y="60912"/>
                      <a:pt x="71709" y="57036"/>
                      <a:pt x="73665" y="52329"/>
                    </a:cubicBezTo>
                    <a:cubicBezTo>
                      <a:pt x="75620" y="47622"/>
                      <a:pt x="76458" y="42639"/>
                      <a:pt x="76458" y="37655"/>
                    </a:cubicBezTo>
                    <a:cubicBezTo>
                      <a:pt x="76178" y="32948"/>
                      <a:pt x="75340" y="28241"/>
                      <a:pt x="73385" y="23534"/>
                    </a:cubicBezTo>
                    <a:close/>
                    <a:moveTo>
                      <a:pt x="38473" y="66727"/>
                    </a:moveTo>
                    <a:cubicBezTo>
                      <a:pt x="34563" y="66727"/>
                      <a:pt x="30653" y="65896"/>
                      <a:pt x="27022" y="64512"/>
                    </a:cubicBezTo>
                    <a:cubicBezTo>
                      <a:pt x="20319" y="61743"/>
                      <a:pt x="15012" y="56205"/>
                      <a:pt x="12219" y="49284"/>
                    </a:cubicBezTo>
                    <a:cubicBezTo>
                      <a:pt x="10823" y="45684"/>
                      <a:pt x="9985" y="41808"/>
                      <a:pt x="10264" y="37932"/>
                    </a:cubicBezTo>
                    <a:cubicBezTo>
                      <a:pt x="10264" y="34056"/>
                      <a:pt x="10823" y="30456"/>
                      <a:pt x="12219" y="26857"/>
                    </a:cubicBezTo>
                    <a:cubicBezTo>
                      <a:pt x="13616" y="23534"/>
                      <a:pt x="15571" y="20489"/>
                      <a:pt x="18084" y="17720"/>
                    </a:cubicBezTo>
                    <a:cubicBezTo>
                      <a:pt x="20598" y="15228"/>
                      <a:pt x="23670" y="13013"/>
                      <a:pt x="27022" y="11629"/>
                    </a:cubicBezTo>
                    <a:cubicBezTo>
                      <a:pt x="30653" y="10244"/>
                      <a:pt x="34563" y="9414"/>
                      <a:pt x="38473" y="9414"/>
                    </a:cubicBezTo>
                    <a:cubicBezTo>
                      <a:pt x="42383" y="9414"/>
                      <a:pt x="46293" y="10244"/>
                      <a:pt x="49924" y="11629"/>
                    </a:cubicBezTo>
                    <a:cubicBezTo>
                      <a:pt x="53276" y="13013"/>
                      <a:pt x="56348" y="15228"/>
                      <a:pt x="58862" y="17720"/>
                    </a:cubicBezTo>
                    <a:cubicBezTo>
                      <a:pt x="61375" y="20212"/>
                      <a:pt x="63331" y="23257"/>
                      <a:pt x="64727" y="26857"/>
                    </a:cubicBezTo>
                    <a:cubicBezTo>
                      <a:pt x="66124" y="30456"/>
                      <a:pt x="66961" y="34332"/>
                      <a:pt x="66682" y="38209"/>
                    </a:cubicBezTo>
                    <a:cubicBezTo>
                      <a:pt x="66682" y="42085"/>
                      <a:pt x="66124" y="45684"/>
                      <a:pt x="64727" y="49284"/>
                    </a:cubicBezTo>
                    <a:cubicBezTo>
                      <a:pt x="63331" y="52606"/>
                      <a:pt x="61375" y="55652"/>
                      <a:pt x="58862" y="58420"/>
                    </a:cubicBezTo>
                    <a:cubicBezTo>
                      <a:pt x="56348" y="60912"/>
                      <a:pt x="53276" y="63127"/>
                      <a:pt x="49924" y="64512"/>
                    </a:cubicBezTo>
                    <a:cubicBezTo>
                      <a:pt x="46014" y="65896"/>
                      <a:pt x="42383" y="66727"/>
                      <a:pt x="38473" y="66727"/>
                    </a:cubicBezTo>
                    <a:close/>
                  </a:path>
                </a:pathLst>
              </a:custGeom>
              <a:grpFill/>
              <a:ln w="27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E142C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36">
                <a:extLst>
                  <a:ext uri="{FF2B5EF4-FFF2-40B4-BE49-F238E27FC236}">
                    <a16:creationId xmlns:a16="http://schemas.microsoft.com/office/drawing/2014/main" id="{BD341BAB-3160-3C49-C45B-468C3D504B72}"/>
                  </a:ext>
                </a:extLst>
              </p:cNvPr>
              <p:cNvSpPr/>
              <p:nvPr/>
            </p:nvSpPr>
            <p:spPr>
              <a:xfrm>
                <a:off x="8813082" y="3441251"/>
                <a:ext cx="11171" cy="11074"/>
              </a:xfrm>
              <a:custGeom>
                <a:avLst/>
                <a:gdLst>
                  <a:gd name="connsiteX0" fmla="*/ 11172 w 11171"/>
                  <a:gd name="connsiteY0" fmla="*/ 5537 h 11074"/>
                  <a:gd name="connsiteX1" fmla="*/ 5586 w 11171"/>
                  <a:gd name="connsiteY1" fmla="*/ 11075 h 11074"/>
                  <a:gd name="connsiteX2" fmla="*/ 0 w 11171"/>
                  <a:gd name="connsiteY2" fmla="*/ 5537 h 11074"/>
                  <a:gd name="connsiteX3" fmla="*/ 5586 w 11171"/>
                  <a:gd name="connsiteY3" fmla="*/ 0 h 11074"/>
                  <a:gd name="connsiteX4" fmla="*/ 11172 w 11171"/>
                  <a:gd name="connsiteY4" fmla="*/ 5537 h 11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1" h="11074">
                    <a:moveTo>
                      <a:pt x="11172" y="5537"/>
                    </a:moveTo>
                    <a:cubicBezTo>
                      <a:pt x="11172" y="8596"/>
                      <a:pt x="8671" y="11075"/>
                      <a:pt x="5586" y="11075"/>
                    </a:cubicBezTo>
                    <a:cubicBezTo>
                      <a:pt x="2501" y="11075"/>
                      <a:pt x="0" y="8596"/>
                      <a:pt x="0" y="5537"/>
                    </a:cubicBezTo>
                    <a:cubicBezTo>
                      <a:pt x="0" y="2479"/>
                      <a:pt x="2501" y="0"/>
                      <a:pt x="5586" y="0"/>
                    </a:cubicBezTo>
                    <a:cubicBezTo>
                      <a:pt x="8671" y="0"/>
                      <a:pt x="11172" y="2479"/>
                      <a:pt x="11172" y="5537"/>
                    </a:cubicBezTo>
                    <a:close/>
                  </a:path>
                </a:pathLst>
              </a:custGeom>
              <a:grpFill/>
              <a:ln w="27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E142C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90A6A98-AAB9-2058-A4B7-6219693A8C27}"/>
              </a:ext>
            </a:extLst>
          </p:cNvPr>
          <p:cNvSpPr txBox="1"/>
          <p:nvPr/>
        </p:nvSpPr>
        <p:spPr>
          <a:xfrm>
            <a:off x="4209287" y="2397419"/>
            <a:ext cx="7120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Pushdown</a:t>
            </a:r>
          </a:p>
        </p:txBody>
      </p:sp>
      <p:sp>
        <p:nvSpPr>
          <p:cNvPr id="73" name="Rectangle: Rounded Corners 125">
            <a:extLst>
              <a:ext uri="{FF2B5EF4-FFF2-40B4-BE49-F238E27FC236}">
                <a16:creationId xmlns:a16="http://schemas.microsoft.com/office/drawing/2014/main" id="{40C2891E-808B-CAAF-0138-AD97B1DECF54}"/>
              </a:ext>
            </a:extLst>
          </p:cNvPr>
          <p:cNvSpPr/>
          <p:nvPr/>
        </p:nvSpPr>
        <p:spPr>
          <a:xfrm>
            <a:off x="9117553" y="3911118"/>
            <a:ext cx="1750249" cy="1336470"/>
          </a:xfrm>
          <a:prstGeom prst="roundRect">
            <a:avLst>
              <a:gd name="adj" fmla="val 6403"/>
            </a:avLst>
          </a:prstGeom>
          <a:gradFill flip="none" rotWithShape="1">
            <a:gsLst>
              <a:gs pos="30000">
                <a:srgbClr val="F2F2F7">
                  <a:lumMod val="95000"/>
                  <a:alpha val="17307"/>
                </a:srgbClr>
              </a:gs>
              <a:gs pos="100000">
                <a:srgbClr val="F2F2F7">
                  <a:lumMod val="95000"/>
                  <a:alpha val="0"/>
                </a:srgbClr>
              </a:gs>
            </a:gsLst>
            <a:lin ang="10800000" scaled="1"/>
            <a:tileRect/>
          </a:gradFill>
          <a:ln w="12700" cap="flat">
            <a:noFill/>
            <a:prstDash val="solid"/>
            <a:miter/>
          </a:ln>
        </p:spPr>
        <p:txBody>
          <a:bodyPr wrap="square" lIns="182880" tIns="36576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Uplink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Cloud-Based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Fleet Management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245FA3A-35E4-BD15-D924-CAE3B35A6BA0}"/>
              </a:ext>
            </a:extLst>
          </p:cNvPr>
          <p:cNvSpPr txBox="1"/>
          <p:nvPr/>
        </p:nvSpPr>
        <p:spPr>
          <a:xfrm>
            <a:off x="5083364" y="5643982"/>
            <a:ext cx="13917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Private Cloud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Edge Data Centers</a:t>
            </a:r>
          </a:p>
        </p:txBody>
      </p:sp>
      <p:sp>
        <p:nvSpPr>
          <p:cNvPr id="75" name="Freeform 1251">
            <a:extLst>
              <a:ext uri="{FF2B5EF4-FFF2-40B4-BE49-F238E27FC236}">
                <a16:creationId xmlns:a16="http://schemas.microsoft.com/office/drawing/2014/main" id="{763C269E-E0D0-983C-65CF-3A2353667B78}"/>
              </a:ext>
            </a:extLst>
          </p:cNvPr>
          <p:cNvSpPr/>
          <p:nvPr/>
        </p:nvSpPr>
        <p:spPr>
          <a:xfrm>
            <a:off x="1769181" y="2100350"/>
            <a:ext cx="240236" cy="254698"/>
          </a:xfrm>
          <a:custGeom>
            <a:avLst/>
            <a:gdLst>
              <a:gd name="connsiteX0" fmla="*/ 414119 w 415071"/>
              <a:gd name="connsiteY0" fmla="*/ 85725 h 400050"/>
              <a:gd name="connsiteX1" fmla="*/ 415072 w 415071"/>
              <a:gd name="connsiteY1" fmla="*/ 76200 h 400050"/>
              <a:gd name="connsiteX2" fmla="*/ 224572 w 415071"/>
              <a:gd name="connsiteY2" fmla="*/ 0 h 400050"/>
              <a:gd name="connsiteX3" fmla="*/ 34072 w 415071"/>
              <a:gd name="connsiteY3" fmla="*/ 76200 h 400050"/>
              <a:gd name="connsiteX4" fmla="*/ 35024 w 415071"/>
              <a:gd name="connsiteY4" fmla="*/ 86677 h 400050"/>
              <a:gd name="connsiteX5" fmla="*/ 41692 w 415071"/>
              <a:gd name="connsiteY5" fmla="*/ 117157 h 400050"/>
              <a:gd name="connsiteX6" fmla="*/ 35977 w 415071"/>
              <a:gd name="connsiteY6" fmla="*/ 90488 h 400050"/>
              <a:gd name="connsiteX7" fmla="*/ 25499 w 415071"/>
              <a:gd name="connsiteY7" fmla="*/ 276225 h 400050"/>
              <a:gd name="connsiteX8" fmla="*/ 82649 w 415071"/>
              <a:gd name="connsiteY8" fmla="*/ 303848 h 400050"/>
              <a:gd name="connsiteX9" fmla="*/ 100747 w 415071"/>
              <a:gd name="connsiteY9" fmla="*/ 304800 h 400050"/>
              <a:gd name="connsiteX10" fmla="*/ 100747 w 415071"/>
              <a:gd name="connsiteY10" fmla="*/ 304800 h 400050"/>
              <a:gd name="connsiteX11" fmla="*/ 311249 w 415071"/>
              <a:gd name="connsiteY11" fmla="*/ 202883 h 400050"/>
              <a:gd name="connsiteX12" fmla="*/ 316964 w 415071"/>
              <a:gd name="connsiteY12" fmla="*/ 197167 h 400050"/>
              <a:gd name="connsiteX13" fmla="*/ 316964 w 415071"/>
              <a:gd name="connsiteY13" fmla="*/ 197167 h 400050"/>
              <a:gd name="connsiteX14" fmla="*/ 316964 w 415071"/>
              <a:gd name="connsiteY14" fmla="*/ 197167 h 400050"/>
              <a:gd name="connsiteX15" fmla="*/ 331252 w 415071"/>
              <a:gd name="connsiteY15" fmla="*/ 182880 h 400050"/>
              <a:gd name="connsiteX16" fmla="*/ 335062 w 415071"/>
              <a:gd name="connsiteY16" fmla="*/ 183833 h 400050"/>
              <a:gd name="connsiteX17" fmla="*/ 354112 w 415071"/>
              <a:gd name="connsiteY17" fmla="*/ 164783 h 400050"/>
              <a:gd name="connsiteX18" fmla="*/ 335062 w 415071"/>
              <a:gd name="connsiteY18" fmla="*/ 145733 h 400050"/>
              <a:gd name="connsiteX19" fmla="*/ 316012 w 415071"/>
              <a:gd name="connsiteY19" fmla="*/ 164783 h 400050"/>
              <a:gd name="connsiteX20" fmla="*/ 316964 w 415071"/>
              <a:gd name="connsiteY20" fmla="*/ 170498 h 400050"/>
              <a:gd name="connsiteX21" fmla="*/ 302677 w 415071"/>
              <a:gd name="connsiteY21" fmla="*/ 184785 h 400050"/>
              <a:gd name="connsiteX22" fmla="*/ 296962 w 415071"/>
              <a:gd name="connsiteY22" fmla="*/ 164783 h 400050"/>
              <a:gd name="connsiteX23" fmla="*/ 335062 w 415071"/>
              <a:gd name="connsiteY23" fmla="*/ 126682 h 400050"/>
              <a:gd name="connsiteX24" fmla="*/ 373162 w 415071"/>
              <a:gd name="connsiteY24" fmla="*/ 164783 h 400050"/>
              <a:gd name="connsiteX25" fmla="*/ 338872 w 415071"/>
              <a:gd name="connsiteY25" fmla="*/ 202883 h 400050"/>
              <a:gd name="connsiteX26" fmla="*/ 323632 w 415071"/>
              <a:gd name="connsiteY26" fmla="*/ 218123 h 400050"/>
              <a:gd name="connsiteX27" fmla="*/ 101699 w 415071"/>
              <a:gd name="connsiteY27" fmla="*/ 323850 h 400050"/>
              <a:gd name="connsiteX28" fmla="*/ 87412 w 415071"/>
              <a:gd name="connsiteY28" fmla="*/ 322898 h 400050"/>
              <a:gd name="connsiteX29" fmla="*/ 92174 w 415071"/>
              <a:gd name="connsiteY29" fmla="*/ 345758 h 400050"/>
              <a:gd name="connsiteX30" fmla="*/ 92174 w 415071"/>
              <a:gd name="connsiteY30" fmla="*/ 345758 h 400050"/>
              <a:gd name="connsiteX31" fmla="*/ 225524 w 415071"/>
              <a:gd name="connsiteY31" fmla="*/ 400050 h 400050"/>
              <a:gd name="connsiteX32" fmla="*/ 358874 w 415071"/>
              <a:gd name="connsiteY32" fmla="*/ 345758 h 400050"/>
              <a:gd name="connsiteX33" fmla="*/ 358874 w 415071"/>
              <a:gd name="connsiteY33" fmla="*/ 345758 h 400050"/>
              <a:gd name="connsiteX34" fmla="*/ 414119 w 415071"/>
              <a:gd name="connsiteY34" fmla="*/ 85725 h 400050"/>
              <a:gd name="connsiteX35" fmla="*/ 414119 w 415071"/>
              <a:gd name="connsiteY35" fmla="*/ 85725 h 400050"/>
              <a:gd name="connsiteX36" fmla="*/ 38834 w 415071"/>
              <a:gd name="connsiteY36" fmla="*/ 262890 h 400050"/>
              <a:gd name="connsiteX37" fmla="*/ 42644 w 415071"/>
              <a:gd name="connsiteY37" fmla="*/ 119063 h 400050"/>
              <a:gd name="connsiteX38" fmla="*/ 77887 w 415071"/>
              <a:gd name="connsiteY38" fmla="*/ 283845 h 400050"/>
              <a:gd name="connsiteX39" fmla="*/ 38834 w 415071"/>
              <a:gd name="connsiteY39" fmla="*/ 262890 h 400050"/>
              <a:gd name="connsiteX40" fmla="*/ 225524 w 415071"/>
              <a:gd name="connsiteY40" fmla="*/ 114300 h 400050"/>
              <a:gd name="connsiteX41" fmla="*/ 73124 w 415071"/>
              <a:gd name="connsiteY41" fmla="*/ 76200 h 400050"/>
              <a:gd name="connsiteX42" fmla="*/ 225524 w 415071"/>
              <a:gd name="connsiteY42" fmla="*/ 38100 h 400050"/>
              <a:gd name="connsiteX43" fmla="*/ 377924 w 415071"/>
              <a:gd name="connsiteY43" fmla="*/ 76200 h 400050"/>
              <a:gd name="connsiteX44" fmla="*/ 225524 w 415071"/>
              <a:gd name="connsiteY44" fmla="*/ 1143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15071" h="400050">
                <a:moveTo>
                  <a:pt x="414119" y="85725"/>
                </a:moveTo>
                <a:cubicBezTo>
                  <a:pt x="414119" y="85725"/>
                  <a:pt x="415072" y="79057"/>
                  <a:pt x="415072" y="76200"/>
                </a:cubicBezTo>
                <a:cubicBezTo>
                  <a:pt x="415072" y="23813"/>
                  <a:pt x="316012" y="0"/>
                  <a:pt x="224572" y="0"/>
                </a:cubicBezTo>
                <a:cubicBezTo>
                  <a:pt x="133132" y="0"/>
                  <a:pt x="34072" y="23813"/>
                  <a:pt x="34072" y="76200"/>
                </a:cubicBezTo>
                <a:cubicBezTo>
                  <a:pt x="34072" y="79057"/>
                  <a:pt x="35024" y="85725"/>
                  <a:pt x="35024" y="86677"/>
                </a:cubicBezTo>
                <a:lnTo>
                  <a:pt x="41692" y="117157"/>
                </a:lnTo>
                <a:lnTo>
                  <a:pt x="35977" y="90488"/>
                </a:lnTo>
                <a:cubicBezTo>
                  <a:pt x="-5933" y="163830"/>
                  <a:pt x="-13553" y="235267"/>
                  <a:pt x="25499" y="276225"/>
                </a:cubicBezTo>
                <a:cubicBezTo>
                  <a:pt x="39787" y="291465"/>
                  <a:pt x="59789" y="300038"/>
                  <a:pt x="82649" y="303848"/>
                </a:cubicBezTo>
                <a:cubicBezTo>
                  <a:pt x="88364" y="304800"/>
                  <a:pt x="95032" y="304800"/>
                  <a:pt x="100747" y="304800"/>
                </a:cubicBezTo>
                <a:lnTo>
                  <a:pt x="100747" y="304800"/>
                </a:lnTo>
                <a:cubicBezTo>
                  <a:pt x="163612" y="304800"/>
                  <a:pt x="244574" y="265748"/>
                  <a:pt x="311249" y="202883"/>
                </a:cubicBezTo>
                <a:cubicBezTo>
                  <a:pt x="313154" y="200977"/>
                  <a:pt x="315059" y="199073"/>
                  <a:pt x="316964" y="197167"/>
                </a:cubicBezTo>
                <a:cubicBezTo>
                  <a:pt x="316964" y="197167"/>
                  <a:pt x="316964" y="197167"/>
                  <a:pt x="316964" y="197167"/>
                </a:cubicBezTo>
                <a:lnTo>
                  <a:pt x="316964" y="197167"/>
                </a:lnTo>
                <a:cubicBezTo>
                  <a:pt x="321727" y="192405"/>
                  <a:pt x="326489" y="187642"/>
                  <a:pt x="331252" y="182880"/>
                </a:cubicBezTo>
                <a:cubicBezTo>
                  <a:pt x="332204" y="182880"/>
                  <a:pt x="334109" y="183833"/>
                  <a:pt x="335062" y="183833"/>
                </a:cubicBezTo>
                <a:cubicBezTo>
                  <a:pt x="345539" y="183833"/>
                  <a:pt x="354112" y="175260"/>
                  <a:pt x="354112" y="164783"/>
                </a:cubicBezTo>
                <a:cubicBezTo>
                  <a:pt x="354112" y="154305"/>
                  <a:pt x="345539" y="145733"/>
                  <a:pt x="335062" y="145733"/>
                </a:cubicBezTo>
                <a:cubicBezTo>
                  <a:pt x="324584" y="145733"/>
                  <a:pt x="316012" y="154305"/>
                  <a:pt x="316012" y="164783"/>
                </a:cubicBezTo>
                <a:cubicBezTo>
                  <a:pt x="316012" y="166688"/>
                  <a:pt x="316012" y="168592"/>
                  <a:pt x="316964" y="170498"/>
                </a:cubicBezTo>
                <a:cubicBezTo>
                  <a:pt x="312202" y="175260"/>
                  <a:pt x="307439" y="180023"/>
                  <a:pt x="302677" y="184785"/>
                </a:cubicBezTo>
                <a:cubicBezTo>
                  <a:pt x="298867" y="179070"/>
                  <a:pt x="296962" y="172402"/>
                  <a:pt x="296962" y="164783"/>
                </a:cubicBezTo>
                <a:cubicBezTo>
                  <a:pt x="296962" y="143827"/>
                  <a:pt x="314107" y="126682"/>
                  <a:pt x="335062" y="126682"/>
                </a:cubicBezTo>
                <a:cubicBezTo>
                  <a:pt x="356017" y="126682"/>
                  <a:pt x="373162" y="143827"/>
                  <a:pt x="373162" y="164783"/>
                </a:cubicBezTo>
                <a:cubicBezTo>
                  <a:pt x="373162" y="184785"/>
                  <a:pt x="357922" y="200977"/>
                  <a:pt x="338872" y="202883"/>
                </a:cubicBezTo>
                <a:cubicBezTo>
                  <a:pt x="333157" y="208598"/>
                  <a:pt x="328394" y="214313"/>
                  <a:pt x="323632" y="218123"/>
                </a:cubicBezTo>
                <a:cubicBezTo>
                  <a:pt x="255052" y="282892"/>
                  <a:pt x="169327" y="323850"/>
                  <a:pt x="101699" y="323850"/>
                </a:cubicBezTo>
                <a:cubicBezTo>
                  <a:pt x="96937" y="323850"/>
                  <a:pt x="92174" y="323850"/>
                  <a:pt x="87412" y="322898"/>
                </a:cubicBezTo>
                <a:lnTo>
                  <a:pt x="92174" y="345758"/>
                </a:lnTo>
                <a:lnTo>
                  <a:pt x="92174" y="345758"/>
                </a:lnTo>
                <a:cubicBezTo>
                  <a:pt x="95984" y="376238"/>
                  <a:pt x="154087" y="400050"/>
                  <a:pt x="225524" y="400050"/>
                </a:cubicBezTo>
                <a:cubicBezTo>
                  <a:pt x="296962" y="400050"/>
                  <a:pt x="355064" y="376238"/>
                  <a:pt x="358874" y="345758"/>
                </a:cubicBezTo>
                <a:lnTo>
                  <a:pt x="358874" y="345758"/>
                </a:lnTo>
                <a:lnTo>
                  <a:pt x="414119" y="85725"/>
                </a:lnTo>
                <a:cubicBezTo>
                  <a:pt x="414119" y="85725"/>
                  <a:pt x="414119" y="85725"/>
                  <a:pt x="414119" y="85725"/>
                </a:cubicBezTo>
                <a:close/>
                <a:moveTo>
                  <a:pt x="38834" y="262890"/>
                </a:moveTo>
                <a:cubicBezTo>
                  <a:pt x="10259" y="232410"/>
                  <a:pt x="13117" y="177165"/>
                  <a:pt x="42644" y="119063"/>
                </a:cubicBezTo>
                <a:lnTo>
                  <a:pt x="77887" y="283845"/>
                </a:lnTo>
                <a:cubicBezTo>
                  <a:pt x="62647" y="280035"/>
                  <a:pt x="49312" y="273367"/>
                  <a:pt x="38834" y="262890"/>
                </a:cubicBezTo>
                <a:close/>
                <a:moveTo>
                  <a:pt x="225524" y="114300"/>
                </a:moveTo>
                <a:cubicBezTo>
                  <a:pt x="125512" y="114300"/>
                  <a:pt x="73124" y="85725"/>
                  <a:pt x="73124" y="76200"/>
                </a:cubicBezTo>
                <a:cubicBezTo>
                  <a:pt x="73124" y="66675"/>
                  <a:pt x="125512" y="38100"/>
                  <a:pt x="225524" y="38100"/>
                </a:cubicBezTo>
                <a:cubicBezTo>
                  <a:pt x="325537" y="38100"/>
                  <a:pt x="377924" y="66675"/>
                  <a:pt x="377924" y="76200"/>
                </a:cubicBezTo>
                <a:cubicBezTo>
                  <a:pt x="377924" y="85725"/>
                  <a:pt x="325537" y="114300"/>
                  <a:pt x="225524" y="114300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E142C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38CCBD1-EE1F-867B-2114-AD25B67FC435}"/>
              </a:ext>
            </a:extLst>
          </p:cNvPr>
          <p:cNvSpPr txBox="1"/>
          <p:nvPr/>
        </p:nvSpPr>
        <p:spPr>
          <a:xfrm>
            <a:off x="1623698" y="239741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S3, S3A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1E564D2-2A3A-A5C2-FB7A-05B8D87EF7DD}"/>
              </a:ext>
            </a:extLst>
          </p:cNvPr>
          <p:cNvSpPr txBox="1"/>
          <p:nvPr/>
        </p:nvSpPr>
        <p:spPr>
          <a:xfrm>
            <a:off x="2232629" y="2397419"/>
            <a:ext cx="6783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NFS, SMB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0F9A69-AA01-17DF-2E47-E907F38FFA98}"/>
              </a:ext>
            </a:extLst>
          </p:cNvPr>
          <p:cNvGrpSpPr/>
          <p:nvPr/>
        </p:nvGrpSpPr>
        <p:grpSpPr>
          <a:xfrm>
            <a:off x="2461492" y="2148488"/>
            <a:ext cx="220664" cy="158424"/>
            <a:chOff x="2510018" y="2143755"/>
            <a:chExt cx="260399" cy="186953"/>
          </a:xfrm>
          <a:solidFill>
            <a:schemeClr val="tx1"/>
          </a:solidFill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ED27AC6-2FA3-7A23-920C-339769E316A1}"/>
                </a:ext>
              </a:extLst>
            </p:cNvPr>
            <p:cNvSpPr/>
            <p:nvPr/>
          </p:nvSpPr>
          <p:spPr>
            <a:xfrm>
              <a:off x="2510018" y="2143755"/>
              <a:ext cx="233692" cy="176941"/>
            </a:xfrm>
            <a:custGeom>
              <a:avLst/>
              <a:gdLst>
                <a:gd name="connsiteX0" fmla="*/ 66435 w 233692"/>
                <a:gd name="connsiteY0" fmla="*/ 56754 h 176941"/>
                <a:gd name="connsiteX1" fmla="*/ 233692 w 233692"/>
                <a:gd name="connsiteY1" fmla="*/ 56754 h 176941"/>
                <a:gd name="connsiteX2" fmla="*/ 233692 w 233692"/>
                <a:gd name="connsiteY2" fmla="*/ 40062 h 176941"/>
                <a:gd name="connsiteX3" fmla="*/ 220338 w 233692"/>
                <a:gd name="connsiteY3" fmla="*/ 26708 h 176941"/>
                <a:gd name="connsiteX4" fmla="*/ 120185 w 233692"/>
                <a:gd name="connsiteY4" fmla="*/ 26708 h 176941"/>
                <a:gd name="connsiteX5" fmla="*/ 83461 w 233692"/>
                <a:gd name="connsiteY5" fmla="*/ 2337 h 176941"/>
                <a:gd name="connsiteX6" fmla="*/ 76117 w 233692"/>
                <a:gd name="connsiteY6" fmla="*/ 0 h 176941"/>
                <a:gd name="connsiteX7" fmla="*/ 13354 w 233692"/>
                <a:gd name="connsiteY7" fmla="*/ 0 h 176941"/>
                <a:gd name="connsiteX8" fmla="*/ 0 w 233692"/>
                <a:gd name="connsiteY8" fmla="*/ 13354 h 176941"/>
                <a:gd name="connsiteX9" fmla="*/ 0 w 233692"/>
                <a:gd name="connsiteY9" fmla="*/ 176938 h 176941"/>
                <a:gd name="connsiteX10" fmla="*/ 43066 w 233692"/>
                <a:gd name="connsiteY10" fmla="*/ 72445 h 176941"/>
                <a:gd name="connsiteX11" fmla="*/ 66435 w 233692"/>
                <a:gd name="connsiteY11" fmla="*/ 56754 h 17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692" h="176941">
                  <a:moveTo>
                    <a:pt x="66435" y="56754"/>
                  </a:moveTo>
                  <a:lnTo>
                    <a:pt x="233692" y="56754"/>
                  </a:lnTo>
                  <a:lnTo>
                    <a:pt x="233692" y="40062"/>
                  </a:lnTo>
                  <a:cubicBezTo>
                    <a:pt x="233692" y="32717"/>
                    <a:pt x="227683" y="26708"/>
                    <a:pt x="220338" y="26708"/>
                  </a:cubicBezTo>
                  <a:lnTo>
                    <a:pt x="120185" y="26708"/>
                  </a:lnTo>
                  <a:lnTo>
                    <a:pt x="83461" y="2337"/>
                  </a:lnTo>
                  <a:cubicBezTo>
                    <a:pt x="81125" y="1002"/>
                    <a:pt x="78788" y="0"/>
                    <a:pt x="76117" y="0"/>
                  </a:cubicBezTo>
                  <a:lnTo>
                    <a:pt x="13354" y="0"/>
                  </a:lnTo>
                  <a:cubicBezTo>
                    <a:pt x="6009" y="0"/>
                    <a:pt x="0" y="6009"/>
                    <a:pt x="0" y="13354"/>
                  </a:cubicBezTo>
                  <a:lnTo>
                    <a:pt x="0" y="176938"/>
                  </a:lnTo>
                  <a:cubicBezTo>
                    <a:pt x="0" y="177606"/>
                    <a:pt x="43066" y="72445"/>
                    <a:pt x="43066" y="72445"/>
                  </a:cubicBezTo>
                  <a:cubicBezTo>
                    <a:pt x="47072" y="63097"/>
                    <a:pt x="56086" y="56754"/>
                    <a:pt x="66435" y="56754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69F7D66-7C92-50AE-52AC-77B06F814E5A}"/>
                </a:ext>
              </a:extLst>
            </p:cNvPr>
            <p:cNvSpPr/>
            <p:nvPr/>
          </p:nvSpPr>
          <p:spPr>
            <a:xfrm>
              <a:off x="2520033" y="2213862"/>
              <a:ext cx="250384" cy="116846"/>
            </a:xfrm>
            <a:custGeom>
              <a:avLst/>
              <a:gdLst>
                <a:gd name="connsiteX0" fmla="*/ 250384 w 250384"/>
                <a:gd name="connsiteY0" fmla="*/ 13354 h 116846"/>
                <a:gd name="connsiteX1" fmla="*/ 238366 w 250384"/>
                <a:gd name="connsiteY1" fmla="*/ 0 h 116846"/>
                <a:gd name="connsiteX2" fmla="*/ 56420 w 250384"/>
                <a:gd name="connsiteY2" fmla="*/ 0 h 116846"/>
                <a:gd name="connsiteX3" fmla="*/ 45069 w 250384"/>
                <a:gd name="connsiteY3" fmla="*/ 7345 h 116846"/>
                <a:gd name="connsiteX4" fmla="*/ 0 w 250384"/>
                <a:gd name="connsiteY4" fmla="*/ 116846 h 116846"/>
                <a:gd name="connsiteX5" fmla="*/ 203646 w 250384"/>
                <a:gd name="connsiteY5" fmla="*/ 116846 h 116846"/>
                <a:gd name="connsiteX6" fmla="*/ 249049 w 250384"/>
                <a:gd name="connsiteY6" fmla="*/ 19363 h 116846"/>
                <a:gd name="connsiteX7" fmla="*/ 250384 w 250384"/>
                <a:gd name="connsiteY7" fmla="*/ 13354 h 116846"/>
                <a:gd name="connsiteX8" fmla="*/ 250384 w 250384"/>
                <a:gd name="connsiteY8" fmla="*/ 13354 h 11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384" h="116846">
                  <a:moveTo>
                    <a:pt x="250384" y="13354"/>
                  </a:moveTo>
                  <a:cubicBezTo>
                    <a:pt x="250384" y="6343"/>
                    <a:pt x="245377" y="668"/>
                    <a:pt x="238366" y="0"/>
                  </a:cubicBezTo>
                  <a:lnTo>
                    <a:pt x="56420" y="0"/>
                  </a:lnTo>
                  <a:cubicBezTo>
                    <a:pt x="51412" y="0"/>
                    <a:pt x="47072" y="3005"/>
                    <a:pt x="45069" y="7345"/>
                  </a:cubicBezTo>
                  <a:lnTo>
                    <a:pt x="0" y="116846"/>
                  </a:lnTo>
                  <a:lnTo>
                    <a:pt x="203646" y="116846"/>
                  </a:lnTo>
                  <a:lnTo>
                    <a:pt x="249049" y="19363"/>
                  </a:lnTo>
                  <a:cubicBezTo>
                    <a:pt x="250051" y="17360"/>
                    <a:pt x="250384" y="15357"/>
                    <a:pt x="250384" y="13354"/>
                  </a:cubicBezTo>
                  <a:lnTo>
                    <a:pt x="250384" y="13354"/>
                  </a:ln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9D9A089-0F3B-01CA-33A1-429F1C695C5C}"/>
              </a:ext>
            </a:extLst>
          </p:cNvPr>
          <p:cNvGrpSpPr/>
          <p:nvPr/>
        </p:nvGrpSpPr>
        <p:grpSpPr>
          <a:xfrm>
            <a:off x="8782682" y="2111956"/>
            <a:ext cx="240720" cy="231486"/>
            <a:chOff x="8434392" y="1965417"/>
            <a:chExt cx="284066" cy="273170"/>
          </a:xfrm>
          <a:solidFill>
            <a:schemeClr val="tx1"/>
          </a:solidFill>
        </p:grpSpPr>
        <p:sp>
          <p:nvSpPr>
            <p:cNvPr id="80" name="Freeform: Shape 52">
              <a:extLst>
                <a:ext uri="{FF2B5EF4-FFF2-40B4-BE49-F238E27FC236}">
                  <a16:creationId xmlns:a16="http://schemas.microsoft.com/office/drawing/2014/main" id="{4D20056E-304A-AA32-9C53-775FD04F4E80}"/>
                </a:ext>
              </a:extLst>
            </p:cNvPr>
            <p:cNvSpPr/>
            <p:nvPr/>
          </p:nvSpPr>
          <p:spPr>
            <a:xfrm>
              <a:off x="8515939" y="2126670"/>
              <a:ext cx="38012" cy="37114"/>
            </a:xfrm>
            <a:custGeom>
              <a:avLst/>
              <a:gdLst>
                <a:gd name="connsiteX0" fmla="*/ 22833 w 26978"/>
                <a:gd name="connsiteY0" fmla="*/ 0 h 26340"/>
                <a:gd name="connsiteX1" fmla="*/ 0 w 26978"/>
                <a:gd name="connsiteY1" fmla="*/ 3860 h 26340"/>
                <a:gd name="connsiteX2" fmla="*/ 17810 w 26978"/>
                <a:gd name="connsiteY2" fmla="*/ 26340 h 26340"/>
                <a:gd name="connsiteX3" fmla="*/ 26601 w 26978"/>
                <a:gd name="connsiteY3" fmla="*/ 5223 h 26340"/>
                <a:gd name="connsiteX4" fmla="*/ 26829 w 26978"/>
                <a:gd name="connsiteY4" fmla="*/ 2952 h 26340"/>
                <a:gd name="connsiteX5" fmla="*/ 22833 w 26978"/>
                <a:gd name="connsiteY5" fmla="*/ 0 h 2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8" h="26340">
                  <a:moveTo>
                    <a:pt x="22833" y="0"/>
                  </a:moveTo>
                  <a:lnTo>
                    <a:pt x="0" y="3860"/>
                  </a:lnTo>
                  <a:cubicBezTo>
                    <a:pt x="3197" y="13057"/>
                    <a:pt x="9704" y="21117"/>
                    <a:pt x="17810" y="26340"/>
                  </a:cubicBezTo>
                  <a:lnTo>
                    <a:pt x="26601" y="5223"/>
                  </a:lnTo>
                  <a:cubicBezTo>
                    <a:pt x="27057" y="4541"/>
                    <a:pt x="27057" y="3633"/>
                    <a:pt x="26829" y="2952"/>
                  </a:cubicBezTo>
                  <a:cubicBezTo>
                    <a:pt x="26486" y="1135"/>
                    <a:pt x="24660" y="0"/>
                    <a:pt x="22833" y="0"/>
                  </a:cubicBez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1" name="Freeform: Shape 53">
              <a:extLst>
                <a:ext uri="{FF2B5EF4-FFF2-40B4-BE49-F238E27FC236}">
                  <a16:creationId xmlns:a16="http://schemas.microsoft.com/office/drawing/2014/main" id="{1C055BF7-DC93-92B9-9476-B2271368E6AE}"/>
                </a:ext>
              </a:extLst>
            </p:cNvPr>
            <p:cNvSpPr/>
            <p:nvPr/>
          </p:nvSpPr>
          <p:spPr>
            <a:xfrm>
              <a:off x="8511755" y="2077558"/>
              <a:ext cx="35691" cy="39353"/>
            </a:xfrm>
            <a:custGeom>
              <a:avLst/>
              <a:gdLst>
                <a:gd name="connsiteX0" fmla="*/ 24432 w 25331"/>
                <a:gd name="connsiteY0" fmla="*/ 20436 h 27929"/>
                <a:gd name="connsiteX1" fmla="*/ 23975 w 25331"/>
                <a:gd name="connsiteY1" fmla="*/ 15214 h 27929"/>
                <a:gd name="connsiteX2" fmla="*/ 6851 w 25331"/>
                <a:gd name="connsiteY2" fmla="*/ 0 h 27929"/>
                <a:gd name="connsiteX3" fmla="*/ 115 w 25331"/>
                <a:gd name="connsiteY3" fmla="*/ 27930 h 27929"/>
                <a:gd name="connsiteX4" fmla="*/ 22491 w 25331"/>
                <a:gd name="connsiteY4" fmla="*/ 21458 h 27929"/>
                <a:gd name="connsiteX5" fmla="*/ 24432 w 25331"/>
                <a:gd name="connsiteY5" fmla="*/ 20436 h 2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31" h="27929">
                  <a:moveTo>
                    <a:pt x="24432" y="20436"/>
                  </a:moveTo>
                  <a:cubicBezTo>
                    <a:pt x="25802" y="18847"/>
                    <a:pt x="25574" y="16576"/>
                    <a:pt x="23975" y="15214"/>
                  </a:cubicBezTo>
                  <a:lnTo>
                    <a:pt x="6851" y="0"/>
                  </a:lnTo>
                  <a:cubicBezTo>
                    <a:pt x="1827" y="8515"/>
                    <a:pt x="-570" y="18393"/>
                    <a:pt x="115" y="27930"/>
                  </a:cubicBezTo>
                  <a:lnTo>
                    <a:pt x="22491" y="21458"/>
                  </a:lnTo>
                  <a:cubicBezTo>
                    <a:pt x="23405" y="21345"/>
                    <a:pt x="23861" y="21117"/>
                    <a:pt x="24432" y="20436"/>
                  </a:cubicBez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2" name="Freeform: Shape 54">
              <a:extLst>
                <a:ext uri="{FF2B5EF4-FFF2-40B4-BE49-F238E27FC236}">
                  <a16:creationId xmlns:a16="http://schemas.microsoft.com/office/drawing/2014/main" id="{E36FC1CE-8179-5BF2-5899-C941BDBC514E}"/>
                </a:ext>
              </a:extLst>
            </p:cNvPr>
            <p:cNvSpPr/>
            <p:nvPr/>
          </p:nvSpPr>
          <p:spPr>
            <a:xfrm>
              <a:off x="8530737" y="2047963"/>
              <a:ext cx="36675" cy="37433"/>
            </a:xfrm>
            <a:custGeom>
              <a:avLst/>
              <a:gdLst>
                <a:gd name="connsiteX0" fmla="*/ 21006 w 26029"/>
                <a:gd name="connsiteY0" fmla="*/ 26567 h 26567"/>
                <a:gd name="connsiteX1" fmla="*/ 24888 w 26029"/>
                <a:gd name="connsiteY1" fmla="*/ 22934 h 26567"/>
                <a:gd name="connsiteX2" fmla="*/ 26030 w 26029"/>
                <a:gd name="connsiteY2" fmla="*/ 0 h 26567"/>
                <a:gd name="connsiteX3" fmla="*/ 21463 w 26029"/>
                <a:gd name="connsiteY3" fmla="*/ 908 h 26567"/>
                <a:gd name="connsiteX4" fmla="*/ 0 w 26029"/>
                <a:gd name="connsiteY4" fmla="*/ 12602 h 26567"/>
                <a:gd name="connsiteX5" fmla="*/ 19180 w 26029"/>
                <a:gd name="connsiteY5" fmla="*/ 26113 h 26567"/>
                <a:gd name="connsiteX6" fmla="*/ 21006 w 26029"/>
                <a:gd name="connsiteY6" fmla="*/ 26567 h 2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29" h="26567">
                  <a:moveTo>
                    <a:pt x="21006" y="26567"/>
                  </a:moveTo>
                  <a:cubicBezTo>
                    <a:pt x="23061" y="26567"/>
                    <a:pt x="24888" y="24978"/>
                    <a:pt x="24888" y="22934"/>
                  </a:cubicBezTo>
                  <a:lnTo>
                    <a:pt x="26030" y="0"/>
                  </a:lnTo>
                  <a:lnTo>
                    <a:pt x="21463" y="908"/>
                  </a:lnTo>
                  <a:cubicBezTo>
                    <a:pt x="13357" y="2725"/>
                    <a:pt x="6051" y="6926"/>
                    <a:pt x="0" y="12602"/>
                  </a:cubicBezTo>
                  <a:lnTo>
                    <a:pt x="19180" y="26113"/>
                  </a:lnTo>
                  <a:cubicBezTo>
                    <a:pt x="19865" y="26340"/>
                    <a:pt x="20321" y="26567"/>
                    <a:pt x="21006" y="26567"/>
                  </a:cubicBez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3" name="Freeform: Shape 55">
              <a:extLst>
                <a:ext uri="{FF2B5EF4-FFF2-40B4-BE49-F238E27FC236}">
                  <a16:creationId xmlns:a16="http://schemas.microsoft.com/office/drawing/2014/main" id="{65D90E08-E36E-65AA-F058-A5411182B84C}"/>
                </a:ext>
              </a:extLst>
            </p:cNvPr>
            <p:cNvSpPr/>
            <p:nvPr/>
          </p:nvSpPr>
          <p:spPr>
            <a:xfrm>
              <a:off x="8564678" y="2100594"/>
              <a:ext cx="22037" cy="21276"/>
            </a:xfrm>
            <a:custGeom>
              <a:avLst/>
              <a:gdLst>
                <a:gd name="connsiteX0" fmla="*/ 1598 w 15640"/>
                <a:gd name="connsiteY0" fmla="*/ 12148 h 15100"/>
                <a:gd name="connsiteX1" fmla="*/ 7763 w 15640"/>
                <a:gd name="connsiteY1" fmla="*/ 15100 h 15100"/>
                <a:gd name="connsiteX2" fmla="*/ 14042 w 15640"/>
                <a:gd name="connsiteY2" fmla="*/ 12148 h 15100"/>
                <a:gd name="connsiteX3" fmla="*/ 15641 w 15640"/>
                <a:gd name="connsiteY3" fmla="*/ 5450 h 15100"/>
                <a:gd name="connsiteX4" fmla="*/ 11302 w 15640"/>
                <a:gd name="connsiteY4" fmla="*/ 0 h 15100"/>
                <a:gd name="connsiteX5" fmla="*/ 4338 w 15640"/>
                <a:gd name="connsiteY5" fmla="*/ 0 h 15100"/>
                <a:gd name="connsiteX6" fmla="*/ 0 w 15640"/>
                <a:gd name="connsiteY6" fmla="*/ 5450 h 1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40" h="15100">
                  <a:moveTo>
                    <a:pt x="1598" y="12148"/>
                  </a:moveTo>
                  <a:lnTo>
                    <a:pt x="7763" y="15100"/>
                  </a:lnTo>
                  <a:lnTo>
                    <a:pt x="14042" y="12148"/>
                  </a:lnTo>
                  <a:lnTo>
                    <a:pt x="15641" y="5450"/>
                  </a:lnTo>
                  <a:lnTo>
                    <a:pt x="11302" y="0"/>
                  </a:lnTo>
                  <a:lnTo>
                    <a:pt x="4338" y="0"/>
                  </a:lnTo>
                  <a:lnTo>
                    <a:pt x="0" y="5450"/>
                  </a:ln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4" name="Freeform: Shape 56">
              <a:extLst>
                <a:ext uri="{FF2B5EF4-FFF2-40B4-BE49-F238E27FC236}">
                  <a16:creationId xmlns:a16="http://schemas.microsoft.com/office/drawing/2014/main" id="{6EDEDD3D-474E-49D9-08EA-6AE8598CDA60}"/>
                </a:ext>
              </a:extLst>
            </p:cNvPr>
            <p:cNvSpPr/>
            <p:nvPr/>
          </p:nvSpPr>
          <p:spPr>
            <a:xfrm>
              <a:off x="8583177" y="2048283"/>
              <a:ext cx="36675" cy="36902"/>
            </a:xfrm>
            <a:custGeom>
              <a:avLst/>
              <a:gdLst>
                <a:gd name="connsiteX0" fmla="*/ 2055 w 26029"/>
                <a:gd name="connsiteY0" fmla="*/ 24751 h 26190"/>
                <a:gd name="connsiteX1" fmla="*/ 7078 w 26029"/>
                <a:gd name="connsiteY1" fmla="*/ 25659 h 26190"/>
                <a:gd name="connsiteX2" fmla="*/ 26030 w 26029"/>
                <a:gd name="connsiteY2" fmla="*/ 12375 h 26190"/>
                <a:gd name="connsiteX3" fmla="*/ 0 w 26029"/>
                <a:gd name="connsiteY3" fmla="*/ 0 h 26190"/>
                <a:gd name="connsiteX4" fmla="*/ 1370 w 26029"/>
                <a:gd name="connsiteY4" fmla="*/ 23161 h 26190"/>
                <a:gd name="connsiteX5" fmla="*/ 2055 w 26029"/>
                <a:gd name="connsiteY5" fmla="*/ 24751 h 2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29" h="26190">
                  <a:moveTo>
                    <a:pt x="2055" y="24751"/>
                  </a:moveTo>
                  <a:cubicBezTo>
                    <a:pt x="3197" y="26340"/>
                    <a:pt x="5480" y="26567"/>
                    <a:pt x="7078" y="25659"/>
                  </a:cubicBezTo>
                  <a:lnTo>
                    <a:pt x="26030" y="12375"/>
                  </a:lnTo>
                  <a:cubicBezTo>
                    <a:pt x="19066" y="5450"/>
                    <a:pt x="10161" y="1135"/>
                    <a:pt x="0" y="0"/>
                  </a:cubicBezTo>
                  <a:lnTo>
                    <a:pt x="1370" y="23161"/>
                  </a:lnTo>
                  <a:cubicBezTo>
                    <a:pt x="1370" y="23729"/>
                    <a:pt x="1598" y="24183"/>
                    <a:pt x="2055" y="24751"/>
                  </a:cubicBez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5" name="Freeform: Shape 57">
              <a:extLst>
                <a:ext uri="{FF2B5EF4-FFF2-40B4-BE49-F238E27FC236}">
                  <a16:creationId xmlns:a16="http://schemas.microsoft.com/office/drawing/2014/main" id="{4E0C29E8-79C9-D985-A865-23B059330F27}"/>
                </a:ext>
              </a:extLst>
            </p:cNvPr>
            <p:cNvSpPr/>
            <p:nvPr/>
          </p:nvSpPr>
          <p:spPr>
            <a:xfrm>
              <a:off x="8597006" y="2126350"/>
              <a:ext cx="38448" cy="37114"/>
            </a:xfrm>
            <a:custGeom>
              <a:avLst/>
              <a:gdLst>
                <a:gd name="connsiteX0" fmla="*/ 2173 w 27288"/>
                <a:gd name="connsiteY0" fmla="*/ 454 h 26340"/>
                <a:gd name="connsiteX1" fmla="*/ 118 w 27288"/>
                <a:gd name="connsiteY1" fmla="*/ 4768 h 26340"/>
                <a:gd name="connsiteX2" fmla="*/ 9137 w 27288"/>
                <a:gd name="connsiteY2" fmla="*/ 26340 h 26340"/>
                <a:gd name="connsiteX3" fmla="*/ 22951 w 27288"/>
                <a:gd name="connsiteY3" fmla="*/ 12602 h 26340"/>
                <a:gd name="connsiteX4" fmla="*/ 27289 w 27288"/>
                <a:gd name="connsiteY4" fmla="*/ 3860 h 26340"/>
                <a:gd name="connsiteX5" fmla="*/ 4228 w 27288"/>
                <a:gd name="connsiteY5" fmla="*/ 0 h 26340"/>
                <a:gd name="connsiteX6" fmla="*/ 2173 w 27288"/>
                <a:gd name="connsiteY6" fmla="*/ 454 h 2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88" h="26340">
                  <a:moveTo>
                    <a:pt x="2173" y="454"/>
                  </a:moveTo>
                  <a:cubicBezTo>
                    <a:pt x="574" y="1135"/>
                    <a:pt x="-339" y="2952"/>
                    <a:pt x="118" y="4768"/>
                  </a:cubicBezTo>
                  <a:lnTo>
                    <a:pt x="9137" y="26340"/>
                  </a:lnTo>
                  <a:cubicBezTo>
                    <a:pt x="14617" y="22934"/>
                    <a:pt x="19526" y="18052"/>
                    <a:pt x="22951" y="12602"/>
                  </a:cubicBezTo>
                  <a:cubicBezTo>
                    <a:pt x="24777" y="10105"/>
                    <a:pt x="26147" y="7153"/>
                    <a:pt x="27289" y="3860"/>
                  </a:cubicBezTo>
                  <a:lnTo>
                    <a:pt x="4228" y="0"/>
                  </a:lnTo>
                  <a:cubicBezTo>
                    <a:pt x="3543" y="0"/>
                    <a:pt x="2858" y="227"/>
                    <a:pt x="2173" y="454"/>
                  </a:cubicBez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6" name="Freeform: Shape 58">
              <a:extLst>
                <a:ext uri="{FF2B5EF4-FFF2-40B4-BE49-F238E27FC236}">
                  <a16:creationId xmlns:a16="http://schemas.microsoft.com/office/drawing/2014/main" id="{0E39A946-7845-F885-89C1-811AD160B732}"/>
                </a:ext>
              </a:extLst>
            </p:cNvPr>
            <p:cNvSpPr/>
            <p:nvPr/>
          </p:nvSpPr>
          <p:spPr>
            <a:xfrm>
              <a:off x="8434392" y="1965417"/>
              <a:ext cx="284066" cy="273170"/>
            </a:xfrm>
            <a:custGeom>
              <a:avLst/>
              <a:gdLst>
                <a:gd name="connsiteX0" fmla="*/ 201496 w 201610"/>
                <a:gd name="connsiteY0" fmla="*/ 118190 h 193872"/>
                <a:gd name="connsiteX1" fmla="*/ 183915 w 201610"/>
                <a:gd name="connsiteY1" fmla="*/ 43143 h 193872"/>
                <a:gd name="connsiteX2" fmla="*/ 176494 w 201610"/>
                <a:gd name="connsiteY2" fmla="*/ 34628 h 193872"/>
                <a:gd name="connsiteX3" fmla="*/ 106282 w 201610"/>
                <a:gd name="connsiteY3" fmla="*/ 1135 h 193872"/>
                <a:gd name="connsiteX4" fmla="*/ 100460 w 201610"/>
                <a:gd name="connsiteY4" fmla="*/ 0 h 193872"/>
                <a:gd name="connsiteX5" fmla="*/ 94637 w 201610"/>
                <a:gd name="connsiteY5" fmla="*/ 454 h 193872"/>
                <a:gd name="connsiteX6" fmla="*/ 24426 w 201610"/>
                <a:gd name="connsiteY6" fmla="*/ 34174 h 193872"/>
                <a:gd name="connsiteX7" fmla="*/ 17461 w 201610"/>
                <a:gd name="connsiteY7" fmla="*/ 42689 h 193872"/>
                <a:gd name="connsiteX8" fmla="*/ 222 w 201610"/>
                <a:gd name="connsiteY8" fmla="*/ 118190 h 193872"/>
                <a:gd name="connsiteX9" fmla="*/ 2734 w 201610"/>
                <a:gd name="connsiteY9" fmla="*/ 129203 h 193872"/>
                <a:gd name="connsiteX10" fmla="*/ 51369 w 201610"/>
                <a:gd name="connsiteY10" fmla="*/ 189035 h 193872"/>
                <a:gd name="connsiteX11" fmla="*/ 61986 w 201610"/>
                <a:gd name="connsiteY11" fmla="*/ 193804 h 193872"/>
                <a:gd name="connsiteX12" fmla="*/ 139504 w 201610"/>
                <a:gd name="connsiteY12" fmla="*/ 193804 h 193872"/>
                <a:gd name="connsiteX13" fmla="*/ 150122 w 201610"/>
                <a:gd name="connsiteY13" fmla="*/ 189035 h 193872"/>
                <a:gd name="connsiteX14" fmla="*/ 198756 w 201610"/>
                <a:gd name="connsiteY14" fmla="*/ 129203 h 193872"/>
                <a:gd name="connsiteX15" fmla="*/ 201496 w 201610"/>
                <a:gd name="connsiteY15" fmla="*/ 118190 h 193872"/>
                <a:gd name="connsiteX16" fmla="*/ 172726 w 201610"/>
                <a:gd name="connsiteY16" fmla="*/ 123185 h 193872"/>
                <a:gd name="connsiteX17" fmla="*/ 171585 w 201610"/>
                <a:gd name="connsiteY17" fmla="*/ 122958 h 193872"/>
                <a:gd name="connsiteX18" fmla="*/ 171128 w 201610"/>
                <a:gd name="connsiteY18" fmla="*/ 122731 h 193872"/>
                <a:gd name="connsiteX19" fmla="*/ 170215 w 201610"/>
                <a:gd name="connsiteY19" fmla="*/ 122504 h 193872"/>
                <a:gd name="connsiteX20" fmla="*/ 167703 w 201610"/>
                <a:gd name="connsiteY20" fmla="*/ 121369 h 193872"/>
                <a:gd name="connsiteX21" fmla="*/ 166333 w 201610"/>
                <a:gd name="connsiteY21" fmla="*/ 120915 h 193872"/>
                <a:gd name="connsiteX22" fmla="*/ 166105 w 201610"/>
                <a:gd name="connsiteY22" fmla="*/ 120915 h 193872"/>
                <a:gd name="connsiteX23" fmla="*/ 158684 w 201610"/>
                <a:gd name="connsiteY23" fmla="*/ 118871 h 193872"/>
                <a:gd name="connsiteX24" fmla="*/ 158456 w 201610"/>
                <a:gd name="connsiteY24" fmla="*/ 118871 h 193872"/>
                <a:gd name="connsiteX25" fmla="*/ 156629 w 201610"/>
                <a:gd name="connsiteY25" fmla="*/ 119552 h 193872"/>
                <a:gd name="connsiteX26" fmla="*/ 156401 w 201610"/>
                <a:gd name="connsiteY26" fmla="*/ 119779 h 193872"/>
                <a:gd name="connsiteX27" fmla="*/ 154574 w 201610"/>
                <a:gd name="connsiteY27" fmla="*/ 119552 h 193872"/>
                <a:gd name="connsiteX28" fmla="*/ 129686 w 201610"/>
                <a:gd name="connsiteY28" fmla="*/ 150774 h 193872"/>
                <a:gd name="connsiteX29" fmla="*/ 130371 w 201610"/>
                <a:gd name="connsiteY29" fmla="*/ 152591 h 193872"/>
                <a:gd name="connsiteX30" fmla="*/ 130143 w 201610"/>
                <a:gd name="connsiteY30" fmla="*/ 152818 h 193872"/>
                <a:gd name="connsiteX31" fmla="*/ 129914 w 201610"/>
                <a:gd name="connsiteY31" fmla="*/ 155089 h 193872"/>
                <a:gd name="connsiteX32" fmla="*/ 133568 w 201610"/>
                <a:gd name="connsiteY32" fmla="*/ 161787 h 193872"/>
                <a:gd name="connsiteX33" fmla="*/ 133568 w 201610"/>
                <a:gd name="connsiteY33" fmla="*/ 162241 h 193872"/>
                <a:gd name="connsiteX34" fmla="*/ 134481 w 201610"/>
                <a:gd name="connsiteY34" fmla="*/ 163377 h 193872"/>
                <a:gd name="connsiteX35" fmla="*/ 136079 w 201610"/>
                <a:gd name="connsiteY35" fmla="*/ 165647 h 193872"/>
                <a:gd name="connsiteX36" fmla="*/ 136536 w 201610"/>
                <a:gd name="connsiteY36" fmla="*/ 166329 h 193872"/>
                <a:gd name="connsiteX37" fmla="*/ 136764 w 201610"/>
                <a:gd name="connsiteY37" fmla="*/ 166556 h 193872"/>
                <a:gd name="connsiteX38" fmla="*/ 136993 w 201610"/>
                <a:gd name="connsiteY38" fmla="*/ 169962 h 193872"/>
                <a:gd name="connsiteX39" fmla="*/ 134938 w 201610"/>
                <a:gd name="connsiteY39" fmla="*/ 172459 h 193872"/>
                <a:gd name="connsiteX40" fmla="*/ 133111 w 201610"/>
                <a:gd name="connsiteY40" fmla="*/ 172914 h 193872"/>
                <a:gd name="connsiteX41" fmla="*/ 128773 w 201610"/>
                <a:gd name="connsiteY41" fmla="*/ 170189 h 193872"/>
                <a:gd name="connsiteX42" fmla="*/ 128544 w 201610"/>
                <a:gd name="connsiteY42" fmla="*/ 169962 h 193872"/>
                <a:gd name="connsiteX43" fmla="*/ 128088 w 201610"/>
                <a:gd name="connsiteY43" fmla="*/ 169280 h 193872"/>
                <a:gd name="connsiteX44" fmla="*/ 127174 w 201610"/>
                <a:gd name="connsiteY44" fmla="*/ 166783 h 193872"/>
                <a:gd name="connsiteX45" fmla="*/ 126718 w 201610"/>
                <a:gd name="connsiteY45" fmla="*/ 165420 h 193872"/>
                <a:gd name="connsiteX46" fmla="*/ 126718 w 201610"/>
                <a:gd name="connsiteY46" fmla="*/ 165193 h 193872"/>
                <a:gd name="connsiteX47" fmla="*/ 123749 w 201610"/>
                <a:gd name="connsiteY47" fmla="*/ 158040 h 193872"/>
                <a:gd name="connsiteX48" fmla="*/ 121923 w 201610"/>
                <a:gd name="connsiteY48" fmla="*/ 156678 h 193872"/>
                <a:gd name="connsiteX49" fmla="*/ 121694 w 201610"/>
                <a:gd name="connsiteY49" fmla="*/ 156451 h 193872"/>
                <a:gd name="connsiteX50" fmla="*/ 120781 w 201610"/>
                <a:gd name="connsiteY50" fmla="*/ 154861 h 193872"/>
                <a:gd name="connsiteX51" fmla="*/ 113360 w 201610"/>
                <a:gd name="connsiteY51" fmla="*/ 156905 h 193872"/>
                <a:gd name="connsiteX52" fmla="*/ 100916 w 201610"/>
                <a:gd name="connsiteY52" fmla="*/ 158495 h 193872"/>
                <a:gd name="connsiteX53" fmla="*/ 80823 w 201610"/>
                <a:gd name="connsiteY53" fmla="*/ 154861 h 193872"/>
                <a:gd name="connsiteX54" fmla="*/ 79910 w 201610"/>
                <a:gd name="connsiteY54" fmla="*/ 156678 h 193872"/>
                <a:gd name="connsiteX55" fmla="*/ 79682 w 201610"/>
                <a:gd name="connsiteY55" fmla="*/ 156905 h 193872"/>
                <a:gd name="connsiteX56" fmla="*/ 77855 w 201610"/>
                <a:gd name="connsiteY56" fmla="*/ 158268 h 193872"/>
                <a:gd name="connsiteX57" fmla="*/ 74887 w 201610"/>
                <a:gd name="connsiteY57" fmla="*/ 165420 h 193872"/>
                <a:gd name="connsiteX58" fmla="*/ 74430 w 201610"/>
                <a:gd name="connsiteY58" fmla="*/ 166783 h 193872"/>
                <a:gd name="connsiteX59" fmla="*/ 73517 w 201610"/>
                <a:gd name="connsiteY59" fmla="*/ 169280 h 193872"/>
                <a:gd name="connsiteX60" fmla="*/ 73060 w 201610"/>
                <a:gd name="connsiteY60" fmla="*/ 169962 h 193872"/>
                <a:gd name="connsiteX61" fmla="*/ 72832 w 201610"/>
                <a:gd name="connsiteY61" fmla="*/ 170189 h 193872"/>
                <a:gd name="connsiteX62" fmla="*/ 68493 w 201610"/>
                <a:gd name="connsiteY62" fmla="*/ 172914 h 193872"/>
                <a:gd name="connsiteX63" fmla="*/ 66895 w 201610"/>
                <a:gd name="connsiteY63" fmla="*/ 172459 h 193872"/>
                <a:gd name="connsiteX64" fmla="*/ 65068 w 201610"/>
                <a:gd name="connsiteY64" fmla="*/ 166215 h 193872"/>
                <a:gd name="connsiteX65" fmla="*/ 65297 w 201610"/>
                <a:gd name="connsiteY65" fmla="*/ 165988 h 193872"/>
                <a:gd name="connsiteX66" fmla="*/ 65753 w 201610"/>
                <a:gd name="connsiteY66" fmla="*/ 165307 h 193872"/>
                <a:gd name="connsiteX67" fmla="*/ 67352 w 201610"/>
                <a:gd name="connsiteY67" fmla="*/ 163036 h 193872"/>
                <a:gd name="connsiteX68" fmla="*/ 68265 w 201610"/>
                <a:gd name="connsiteY68" fmla="*/ 161901 h 193872"/>
                <a:gd name="connsiteX69" fmla="*/ 68265 w 201610"/>
                <a:gd name="connsiteY69" fmla="*/ 161674 h 193872"/>
                <a:gd name="connsiteX70" fmla="*/ 71918 w 201610"/>
                <a:gd name="connsiteY70" fmla="*/ 154975 h 193872"/>
                <a:gd name="connsiteX71" fmla="*/ 71690 w 201610"/>
                <a:gd name="connsiteY71" fmla="*/ 152704 h 193872"/>
                <a:gd name="connsiteX72" fmla="*/ 71462 w 201610"/>
                <a:gd name="connsiteY72" fmla="*/ 152477 h 193872"/>
                <a:gd name="connsiteX73" fmla="*/ 72603 w 201610"/>
                <a:gd name="connsiteY73" fmla="*/ 150888 h 193872"/>
                <a:gd name="connsiteX74" fmla="*/ 66324 w 201610"/>
                <a:gd name="connsiteY74" fmla="*/ 146801 h 193872"/>
                <a:gd name="connsiteX75" fmla="*/ 47373 w 201610"/>
                <a:gd name="connsiteY75" fmla="*/ 120006 h 193872"/>
                <a:gd name="connsiteX76" fmla="*/ 45204 w 201610"/>
                <a:gd name="connsiteY76" fmla="*/ 120233 h 193872"/>
                <a:gd name="connsiteX77" fmla="*/ 44975 w 201610"/>
                <a:gd name="connsiteY77" fmla="*/ 120006 h 193872"/>
                <a:gd name="connsiteX78" fmla="*/ 43149 w 201610"/>
                <a:gd name="connsiteY78" fmla="*/ 119325 h 193872"/>
                <a:gd name="connsiteX79" fmla="*/ 42920 w 201610"/>
                <a:gd name="connsiteY79" fmla="*/ 119325 h 193872"/>
                <a:gd name="connsiteX80" fmla="*/ 35271 w 201610"/>
                <a:gd name="connsiteY80" fmla="*/ 121369 h 193872"/>
                <a:gd name="connsiteX81" fmla="*/ 35043 w 201610"/>
                <a:gd name="connsiteY81" fmla="*/ 121369 h 193872"/>
                <a:gd name="connsiteX82" fmla="*/ 33673 w 201610"/>
                <a:gd name="connsiteY82" fmla="*/ 121823 h 193872"/>
                <a:gd name="connsiteX83" fmla="*/ 31161 w 201610"/>
                <a:gd name="connsiteY83" fmla="*/ 122731 h 193872"/>
                <a:gd name="connsiteX84" fmla="*/ 30248 w 201610"/>
                <a:gd name="connsiteY84" fmla="*/ 122731 h 193872"/>
                <a:gd name="connsiteX85" fmla="*/ 30020 w 201610"/>
                <a:gd name="connsiteY85" fmla="*/ 122958 h 193872"/>
                <a:gd name="connsiteX86" fmla="*/ 28878 w 201610"/>
                <a:gd name="connsiteY86" fmla="*/ 123185 h 193872"/>
                <a:gd name="connsiteX87" fmla="*/ 24311 w 201610"/>
                <a:gd name="connsiteY87" fmla="*/ 120006 h 193872"/>
                <a:gd name="connsiteX88" fmla="*/ 27965 w 201610"/>
                <a:gd name="connsiteY88" fmla="*/ 114784 h 193872"/>
                <a:gd name="connsiteX89" fmla="*/ 28421 w 201610"/>
                <a:gd name="connsiteY89" fmla="*/ 114557 h 193872"/>
                <a:gd name="connsiteX90" fmla="*/ 29335 w 201610"/>
                <a:gd name="connsiteY90" fmla="*/ 114330 h 193872"/>
                <a:gd name="connsiteX91" fmla="*/ 32075 w 201610"/>
                <a:gd name="connsiteY91" fmla="*/ 114102 h 193872"/>
                <a:gd name="connsiteX92" fmla="*/ 33445 w 201610"/>
                <a:gd name="connsiteY92" fmla="*/ 113875 h 193872"/>
                <a:gd name="connsiteX93" fmla="*/ 41322 w 201610"/>
                <a:gd name="connsiteY93" fmla="*/ 112513 h 193872"/>
                <a:gd name="connsiteX94" fmla="*/ 42920 w 201610"/>
                <a:gd name="connsiteY94" fmla="*/ 110924 h 193872"/>
                <a:gd name="connsiteX95" fmla="*/ 43149 w 201610"/>
                <a:gd name="connsiteY95" fmla="*/ 110696 h 193872"/>
                <a:gd name="connsiteX96" fmla="*/ 44975 w 201610"/>
                <a:gd name="connsiteY96" fmla="*/ 110242 h 193872"/>
                <a:gd name="connsiteX97" fmla="*/ 53081 w 201610"/>
                <a:gd name="connsiteY97" fmla="*/ 72662 h 193872"/>
                <a:gd name="connsiteX98" fmla="*/ 53766 w 201610"/>
                <a:gd name="connsiteY98" fmla="*/ 71527 h 193872"/>
                <a:gd name="connsiteX99" fmla="*/ 52396 w 201610"/>
                <a:gd name="connsiteY99" fmla="*/ 70165 h 193872"/>
                <a:gd name="connsiteX100" fmla="*/ 52396 w 201610"/>
                <a:gd name="connsiteY100" fmla="*/ 70392 h 193872"/>
                <a:gd name="connsiteX101" fmla="*/ 52396 w 201610"/>
                <a:gd name="connsiteY101" fmla="*/ 70165 h 193872"/>
                <a:gd name="connsiteX102" fmla="*/ 52396 w 201610"/>
                <a:gd name="connsiteY102" fmla="*/ 70165 h 193872"/>
                <a:gd name="connsiteX103" fmla="*/ 51711 w 201610"/>
                <a:gd name="connsiteY103" fmla="*/ 68234 h 193872"/>
                <a:gd name="connsiteX104" fmla="*/ 45204 w 201610"/>
                <a:gd name="connsiteY104" fmla="*/ 63693 h 193872"/>
                <a:gd name="connsiteX105" fmla="*/ 43834 w 201610"/>
                <a:gd name="connsiteY105" fmla="*/ 63012 h 193872"/>
                <a:gd name="connsiteX106" fmla="*/ 41322 w 201610"/>
                <a:gd name="connsiteY106" fmla="*/ 61649 h 193872"/>
                <a:gd name="connsiteX107" fmla="*/ 40637 w 201610"/>
                <a:gd name="connsiteY107" fmla="*/ 61195 h 193872"/>
                <a:gd name="connsiteX108" fmla="*/ 40409 w 201610"/>
                <a:gd name="connsiteY108" fmla="*/ 60968 h 193872"/>
                <a:gd name="connsiteX109" fmla="*/ 39495 w 201610"/>
                <a:gd name="connsiteY109" fmla="*/ 54497 h 193872"/>
                <a:gd name="connsiteX110" fmla="*/ 42692 w 201610"/>
                <a:gd name="connsiteY110" fmla="*/ 52907 h 193872"/>
                <a:gd name="connsiteX111" fmla="*/ 45889 w 201610"/>
                <a:gd name="connsiteY111" fmla="*/ 54043 h 193872"/>
                <a:gd name="connsiteX112" fmla="*/ 46117 w 201610"/>
                <a:gd name="connsiteY112" fmla="*/ 54270 h 193872"/>
                <a:gd name="connsiteX113" fmla="*/ 46802 w 201610"/>
                <a:gd name="connsiteY113" fmla="*/ 54724 h 193872"/>
                <a:gd name="connsiteX114" fmla="*/ 48629 w 201610"/>
                <a:gd name="connsiteY114" fmla="*/ 56767 h 193872"/>
                <a:gd name="connsiteX115" fmla="*/ 49542 w 201610"/>
                <a:gd name="connsiteY115" fmla="*/ 57676 h 193872"/>
                <a:gd name="connsiteX116" fmla="*/ 55364 w 201610"/>
                <a:gd name="connsiteY116" fmla="*/ 62898 h 193872"/>
                <a:gd name="connsiteX117" fmla="*/ 56734 w 201610"/>
                <a:gd name="connsiteY117" fmla="*/ 63352 h 193872"/>
                <a:gd name="connsiteX118" fmla="*/ 57648 w 201610"/>
                <a:gd name="connsiteY118" fmla="*/ 63125 h 193872"/>
                <a:gd name="connsiteX119" fmla="*/ 57876 w 201610"/>
                <a:gd name="connsiteY119" fmla="*/ 63125 h 193872"/>
                <a:gd name="connsiteX120" fmla="*/ 59246 w 201610"/>
                <a:gd name="connsiteY120" fmla="*/ 64034 h 193872"/>
                <a:gd name="connsiteX121" fmla="*/ 87559 w 201610"/>
                <a:gd name="connsiteY121" fmla="*/ 48025 h 193872"/>
                <a:gd name="connsiteX122" fmla="*/ 95436 w 201610"/>
                <a:gd name="connsiteY122" fmla="*/ 46890 h 193872"/>
                <a:gd name="connsiteX123" fmla="*/ 95665 w 201610"/>
                <a:gd name="connsiteY123" fmla="*/ 45073 h 193872"/>
                <a:gd name="connsiteX124" fmla="*/ 95665 w 201610"/>
                <a:gd name="connsiteY124" fmla="*/ 44619 h 193872"/>
                <a:gd name="connsiteX125" fmla="*/ 96806 w 201610"/>
                <a:gd name="connsiteY125" fmla="*/ 42803 h 193872"/>
                <a:gd name="connsiteX126" fmla="*/ 96350 w 201610"/>
                <a:gd name="connsiteY126" fmla="*/ 34969 h 193872"/>
                <a:gd name="connsiteX127" fmla="*/ 96350 w 201610"/>
                <a:gd name="connsiteY127" fmla="*/ 34742 h 193872"/>
                <a:gd name="connsiteX128" fmla="*/ 96121 w 201610"/>
                <a:gd name="connsiteY128" fmla="*/ 33379 h 193872"/>
                <a:gd name="connsiteX129" fmla="*/ 95665 w 201610"/>
                <a:gd name="connsiteY129" fmla="*/ 30654 h 193872"/>
                <a:gd name="connsiteX130" fmla="*/ 95665 w 201610"/>
                <a:gd name="connsiteY130" fmla="*/ 29519 h 193872"/>
                <a:gd name="connsiteX131" fmla="*/ 97035 w 201610"/>
                <a:gd name="connsiteY131" fmla="*/ 26340 h 193872"/>
                <a:gd name="connsiteX132" fmla="*/ 100916 w 201610"/>
                <a:gd name="connsiteY132" fmla="*/ 24751 h 193872"/>
                <a:gd name="connsiteX133" fmla="*/ 104798 w 201610"/>
                <a:gd name="connsiteY133" fmla="*/ 29519 h 193872"/>
                <a:gd name="connsiteX134" fmla="*/ 104798 w 201610"/>
                <a:gd name="connsiteY134" fmla="*/ 30881 h 193872"/>
                <a:gd name="connsiteX135" fmla="*/ 104341 w 201610"/>
                <a:gd name="connsiteY135" fmla="*/ 33606 h 193872"/>
                <a:gd name="connsiteX136" fmla="*/ 104113 w 201610"/>
                <a:gd name="connsiteY136" fmla="*/ 34969 h 193872"/>
                <a:gd name="connsiteX137" fmla="*/ 104113 w 201610"/>
                <a:gd name="connsiteY137" fmla="*/ 35082 h 193872"/>
                <a:gd name="connsiteX138" fmla="*/ 103656 w 201610"/>
                <a:gd name="connsiteY138" fmla="*/ 42916 h 193872"/>
                <a:gd name="connsiteX139" fmla="*/ 104798 w 201610"/>
                <a:gd name="connsiteY139" fmla="*/ 44733 h 193872"/>
                <a:gd name="connsiteX140" fmla="*/ 104798 w 201610"/>
                <a:gd name="connsiteY140" fmla="*/ 44506 h 193872"/>
                <a:gd name="connsiteX141" fmla="*/ 105026 w 201610"/>
                <a:gd name="connsiteY141" fmla="*/ 46322 h 193872"/>
                <a:gd name="connsiteX142" fmla="*/ 135052 w 201610"/>
                <a:gd name="connsiteY142" fmla="*/ 58243 h 193872"/>
                <a:gd name="connsiteX143" fmla="*/ 140874 w 201610"/>
                <a:gd name="connsiteY143" fmla="*/ 63693 h 193872"/>
                <a:gd name="connsiteX144" fmla="*/ 142701 w 201610"/>
                <a:gd name="connsiteY144" fmla="*/ 62558 h 193872"/>
                <a:gd name="connsiteX145" fmla="*/ 142929 w 201610"/>
                <a:gd name="connsiteY145" fmla="*/ 62558 h 193872"/>
                <a:gd name="connsiteX146" fmla="*/ 143843 w 201610"/>
                <a:gd name="connsiteY146" fmla="*/ 62785 h 193872"/>
                <a:gd name="connsiteX147" fmla="*/ 145213 w 201610"/>
                <a:gd name="connsiteY147" fmla="*/ 62331 h 193872"/>
                <a:gd name="connsiteX148" fmla="*/ 151035 w 201610"/>
                <a:gd name="connsiteY148" fmla="*/ 57335 h 193872"/>
                <a:gd name="connsiteX149" fmla="*/ 151948 w 201610"/>
                <a:gd name="connsiteY149" fmla="*/ 56427 h 193872"/>
                <a:gd name="connsiteX150" fmla="*/ 153775 w 201610"/>
                <a:gd name="connsiteY150" fmla="*/ 54383 h 193872"/>
                <a:gd name="connsiteX151" fmla="*/ 154460 w 201610"/>
                <a:gd name="connsiteY151" fmla="*/ 53929 h 193872"/>
                <a:gd name="connsiteX152" fmla="*/ 154688 w 201610"/>
                <a:gd name="connsiteY152" fmla="*/ 53702 h 193872"/>
                <a:gd name="connsiteX153" fmla="*/ 157885 w 201610"/>
                <a:gd name="connsiteY153" fmla="*/ 52567 h 193872"/>
                <a:gd name="connsiteX154" fmla="*/ 161082 w 201610"/>
                <a:gd name="connsiteY154" fmla="*/ 54156 h 193872"/>
                <a:gd name="connsiteX155" fmla="*/ 160168 w 201610"/>
                <a:gd name="connsiteY155" fmla="*/ 60628 h 193872"/>
                <a:gd name="connsiteX156" fmla="*/ 160168 w 201610"/>
                <a:gd name="connsiteY156" fmla="*/ 61082 h 193872"/>
                <a:gd name="connsiteX157" fmla="*/ 159483 w 201610"/>
                <a:gd name="connsiteY157" fmla="*/ 61536 h 193872"/>
                <a:gd name="connsiteX158" fmla="*/ 156972 w 201610"/>
                <a:gd name="connsiteY158" fmla="*/ 62898 h 193872"/>
                <a:gd name="connsiteX159" fmla="*/ 155602 w 201610"/>
                <a:gd name="connsiteY159" fmla="*/ 63579 h 193872"/>
                <a:gd name="connsiteX160" fmla="*/ 149094 w 201610"/>
                <a:gd name="connsiteY160" fmla="*/ 68121 h 193872"/>
                <a:gd name="connsiteX161" fmla="*/ 148409 w 201610"/>
                <a:gd name="connsiteY161" fmla="*/ 70165 h 193872"/>
                <a:gd name="connsiteX162" fmla="*/ 148409 w 201610"/>
                <a:gd name="connsiteY162" fmla="*/ 70392 h 193872"/>
                <a:gd name="connsiteX163" fmla="*/ 147039 w 201610"/>
                <a:gd name="connsiteY163" fmla="*/ 71754 h 193872"/>
                <a:gd name="connsiteX164" fmla="*/ 155145 w 201610"/>
                <a:gd name="connsiteY164" fmla="*/ 90601 h 193872"/>
                <a:gd name="connsiteX165" fmla="*/ 156058 w 201610"/>
                <a:gd name="connsiteY165" fmla="*/ 110810 h 193872"/>
                <a:gd name="connsiteX166" fmla="*/ 157885 w 201610"/>
                <a:gd name="connsiteY166" fmla="*/ 111264 h 193872"/>
                <a:gd name="connsiteX167" fmla="*/ 159483 w 201610"/>
                <a:gd name="connsiteY167" fmla="*/ 112854 h 193872"/>
                <a:gd name="connsiteX168" fmla="*/ 167361 w 201610"/>
                <a:gd name="connsiteY168" fmla="*/ 114216 h 193872"/>
                <a:gd name="connsiteX169" fmla="*/ 167589 w 201610"/>
                <a:gd name="connsiteY169" fmla="*/ 114216 h 193872"/>
                <a:gd name="connsiteX170" fmla="*/ 168959 w 201610"/>
                <a:gd name="connsiteY170" fmla="*/ 114443 h 193872"/>
                <a:gd name="connsiteX171" fmla="*/ 171699 w 201610"/>
                <a:gd name="connsiteY171" fmla="*/ 114670 h 193872"/>
                <a:gd name="connsiteX172" fmla="*/ 172612 w 201610"/>
                <a:gd name="connsiteY172" fmla="*/ 114897 h 193872"/>
                <a:gd name="connsiteX173" fmla="*/ 173069 w 201610"/>
                <a:gd name="connsiteY173" fmla="*/ 115124 h 193872"/>
                <a:gd name="connsiteX174" fmla="*/ 177179 w 201610"/>
                <a:gd name="connsiteY174" fmla="*/ 119893 h 193872"/>
                <a:gd name="connsiteX175" fmla="*/ 172726 w 201610"/>
                <a:gd name="connsiteY175" fmla="*/ 123185 h 19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201610" h="193872">
                  <a:moveTo>
                    <a:pt x="201496" y="118190"/>
                  </a:moveTo>
                  <a:lnTo>
                    <a:pt x="183915" y="43143"/>
                  </a:lnTo>
                  <a:cubicBezTo>
                    <a:pt x="182773" y="39510"/>
                    <a:pt x="180033" y="36445"/>
                    <a:pt x="176494" y="34628"/>
                  </a:cubicBezTo>
                  <a:lnTo>
                    <a:pt x="106282" y="1135"/>
                  </a:lnTo>
                  <a:cubicBezTo>
                    <a:pt x="104456" y="227"/>
                    <a:pt x="102401" y="0"/>
                    <a:pt x="100460" y="0"/>
                  </a:cubicBezTo>
                  <a:cubicBezTo>
                    <a:pt x="98519" y="0"/>
                    <a:pt x="96578" y="0"/>
                    <a:pt x="94637" y="454"/>
                  </a:cubicBezTo>
                  <a:lnTo>
                    <a:pt x="24426" y="34174"/>
                  </a:lnTo>
                  <a:cubicBezTo>
                    <a:pt x="21001" y="35763"/>
                    <a:pt x="18375" y="38715"/>
                    <a:pt x="17461" y="42689"/>
                  </a:cubicBezTo>
                  <a:lnTo>
                    <a:pt x="222" y="118190"/>
                  </a:lnTo>
                  <a:cubicBezTo>
                    <a:pt x="-463" y="122050"/>
                    <a:pt x="451" y="126024"/>
                    <a:pt x="2734" y="129203"/>
                  </a:cubicBezTo>
                  <a:lnTo>
                    <a:pt x="51369" y="189035"/>
                  </a:lnTo>
                  <a:cubicBezTo>
                    <a:pt x="54109" y="191760"/>
                    <a:pt x="58104" y="193577"/>
                    <a:pt x="61986" y="193804"/>
                  </a:cubicBezTo>
                  <a:lnTo>
                    <a:pt x="139504" y="193804"/>
                  </a:lnTo>
                  <a:cubicBezTo>
                    <a:pt x="143614" y="194258"/>
                    <a:pt x="147610" y="192442"/>
                    <a:pt x="150122" y="189035"/>
                  </a:cubicBezTo>
                  <a:lnTo>
                    <a:pt x="198756" y="129203"/>
                  </a:lnTo>
                  <a:cubicBezTo>
                    <a:pt x="201039" y="125910"/>
                    <a:pt x="201953" y="122050"/>
                    <a:pt x="201496" y="118190"/>
                  </a:cubicBezTo>
                  <a:close/>
                  <a:moveTo>
                    <a:pt x="172726" y="123185"/>
                  </a:moveTo>
                  <a:cubicBezTo>
                    <a:pt x="172270" y="123185"/>
                    <a:pt x="172041" y="123185"/>
                    <a:pt x="171585" y="122958"/>
                  </a:cubicBezTo>
                  <a:cubicBezTo>
                    <a:pt x="171356" y="122731"/>
                    <a:pt x="171356" y="122731"/>
                    <a:pt x="171128" y="122731"/>
                  </a:cubicBezTo>
                  <a:cubicBezTo>
                    <a:pt x="170671" y="122731"/>
                    <a:pt x="170443" y="122504"/>
                    <a:pt x="170215" y="122504"/>
                  </a:cubicBezTo>
                  <a:cubicBezTo>
                    <a:pt x="169301" y="122277"/>
                    <a:pt x="168616" y="121823"/>
                    <a:pt x="167703" y="121369"/>
                  </a:cubicBezTo>
                  <a:cubicBezTo>
                    <a:pt x="167247" y="121369"/>
                    <a:pt x="166790" y="121142"/>
                    <a:pt x="166333" y="120915"/>
                  </a:cubicBezTo>
                  <a:lnTo>
                    <a:pt x="166105" y="120915"/>
                  </a:lnTo>
                  <a:cubicBezTo>
                    <a:pt x="163822" y="120006"/>
                    <a:pt x="161310" y="119325"/>
                    <a:pt x="158684" y="118871"/>
                  </a:cubicBezTo>
                  <a:lnTo>
                    <a:pt x="158456" y="118871"/>
                  </a:lnTo>
                  <a:cubicBezTo>
                    <a:pt x="157771" y="118871"/>
                    <a:pt x="157086" y="119098"/>
                    <a:pt x="156629" y="119552"/>
                  </a:cubicBezTo>
                  <a:cubicBezTo>
                    <a:pt x="156629" y="119552"/>
                    <a:pt x="156629" y="119779"/>
                    <a:pt x="156401" y="119779"/>
                  </a:cubicBezTo>
                  <a:lnTo>
                    <a:pt x="154574" y="119552"/>
                  </a:lnTo>
                  <a:cubicBezTo>
                    <a:pt x="150464" y="132609"/>
                    <a:pt x="141445" y="143622"/>
                    <a:pt x="129686" y="150774"/>
                  </a:cubicBezTo>
                  <a:lnTo>
                    <a:pt x="130371" y="152591"/>
                  </a:lnTo>
                  <a:cubicBezTo>
                    <a:pt x="130371" y="152591"/>
                    <a:pt x="130143" y="152591"/>
                    <a:pt x="130143" y="152818"/>
                  </a:cubicBezTo>
                  <a:cubicBezTo>
                    <a:pt x="129686" y="153499"/>
                    <a:pt x="129686" y="154407"/>
                    <a:pt x="129914" y="155089"/>
                  </a:cubicBezTo>
                  <a:cubicBezTo>
                    <a:pt x="130828" y="157359"/>
                    <a:pt x="131969" y="159630"/>
                    <a:pt x="133568" y="161787"/>
                  </a:cubicBezTo>
                  <a:lnTo>
                    <a:pt x="133568" y="162241"/>
                  </a:lnTo>
                  <a:cubicBezTo>
                    <a:pt x="134024" y="162695"/>
                    <a:pt x="134253" y="162922"/>
                    <a:pt x="134481" y="163377"/>
                  </a:cubicBezTo>
                  <a:cubicBezTo>
                    <a:pt x="135166" y="164058"/>
                    <a:pt x="135623" y="164739"/>
                    <a:pt x="136079" y="165647"/>
                  </a:cubicBezTo>
                  <a:cubicBezTo>
                    <a:pt x="136308" y="165874"/>
                    <a:pt x="136536" y="166101"/>
                    <a:pt x="136536" y="166329"/>
                  </a:cubicBezTo>
                  <a:cubicBezTo>
                    <a:pt x="136536" y="166329"/>
                    <a:pt x="136764" y="166329"/>
                    <a:pt x="136764" y="166556"/>
                  </a:cubicBezTo>
                  <a:cubicBezTo>
                    <a:pt x="137221" y="167691"/>
                    <a:pt x="137221" y="168826"/>
                    <a:pt x="136993" y="169962"/>
                  </a:cubicBezTo>
                  <a:cubicBezTo>
                    <a:pt x="136764" y="171097"/>
                    <a:pt x="135851" y="172005"/>
                    <a:pt x="134938" y="172459"/>
                  </a:cubicBezTo>
                  <a:cubicBezTo>
                    <a:pt x="134253" y="172686"/>
                    <a:pt x="133796" y="172914"/>
                    <a:pt x="133111" y="172914"/>
                  </a:cubicBezTo>
                  <a:cubicBezTo>
                    <a:pt x="131284" y="172914"/>
                    <a:pt x="129686" y="171778"/>
                    <a:pt x="128773" y="170189"/>
                  </a:cubicBezTo>
                  <a:cubicBezTo>
                    <a:pt x="128544" y="170189"/>
                    <a:pt x="128544" y="169962"/>
                    <a:pt x="128544" y="169962"/>
                  </a:cubicBezTo>
                  <a:cubicBezTo>
                    <a:pt x="128316" y="169735"/>
                    <a:pt x="128316" y="169507"/>
                    <a:pt x="128088" y="169280"/>
                  </a:cubicBezTo>
                  <a:cubicBezTo>
                    <a:pt x="127631" y="168599"/>
                    <a:pt x="127403" y="167691"/>
                    <a:pt x="127174" y="166783"/>
                  </a:cubicBezTo>
                  <a:lnTo>
                    <a:pt x="126718" y="165420"/>
                  </a:lnTo>
                  <a:lnTo>
                    <a:pt x="126718" y="165193"/>
                  </a:lnTo>
                  <a:cubicBezTo>
                    <a:pt x="126033" y="162695"/>
                    <a:pt x="124891" y="160425"/>
                    <a:pt x="123749" y="158040"/>
                  </a:cubicBezTo>
                  <a:cubicBezTo>
                    <a:pt x="123293" y="157359"/>
                    <a:pt x="122608" y="156905"/>
                    <a:pt x="121923" y="156678"/>
                  </a:cubicBezTo>
                  <a:cubicBezTo>
                    <a:pt x="121923" y="156451"/>
                    <a:pt x="121923" y="156451"/>
                    <a:pt x="121694" y="156451"/>
                  </a:cubicBezTo>
                  <a:lnTo>
                    <a:pt x="120781" y="154861"/>
                  </a:lnTo>
                  <a:cubicBezTo>
                    <a:pt x="118498" y="155543"/>
                    <a:pt x="115986" y="156451"/>
                    <a:pt x="113360" y="156905"/>
                  </a:cubicBezTo>
                  <a:cubicBezTo>
                    <a:pt x="109250" y="158040"/>
                    <a:pt x="105026" y="158495"/>
                    <a:pt x="100916" y="158495"/>
                  </a:cubicBezTo>
                  <a:cubicBezTo>
                    <a:pt x="93952" y="158495"/>
                    <a:pt x="87331" y="157359"/>
                    <a:pt x="80823" y="154861"/>
                  </a:cubicBezTo>
                  <a:lnTo>
                    <a:pt x="79910" y="156678"/>
                  </a:lnTo>
                  <a:cubicBezTo>
                    <a:pt x="79910" y="156905"/>
                    <a:pt x="79910" y="156905"/>
                    <a:pt x="79682" y="156905"/>
                  </a:cubicBezTo>
                  <a:cubicBezTo>
                    <a:pt x="78997" y="157132"/>
                    <a:pt x="78312" y="157586"/>
                    <a:pt x="77855" y="158268"/>
                  </a:cubicBezTo>
                  <a:cubicBezTo>
                    <a:pt x="76713" y="160538"/>
                    <a:pt x="75572" y="162809"/>
                    <a:pt x="74887" y="165420"/>
                  </a:cubicBezTo>
                  <a:lnTo>
                    <a:pt x="74430" y="166783"/>
                  </a:lnTo>
                  <a:cubicBezTo>
                    <a:pt x="74202" y="167691"/>
                    <a:pt x="73745" y="168372"/>
                    <a:pt x="73517" y="169280"/>
                  </a:cubicBezTo>
                  <a:cubicBezTo>
                    <a:pt x="73288" y="169507"/>
                    <a:pt x="73060" y="169735"/>
                    <a:pt x="73060" y="169962"/>
                  </a:cubicBezTo>
                  <a:cubicBezTo>
                    <a:pt x="72832" y="169962"/>
                    <a:pt x="72832" y="170189"/>
                    <a:pt x="72832" y="170189"/>
                  </a:cubicBezTo>
                  <a:cubicBezTo>
                    <a:pt x="71918" y="171778"/>
                    <a:pt x="70320" y="172914"/>
                    <a:pt x="68493" y="172914"/>
                  </a:cubicBezTo>
                  <a:cubicBezTo>
                    <a:pt x="68037" y="172914"/>
                    <a:pt x="67352" y="172686"/>
                    <a:pt x="66895" y="172459"/>
                  </a:cubicBezTo>
                  <a:cubicBezTo>
                    <a:pt x="64840" y="171324"/>
                    <a:pt x="63927" y="168599"/>
                    <a:pt x="65068" y="166215"/>
                  </a:cubicBezTo>
                  <a:cubicBezTo>
                    <a:pt x="65297" y="166215"/>
                    <a:pt x="65297" y="165988"/>
                    <a:pt x="65297" y="165988"/>
                  </a:cubicBezTo>
                  <a:cubicBezTo>
                    <a:pt x="65525" y="165761"/>
                    <a:pt x="65525" y="165534"/>
                    <a:pt x="65753" y="165307"/>
                  </a:cubicBezTo>
                  <a:cubicBezTo>
                    <a:pt x="66438" y="164398"/>
                    <a:pt x="66895" y="163490"/>
                    <a:pt x="67352" y="163036"/>
                  </a:cubicBezTo>
                  <a:cubicBezTo>
                    <a:pt x="67808" y="162582"/>
                    <a:pt x="68037" y="162355"/>
                    <a:pt x="68265" y="161901"/>
                  </a:cubicBezTo>
                  <a:lnTo>
                    <a:pt x="68265" y="161674"/>
                  </a:lnTo>
                  <a:cubicBezTo>
                    <a:pt x="69635" y="159630"/>
                    <a:pt x="71005" y="157359"/>
                    <a:pt x="71918" y="154975"/>
                  </a:cubicBezTo>
                  <a:cubicBezTo>
                    <a:pt x="72147" y="154294"/>
                    <a:pt x="72147" y="153386"/>
                    <a:pt x="71690" y="152704"/>
                  </a:cubicBezTo>
                  <a:cubicBezTo>
                    <a:pt x="71690" y="152704"/>
                    <a:pt x="71462" y="152704"/>
                    <a:pt x="71462" y="152477"/>
                  </a:cubicBezTo>
                  <a:lnTo>
                    <a:pt x="72603" y="150888"/>
                  </a:lnTo>
                  <a:cubicBezTo>
                    <a:pt x="70320" y="149752"/>
                    <a:pt x="68493" y="148390"/>
                    <a:pt x="66324" y="146801"/>
                  </a:cubicBezTo>
                  <a:cubicBezTo>
                    <a:pt x="57305" y="139875"/>
                    <a:pt x="50912" y="130565"/>
                    <a:pt x="47373" y="120006"/>
                  </a:cubicBezTo>
                  <a:lnTo>
                    <a:pt x="45204" y="120233"/>
                  </a:lnTo>
                  <a:cubicBezTo>
                    <a:pt x="45204" y="120233"/>
                    <a:pt x="45204" y="120006"/>
                    <a:pt x="44975" y="120006"/>
                  </a:cubicBezTo>
                  <a:cubicBezTo>
                    <a:pt x="44519" y="119552"/>
                    <a:pt x="43834" y="119325"/>
                    <a:pt x="43149" y="119325"/>
                  </a:cubicBezTo>
                  <a:lnTo>
                    <a:pt x="42920" y="119325"/>
                  </a:lnTo>
                  <a:cubicBezTo>
                    <a:pt x="40180" y="119779"/>
                    <a:pt x="37897" y="120460"/>
                    <a:pt x="35271" y="121369"/>
                  </a:cubicBezTo>
                  <a:lnTo>
                    <a:pt x="35043" y="121369"/>
                  </a:lnTo>
                  <a:cubicBezTo>
                    <a:pt x="34586" y="121369"/>
                    <a:pt x="34130" y="121596"/>
                    <a:pt x="33673" y="121823"/>
                  </a:cubicBezTo>
                  <a:cubicBezTo>
                    <a:pt x="32988" y="122050"/>
                    <a:pt x="32075" y="122504"/>
                    <a:pt x="31161" y="122731"/>
                  </a:cubicBezTo>
                  <a:cubicBezTo>
                    <a:pt x="30933" y="122731"/>
                    <a:pt x="30248" y="122504"/>
                    <a:pt x="30248" y="122731"/>
                  </a:cubicBezTo>
                  <a:cubicBezTo>
                    <a:pt x="30248" y="122958"/>
                    <a:pt x="30248" y="122958"/>
                    <a:pt x="30020" y="122958"/>
                  </a:cubicBezTo>
                  <a:cubicBezTo>
                    <a:pt x="29563" y="123185"/>
                    <a:pt x="29335" y="123185"/>
                    <a:pt x="28878" y="123185"/>
                  </a:cubicBezTo>
                  <a:cubicBezTo>
                    <a:pt x="26823" y="123412"/>
                    <a:pt x="24768" y="122050"/>
                    <a:pt x="24311" y="120006"/>
                  </a:cubicBezTo>
                  <a:cubicBezTo>
                    <a:pt x="23855" y="117509"/>
                    <a:pt x="25453" y="115238"/>
                    <a:pt x="27965" y="114784"/>
                  </a:cubicBezTo>
                  <a:cubicBezTo>
                    <a:pt x="28193" y="114557"/>
                    <a:pt x="28193" y="114557"/>
                    <a:pt x="28421" y="114557"/>
                  </a:cubicBezTo>
                  <a:cubicBezTo>
                    <a:pt x="28878" y="114557"/>
                    <a:pt x="29106" y="114330"/>
                    <a:pt x="29335" y="114330"/>
                  </a:cubicBezTo>
                  <a:cubicBezTo>
                    <a:pt x="30248" y="114330"/>
                    <a:pt x="31161" y="114102"/>
                    <a:pt x="32075" y="114102"/>
                  </a:cubicBezTo>
                  <a:cubicBezTo>
                    <a:pt x="32531" y="113875"/>
                    <a:pt x="32988" y="113875"/>
                    <a:pt x="33445" y="113875"/>
                  </a:cubicBezTo>
                  <a:cubicBezTo>
                    <a:pt x="36185" y="113648"/>
                    <a:pt x="38696" y="113194"/>
                    <a:pt x="41322" y="112513"/>
                  </a:cubicBezTo>
                  <a:cubicBezTo>
                    <a:pt x="42007" y="112059"/>
                    <a:pt x="42692" y="111605"/>
                    <a:pt x="42920" y="110924"/>
                  </a:cubicBezTo>
                  <a:cubicBezTo>
                    <a:pt x="42920" y="110924"/>
                    <a:pt x="43149" y="110924"/>
                    <a:pt x="43149" y="110696"/>
                  </a:cubicBezTo>
                  <a:lnTo>
                    <a:pt x="44975" y="110242"/>
                  </a:lnTo>
                  <a:cubicBezTo>
                    <a:pt x="42920" y="97186"/>
                    <a:pt x="45889" y="83902"/>
                    <a:pt x="53081" y="72662"/>
                  </a:cubicBezTo>
                  <a:cubicBezTo>
                    <a:pt x="53309" y="72208"/>
                    <a:pt x="53538" y="71981"/>
                    <a:pt x="53766" y="71527"/>
                  </a:cubicBezTo>
                  <a:lnTo>
                    <a:pt x="52396" y="70165"/>
                  </a:lnTo>
                  <a:cubicBezTo>
                    <a:pt x="52396" y="70278"/>
                    <a:pt x="52396" y="70278"/>
                    <a:pt x="52396" y="70392"/>
                  </a:cubicBezTo>
                  <a:lnTo>
                    <a:pt x="52396" y="70165"/>
                  </a:lnTo>
                  <a:lnTo>
                    <a:pt x="52396" y="70165"/>
                  </a:lnTo>
                  <a:cubicBezTo>
                    <a:pt x="52510" y="69483"/>
                    <a:pt x="52054" y="68689"/>
                    <a:pt x="51711" y="68234"/>
                  </a:cubicBezTo>
                  <a:cubicBezTo>
                    <a:pt x="49884" y="66418"/>
                    <a:pt x="47601" y="65055"/>
                    <a:pt x="45204" y="63693"/>
                  </a:cubicBezTo>
                  <a:cubicBezTo>
                    <a:pt x="44747" y="63466"/>
                    <a:pt x="44290" y="63239"/>
                    <a:pt x="43834" y="63012"/>
                  </a:cubicBezTo>
                  <a:cubicBezTo>
                    <a:pt x="42920" y="62558"/>
                    <a:pt x="42007" y="62104"/>
                    <a:pt x="41322" y="61649"/>
                  </a:cubicBezTo>
                  <a:cubicBezTo>
                    <a:pt x="41094" y="61649"/>
                    <a:pt x="40637" y="61195"/>
                    <a:pt x="40637" y="61195"/>
                  </a:cubicBezTo>
                  <a:cubicBezTo>
                    <a:pt x="40637" y="61195"/>
                    <a:pt x="40637" y="60968"/>
                    <a:pt x="40409" y="60968"/>
                  </a:cubicBezTo>
                  <a:cubicBezTo>
                    <a:pt x="38582" y="59379"/>
                    <a:pt x="38125" y="56654"/>
                    <a:pt x="39495" y="54497"/>
                  </a:cubicBezTo>
                  <a:cubicBezTo>
                    <a:pt x="40180" y="53361"/>
                    <a:pt x="41322" y="52907"/>
                    <a:pt x="42692" y="52907"/>
                  </a:cubicBezTo>
                  <a:cubicBezTo>
                    <a:pt x="43834" y="52907"/>
                    <a:pt x="44975" y="53361"/>
                    <a:pt x="45889" y="54043"/>
                  </a:cubicBezTo>
                  <a:cubicBezTo>
                    <a:pt x="45889" y="54043"/>
                    <a:pt x="45889" y="54043"/>
                    <a:pt x="46117" y="54270"/>
                  </a:cubicBezTo>
                  <a:cubicBezTo>
                    <a:pt x="46345" y="54497"/>
                    <a:pt x="46574" y="54497"/>
                    <a:pt x="46802" y="54724"/>
                  </a:cubicBezTo>
                  <a:cubicBezTo>
                    <a:pt x="47487" y="55405"/>
                    <a:pt x="47944" y="56086"/>
                    <a:pt x="48629" y="56767"/>
                  </a:cubicBezTo>
                  <a:cubicBezTo>
                    <a:pt x="48857" y="56994"/>
                    <a:pt x="49314" y="57222"/>
                    <a:pt x="49542" y="57676"/>
                  </a:cubicBezTo>
                  <a:cubicBezTo>
                    <a:pt x="51140" y="59492"/>
                    <a:pt x="53195" y="61309"/>
                    <a:pt x="55364" y="62898"/>
                  </a:cubicBezTo>
                  <a:cubicBezTo>
                    <a:pt x="55821" y="63125"/>
                    <a:pt x="56278" y="63352"/>
                    <a:pt x="56734" y="63352"/>
                  </a:cubicBezTo>
                  <a:cubicBezTo>
                    <a:pt x="57191" y="63352"/>
                    <a:pt x="57419" y="63125"/>
                    <a:pt x="57648" y="63125"/>
                  </a:cubicBezTo>
                  <a:lnTo>
                    <a:pt x="57876" y="63125"/>
                  </a:lnTo>
                  <a:lnTo>
                    <a:pt x="59246" y="64034"/>
                  </a:lnTo>
                  <a:cubicBezTo>
                    <a:pt x="66895" y="55973"/>
                    <a:pt x="76827" y="50296"/>
                    <a:pt x="87559" y="48025"/>
                  </a:cubicBezTo>
                  <a:cubicBezTo>
                    <a:pt x="90299" y="47571"/>
                    <a:pt x="92811" y="47117"/>
                    <a:pt x="95436" y="46890"/>
                  </a:cubicBezTo>
                  <a:lnTo>
                    <a:pt x="95665" y="45073"/>
                  </a:lnTo>
                  <a:lnTo>
                    <a:pt x="95665" y="44619"/>
                  </a:lnTo>
                  <a:cubicBezTo>
                    <a:pt x="96350" y="44165"/>
                    <a:pt x="96578" y="43484"/>
                    <a:pt x="96806" y="42803"/>
                  </a:cubicBezTo>
                  <a:cubicBezTo>
                    <a:pt x="96806" y="40078"/>
                    <a:pt x="96806" y="37580"/>
                    <a:pt x="96350" y="34969"/>
                  </a:cubicBezTo>
                  <a:lnTo>
                    <a:pt x="96350" y="34742"/>
                  </a:lnTo>
                  <a:cubicBezTo>
                    <a:pt x="96350" y="34288"/>
                    <a:pt x="96350" y="33833"/>
                    <a:pt x="96121" y="33379"/>
                  </a:cubicBezTo>
                  <a:cubicBezTo>
                    <a:pt x="95893" y="32471"/>
                    <a:pt x="95665" y="31563"/>
                    <a:pt x="95665" y="30654"/>
                  </a:cubicBezTo>
                  <a:lnTo>
                    <a:pt x="95665" y="29519"/>
                  </a:lnTo>
                  <a:cubicBezTo>
                    <a:pt x="95665" y="28384"/>
                    <a:pt x="96121" y="27248"/>
                    <a:pt x="97035" y="26340"/>
                  </a:cubicBezTo>
                  <a:cubicBezTo>
                    <a:pt x="98176" y="25205"/>
                    <a:pt x="99546" y="24524"/>
                    <a:pt x="100916" y="24751"/>
                  </a:cubicBezTo>
                  <a:cubicBezTo>
                    <a:pt x="103200" y="24978"/>
                    <a:pt x="105026" y="27248"/>
                    <a:pt x="104798" y="29519"/>
                  </a:cubicBezTo>
                  <a:lnTo>
                    <a:pt x="104798" y="30881"/>
                  </a:lnTo>
                  <a:cubicBezTo>
                    <a:pt x="104570" y="31790"/>
                    <a:pt x="104570" y="32698"/>
                    <a:pt x="104341" y="33606"/>
                  </a:cubicBezTo>
                  <a:cubicBezTo>
                    <a:pt x="104341" y="34060"/>
                    <a:pt x="104113" y="34515"/>
                    <a:pt x="104113" y="34969"/>
                  </a:cubicBezTo>
                  <a:lnTo>
                    <a:pt x="104113" y="35082"/>
                  </a:lnTo>
                  <a:cubicBezTo>
                    <a:pt x="103656" y="37807"/>
                    <a:pt x="103656" y="40305"/>
                    <a:pt x="103656" y="42916"/>
                  </a:cubicBezTo>
                  <a:cubicBezTo>
                    <a:pt x="103885" y="43597"/>
                    <a:pt x="104113" y="44279"/>
                    <a:pt x="104798" y="44733"/>
                  </a:cubicBezTo>
                  <a:lnTo>
                    <a:pt x="104798" y="44506"/>
                  </a:lnTo>
                  <a:lnTo>
                    <a:pt x="105026" y="46322"/>
                  </a:lnTo>
                  <a:cubicBezTo>
                    <a:pt x="115872" y="47458"/>
                    <a:pt x="126489" y="51545"/>
                    <a:pt x="135052" y="58243"/>
                  </a:cubicBezTo>
                  <a:cubicBezTo>
                    <a:pt x="136879" y="60060"/>
                    <a:pt x="138933" y="61876"/>
                    <a:pt x="140874" y="63693"/>
                  </a:cubicBezTo>
                  <a:lnTo>
                    <a:pt x="142701" y="62558"/>
                  </a:lnTo>
                  <a:lnTo>
                    <a:pt x="142929" y="62558"/>
                  </a:lnTo>
                  <a:cubicBezTo>
                    <a:pt x="143158" y="62785"/>
                    <a:pt x="143614" y="62785"/>
                    <a:pt x="143843" y="62785"/>
                  </a:cubicBezTo>
                  <a:cubicBezTo>
                    <a:pt x="144299" y="62785"/>
                    <a:pt x="144756" y="62558"/>
                    <a:pt x="145213" y="62331"/>
                  </a:cubicBezTo>
                  <a:cubicBezTo>
                    <a:pt x="147268" y="60968"/>
                    <a:pt x="149323" y="59152"/>
                    <a:pt x="151035" y="57335"/>
                  </a:cubicBezTo>
                  <a:cubicBezTo>
                    <a:pt x="151263" y="57108"/>
                    <a:pt x="151720" y="56881"/>
                    <a:pt x="151948" y="56427"/>
                  </a:cubicBezTo>
                  <a:cubicBezTo>
                    <a:pt x="152405" y="55746"/>
                    <a:pt x="153090" y="55064"/>
                    <a:pt x="153775" y="54383"/>
                  </a:cubicBezTo>
                  <a:cubicBezTo>
                    <a:pt x="154003" y="54383"/>
                    <a:pt x="154232" y="54156"/>
                    <a:pt x="154460" y="53929"/>
                  </a:cubicBezTo>
                  <a:lnTo>
                    <a:pt x="154688" y="53702"/>
                  </a:lnTo>
                  <a:cubicBezTo>
                    <a:pt x="155602" y="53021"/>
                    <a:pt x="156743" y="52567"/>
                    <a:pt x="157885" y="52567"/>
                  </a:cubicBezTo>
                  <a:cubicBezTo>
                    <a:pt x="159027" y="52567"/>
                    <a:pt x="160397" y="53248"/>
                    <a:pt x="161082" y="54156"/>
                  </a:cubicBezTo>
                  <a:cubicBezTo>
                    <a:pt x="162680" y="56200"/>
                    <a:pt x="162223" y="58925"/>
                    <a:pt x="160168" y="60628"/>
                  </a:cubicBezTo>
                  <a:cubicBezTo>
                    <a:pt x="160168" y="60855"/>
                    <a:pt x="160397" y="60855"/>
                    <a:pt x="160168" y="61082"/>
                  </a:cubicBezTo>
                  <a:cubicBezTo>
                    <a:pt x="159940" y="61309"/>
                    <a:pt x="159712" y="61309"/>
                    <a:pt x="159483" y="61536"/>
                  </a:cubicBezTo>
                  <a:cubicBezTo>
                    <a:pt x="158570" y="61990"/>
                    <a:pt x="157885" y="62444"/>
                    <a:pt x="156972" y="62898"/>
                  </a:cubicBezTo>
                  <a:cubicBezTo>
                    <a:pt x="156515" y="63125"/>
                    <a:pt x="156058" y="63352"/>
                    <a:pt x="155602" y="63579"/>
                  </a:cubicBezTo>
                  <a:cubicBezTo>
                    <a:pt x="153318" y="64942"/>
                    <a:pt x="151263" y="66304"/>
                    <a:pt x="149094" y="68121"/>
                  </a:cubicBezTo>
                  <a:cubicBezTo>
                    <a:pt x="148638" y="68575"/>
                    <a:pt x="148409" y="69483"/>
                    <a:pt x="148409" y="70165"/>
                  </a:cubicBezTo>
                  <a:lnTo>
                    <a:pt x="148409" y="70392"/>
                  </a:lnTo>
                  <a:lnTo>
                    <a:pt x="147039" y="71754"/>
                  </a:lnTo>
                  <a:cubicBezTo>
                    <a:pt x="150693" y="77544"/>
                    <a:pt x="153547" y="83902"/>
                    <a:pt x="155145" y="90601"/>
                  </a:cubicBezTo>
                  <a:cubicBezTo>
                    <a:pt x="156515" y="97299"/>
                    <a:pt x="156972" y="104111"/>
                    <a:pt x="156058" y="110810"/>
                  </a:cubicBezTo>
                  <a:lnTo>
                    <a:pt x="157885" y="111264"/>
                  </a:lnTo>
                  <a:cubicBezTo>
                    <a:pt x="158113" y="111945"/>
                    <a:pt x="158798" y="112627"/>
                    <a:pt x="159483" y="112854"/>
                  </a:cubicBezTo>
                  <a:cubicBezTo>
                    <a:pt x="161995" y="113535"/>
                    <a:pt x="164735" y="113989"/>
                    <a:pt x="167361" y="114216"/>
                  </a:cubicBezTo>
                  <a:lnTo>
                    <a:pt x="167589" y="114216"/>
                  </a:lnTo>
                  <a:cubicBezTo>
                    <a:pt x="168046" y="114443"/>
                    <a:pt x="168502" y="114443"/>
                    <a:pt x="168959" y="114443"/>
                  </a:cubicBezTo>
                  <a:cubicBezTo>
                    <a:pt x="169872" y="114443"/>
                    <a:pt x="170786" y="114443"/>
                    <a:pt x="171699" y="114670"/>
                  </a:cubicBezTo>
                  <a:cubicBezTo>
                    <a:pt x="172156" y="114670"/>
                    <a:pt x="172612" y="114670"/>
                    <a:pt x="172612" y="114897"/>
                  </a:cubicBezTo>
                  <a:cubicBezTo>
                    <a:pt x="172612" y="115124"/>
                    <a:pt x="172841" y="115124"/>
                    <a:pt x="173069" y="115124"/>
                  </a:cubicBezTo>
                  <a:cubicBezTo>
                    <a:pt x="175124" y="115578"/>
                    <a:pt x="176951" y="117395"/>
                    <a:pt x="177179" y="119893"/>
                  </a:cubicBezTo>
                  <a:cubicBezTo>
                    <a:pt x="176608" y="121823"/>
                    <a:pt x="174781" y="123185"/>
                    <a:pt x="172726" y="123185"/>
                  </a:cubicBez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7" name="Freeform: Shape 59">
              <a:extLst>
                <a:ext uri="{FF2B5EF4-FFF2-40B4-BE49-F238E27FC236}">
                  <a16:creationId xmlns:a16="http://schemas.microsoft.com/office/drawing/2014/main" id="{55938742-324D-B6F0-2F44-842148D564B8}"/>
                </a:ext>
              </a:extLst>
            </p:cNvPr>
            <p:cNvSpPr/>
            <p:nvPr/>
          </p:nvSpPr>
          <p:spPr>
            <a:xfrm>
              <a:off x="8555187" y="2139922"/>
              <a:ext cx="40535" cy="33939"/>
            </a:xfrm>
            <a:custGeom>
              <a:avLst/>
              <a:gdLst>
                <a:gd name="connsiteX0" fmla="*/ 15869 w 28769"/>
                <a:gd name="connsiteY0" fmla="*/ 473 h 24087"/>
                <a:gd name="connsiteX1" fmla="*/ 11302 w 28769"/>
                <a:gd name="connsiteY1" fmla="*/ 1381 h 24087"/>
                <a:gd name="connsiteX2" fmla="*/ 0 w 28769"/>
                <a:gd name="connsiteY2" fmla="*/ 21817 h 24087"/>
                <a:gd name="connsiteX3" fmla="*/ 14499 w 28769"/>
                <a:gd name="connsiteY3" fmla="*/ 24088 h 24087"/>
                <a:gd name="connsiteX4" fmla="*/ 24431 w 28769"/>
                <a:gd name="connsiteY4" fmla="*/ 22952 h 24087"/>
                <a:gd name="connsiteX5" fmla="*/ 28770 w 28769"/>
                <a:gd name="connsiteY5" fmla="*/ 22044 h 24087"/>
                <a:gd name="connsiteX6" fmla="*/ 17810 w 28769"/>
                <a:gd name="connsiteY6" fmla="*/ 2062 h 24087"/>
                <a:gd name="connsiteX7" fmla="*/ 15869 w 28769"/>
                <a:gd name="connsiteY7" fmla="*/ 473 h 2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9" h="24087">
                  <a:moveTo>
                    <a:pt x="15869" y="473"/>
                  </a:moveTo>
                  <a:cubicBezTo>
                    <a:pt x="14271" y="-436"/>
                    <a:pt x="12444" y="18"/>
                    <a:pt x="11302" y="1381"/>
                  </a:cubicBezTo>
                  <a:lnTo>
                    <a:pt x="0" y="21817"/>
                  </a:lnTo>
                  <a:cubicBezTo>
                    <a:pt x="4567" y="23180"/>
                    <a:pt x="9704" y="24088"/>
                    <a:pt x="14499" y="24088"/>
                  </a:cubicBezTo>
                  <a:cubicBezTo>
                    <a:pt x="17924" y="24088"/>
                    <a:pt x="21235" y="23634"/>
                    <a:pt x="24431" y="22952"/>
                  </a:cubicBezTo>
                  <a:cubicBezTo>
                    <a:pt x="26030" y="22498"/>
                    <a:pt x="27400" y="22271"/>
                    <a:pt x="28770" y="22044"/>
                  </a:cubicBezTo>
                  <a:lnTo>
                    <a:pt x="17810" y="2062"/>
                  </a:lnTo>
                  <a:cubicBezTo>
                    <a:pt x="17125" y="1381"/>
                    <a:pt x="16668" y="927"/>
                    <a:pt x="15869" y="473"/>
                  </a:cubicBez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88" name="Freeform: Shape 60">
              <a:extLst>
                <a:ext uri="{FF2B5EF4-FFF2-40B4-BE49-F238E27FC236}">
                  <a16:creationId xmlns:a16="http://schemas.microsoft.com/office/drawing/2014/main" id="{6FF3AD1C-CDE7-F402-3825-5A128E0BFB83}"/>
                </a:ext>
              </a:extLst>
            </p:cNvPr>
            <p:cNvSpPr/>
            <p:nvPr/>
          </p:nvSpPr>
          <p:spPr>
            <a:xfrm>
              <a:off x="8603788" y="2077558"/>
              <a:ext cx="35197" cy="39513"/>
            </a:xfrm>
            <a:custGeom>
              <a:avLst/>
              <a:gdLst>
                <a:gd name="connsiteX0" fmla="*/ 18366 w 24980"/>
                <a:gd name="connsiteY0" fmla="*/ 0 h 28043"/>
                <a:gd name="connsiteX1" fmla="*/ 1013 w 24980"/>
                <a:gd name="connsiteY1" fmla="*/ 15668 h 28043"/>
                <a:gd name="connsiteX2" fmla="*/ 100 w 24980"/>
                <a:gd name="connsiteY2" fmla="*/ 17257 h 28043"/>
                <a:gd name="connsiteX3" fmla="*/ 2840 w 24980"/>
                <a:gd name="connsiteY3" fmla="*/ 21799 h 28043"/>
                <a:gd name="connsiteX4" fmla="*/ 24760 w 24980"/>
                <a:gd name="connsiteY4" fmla="*/ 28043 h 28043"/>
                <a:gd name="connsiteX5" fmla="*/ 23846 w 24980"/>
                <a:gd name="connsiteY5" fmla="*/ 13624 h 28043"/>
                <a:gd name="connsiteX6" fmla="*/ 18366 w 24980"/>
                <a:gd name="connsiteY6" fmla="*/ 0 h 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80" h="28043">
                  <a:moveTo>
                    <a:pt x="18366" y="0"/>
                  </a:moveTo>
                  <a:lnTo>
                    <a:pt x="1013" y="15668"/>
                  </a:lnTo>
                  <a:cubicBezTo>
                    <a:pt x="557" y="16122"/>
                    <a:pt x="328" y="16576"/>
                    <a:pt x="100" y="17257"/>
                  </a:cubicBezTo>
                  <a:cubicBezTo>
                    <a:pt x="-357" y="19301"/>
                    <a:pt x="785" y="21345"/>
                    <a:pt x="2840" y="21799"/>
                  </a:cubicBezTo>
                  <a:lnTo>
                    <a:pt x="24760" y="28043"/>
                  </a:lnTo>
                  <a:cubicBezTo>
                    <a:pt x="25216" y="23275"/>
                    <a:pt x="24988" y="18393"/>
                    <a:pt x="23846" y="13624"/>
                  </a:cubicBezTo>
                  <a:cubicBezTo>
                    <a:pt x="22705" y="8856"/>
                    <a:pt x="20878" y="4201"/>
                    <a:pt x="18366" y="0"/>
                  </a:cubicBezTo>
                  <a:close/>
                </a:path>
              </a:pathLst>
            </a:custGeom>
            <a:grpFill/>
            <a:ln w="11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73AD93A2-614E-6753-8FB9-A65E9CF799BF}"/>
              </a:ext>
            </a:extLst>
          </p:cNvPr>
          <p:cNvSpPr txBox="1"/>
          <p:nvPr/>
        </p:nvSpPr>
        <p:spPr>
          <a:xfrm>
            <a:off x="8547479" y="2397419"/>
            <a:ext cx="691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CSI, Helm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2C1BB12F-3E61-5058-7E0A-5A04FDB59603}"/>
              </a:ext>
            </a:extLst>
          </p:cNvPr>
          <p:cNvGrpSpPr/>
          <p:nvPr/>
        </p:nvGrpSpPr>
        <p:grpSpPr>
          <a:xfrm>
            <a:off x="3041372" y="2170088"/>
            <a:ext cx="608146" cy="115224"/>
            <a:chOff x="3095152" y="2193042"/>
            <a:chExt cx="717663" cy="135975"/>
          </a:xfrm>
          <a:solidFill>
            <a:schemeClr val="tx1"/>
          </a:solidFill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6EEB21C-77C3-A478-F8AA-96201C339F6F}"/>
                </a:ext>
              </a:extLst>
            </p:cNvPr>
            <p:cNvSpPr/>
            <p:nvPr/>
          </p:nvSpPr>
          <p:spPr>
            <a:xfrm>
              <a:off x="3334929" y="2218617"/>
              <a:ext cx="477886" cy="89439"/>
            </a:xfrm>
            <a:custGeom>
              <a:avLst/>
              <a:gdLst>
                <a:gd name="connsiteX0" fmla="*/ 198677 w 477886"/>
                <a:gd name="connsiteY0" fmla="*/ 151 h 89439"/>
                <a:gd name="connsiteX1" fmla="*/ 198677 w 477886"/>
                <a:gd name="connsiteY1" fmla="*/ 89440 h 89439"/>
                <a:gd name="connsiteX2" fmla="*/ 223929 w 477886"/>
                <a:gd name="connsiteY2" fmla="*/ 89440 h 89439"/>
                <a:gd name="connsiteX3" fmla="*/ 223929 w 477886"/>
                <a:gd name="connsiteY3" fmla="*/ 151 h 89439"/>
                <a:gd name="connsiteX4" fmla="*/ 0 w 477886"/>
                <a:gd name="connsiteY4" fmla="*/ 0 h 89439"/>
                <a:gd name="connsiteX5" fmla="*/ 0 w 477886"/>
                <a:gd name="connsiteY5" fmla="*/ 89364 h 89439"/>
                <a:gd name="connsiteX6" fmla="*/ 25479 w 477886"/>
                <a:gd name="connsiteY6" fmla="*/ 89364 h 89439"/>
                <a:gd name="connsiteX7" fmla="*/ 25479 w 477886"/>
                <a:gd name="connsiteY7" fmla="*/ 19976 h 89439"/>
                <a:gd name="connsiteX8" fmla="*/ 45347 w 477886"/>
                <a:gd name="connsiteY8" fmla="*/ 20052 h 89439"/>
                <a:gd name="connsiteX9" fmla="*/ 59527 w 477886"/>
                <a:gd name="connsiteY9" fmla="*/ 24971 h 89439"/>
                <a:gd name="connsiteX10" fmla="*/ 65139 w 477886"/>
                <a:gd name="connsiteY10" fmla="*/ 48579 h 89439"/>
                <a:gd name="connsiteX11" fmla="*/ 65139 w 477886"/>
                <a:gd name="connsiteY11" fmla="*/ 89364 h 89439"/>
                <a:gd name="connsiteX12" fmla="*/ 89860 w 477886"/>
                <a:gd name="connsiteY12" fmla="*/ 89364 h 89439"/>
                <a:gd name="connsiteX13" fmla="*/ 89860 w 477886"/>
                <a:gd name="connsiteY13" fmla="*/ 40029 h 89439"/>
                <a:gd name="connsiteX14" fmla="*/ 45347 w 477886"/>
                <a:gd name="connsiteY14" fmla="*/ 0 h 89439"/>
                <a:gd name="connsiteX15" fmla="*/ 239398 w 477886"/>
                <a:gd name="connsiteY15" fmla="*/ 151 h 89439"/>
                <a:gd name="connsiteX16" fmla="*/ 239398 w 477886"/>
                <a:gd name="connsiteY16" fmla="*/ 89440 h 89439"/>
                <a:gd name="connsiteX17" fmla="*/ 280347 w 477886"/>
                <a:gd name="connsiteY17" fmla="*/ 89440 h 89439"/>
                <a:gd name="connsiteX18" fmla="*/ 316973 w 477886"/>
                <a:gd name="connsiteY18" fmla="*/ 77711 h 89439"/>
                <a:gd name="connsiteX19" fmla="*/ 325921 w 477886"/>
                <a:gd name="connsiteY19" fmla="*/ 45779 h 89439"/>
                <a:gd name="connsiteX20" fmla="*/ 317731 w 477886"/>
                <a:gd name="connsiteY20" fmla="*/ 15058 h 89439"/>
                <a:gd name="connsiteX21" fmla="*/ 274811 w 477886"/>
                <a:gd name="connsiteY21" fmla="*/ 151 h 89439"/>
                <a:gd name="connsiteX22" fmla="*/ 264422 w 477886"/>
                <a:gd name="connsiteY22" fmla="*/ 19522 h 89439"/>
                <a:gd name="connsiteX23" fmla="*/ 275266 w 477886"/>
                <a:gd name="connsiteY23" fmla="*/ 19522 h 89439"/>
                <a:gd name="connsiteX24" fmla="*/ 301200 w 477886"/>
                <a:gd name="connsiteY24" fmla="*/ 44871 h 89439"/>
                <a:gd name="connsiteX25" fmla="*/ 275266 w 477886"/>
                <a:gd name="connsiteY25" fmla="*/ 70296 h 89439"/>
                <a:gd name="connsiteX26" fmla="*/ 264422 w 477886"/>
                <a:gd name="connsiteY26" fmla="*/ 70296 h 89439"/>
                <a:gd name="connsiteX27" fmla="*/ 162278 w 477886"/>
                <a:gd name="connsiteY27" fmla="*/ 151 h 89439"/>
                <a:gd name="connsiteX28" fmla="*/ 141197 w 477886"/>
                <a:gd name="connsiteY28" fmla="*/ 70901 h 89439"/>
                <a:gd name="connsiteX29" fmla="*/ 121026 w 477886"/>
                <a:gd name="connsiteY29" fmla="*/ 151 h 89439"/>
                <a:gd name="connsiteX30" fmla="*/ 93727 w 477886"/>
                <a:gd name="connsiteY30" fmla="*/ 151 h 89439"/>
                <a:gd name="connsiteX31" fmla="*/ 122543 w 477886"/>
                <a:gd name="connsiteY31" fmla="*/ 89440 h 89439"/>
                <a:gd name="connsiteX32" fmla="*/ 158941 w 477886"/>
                <a:gd name="connsiteY32" fmla="*/ 89440 h 89439"/>
                <a:gd name="connsiteX33" fmla="*/ 188061 w 477886"/>
                <a:gd name="connsiteY33" fmla="*/ 151 h 89439"/>
                <a:gd name="connsiteX34" fmla="*/ 337751 w 477886"/>
                <a:gd name="connsiteY34" fmla="*/ 89440 h 89439"/>
                <a:gd name="connsiteX35" fmla="*/ 363002 w 477886"/>
                <a:gd name="connsiteY35" fmla="*/ 89440 h 89439"/>
                <a:gd name="connsiteX36" fmla="*/ 363002 w 477886"/>
                <a:gd name="connsiteY36" fmla="*/ 151 h 89439"/>
                <a:gd name="connsiteX37" fmla="*/ 337751 w 477886"/>
                <a:gd name="connsiteY37" fmla="*/ 151 h 89439"/>
                <a:gd name="connsiteX38" fmla="*/ 408577 w 477886"/>
                <a:gd name="connsiteY38" fmla="*/ 151 h 89439"/>
                <a:gd name="connsiteX39" fmla="*/ 373315 w 477886"/>
                <a:gd name="connsiteY39" fmla="*/ 89364 h 89439"/>
                <a:gd name="connsiteX40" fmla="*/ 398188 w 477886"/>
                <a:gd name="connsiteY40" fmla="*/ 89364 h 89439"/>
                <a:gd name="connsiteX41" fmla="*/ 403799 w 477886"/>
                <a:gd name="connsiteY41" fmla="*/ 73550 h 89439"/>
                <a:gd name="connsiteX42" fmla="*/ 445506 w 477886"/>
                <a:gd name="connsiteY42" fmla="*/ 73550 h 89439"/>
                <a:gd name="connsiteX43" fmla="*/ 450815 w 477886"/>
                <a:gd name="connsiteY43" fmla="*/ 89289 h 89439"/>
                <a:gd name="connsiteX44" fmla="*/ 477886 w 477886"/>
                <a:gd name="connsiteY44" fmla="*/ 89289 h 89439"/>
                <a:gd name="connsiteX45" fmla="*/ 442321 w 477886"/>
                <a:gd name="connsiteY45" fmla="*/ 151 h 89439"/>
                <a:gd name="connsiteX46" fmla="*/ 424956 w 477886"/>
                <a:gd name="connsiteY46" fmla="*/ 16420 h 89439"/>
                <a:gd name="connsiteX47" fmla="*/ 440274 w 477886"/>
                <a:gd name="connsiteY47" fmla="*/ 58189 h 89439"/>
                <a:gd name="connsiteX48" fmla="*/ 409183 w 477886"/>
                <a:gd name="connsiteY48" fmla="*/ 58189 h 8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7886" h="89439">
                  <a:moveTo>
                    <a:pt x="198677" y="151"/>
                  </a:moveTo>
                  <a:lnTo>
                    <a:pt x="198677" y="89440"/>
                  </a:lnTo>
                  <a:lnTo>
                    <a:pt x="223929" y="89440"/>
                  </a:lnTo>
                  <a:lnTo>
                    <a:pt x="223929" y="151"/>
                  </a:lnTo>
                  <a:close/>
                  <a:moveTo>
                    <a:pt x="0" y="0"/>
                  </a:moveTo>
                  <a:lnTo>
                    <a:pt x="0" y="89364"/>
                  </a:lnTo>
                  <a:lnTo>
                    <a:pt x="25479" y="89364"/>
                  </a:lnTo>
                  <a:lnTo>
                    <a:pt x="25479" y="19976"/>
                  </a:lnTo>
                  <a:lnTo>
                    <a:pt x="45347" y="20052"/>
                  </a:lnTo>
                  <a:cubicBezTo>
                    <a:pt x="51868" y="20052"/>
                    <a:pt x="56418" y="21641"/>
                    <a:pt x="59527" y="24971"/>
                  </a:cubicBezTo>
                  <a:cubicBezTo>
                    <a:pt x="63546" y="29208"/>
                    <a:pt x="65139" y="36094"/>
                    <a:pt x="65139" y="48579"/>
                  </a:cubicBezTo>
                  <a:lnTo>
                    <a:pt x="65139" y="89364"/>
                  </a:lnTo>
                  <a:lnTo>
                    <a:pt x="89860" y="89364"/>
                  </a:lnTo>
                  <a:lnTo>
                    <a:pt x="89860" y="40029"/>
                  </a:lnTo>
                  <a:cubicBezTo>
                    <a:pt x="89860" y="4767"/>
                    <a:pt x="67338" y="0"/>
                    <a:pt x="45347" y="0"/>
                  </a:cubicBezTo>
                  <a:close/>
                  <a:moveTo>
                    <a:pt x="239398" y="151"/>
                  </a:moveTo>
                  <a:lnTo>
                    <a:pt x="239398" y="89440"/>
                  </a:lnTo>
                  <a:lnTo>
                    <a:pt x="280347" y="89440"/>
                  </a:lnTo>
                  <a:cubicBezTo>
                    <a:pt x="302186" y="89440"/>
                    <a:pt x="309314" y="85808"/>
                    <a:pt x="316973" y="77711"/>
                  </a:cubicBezTo>
                  <a:cubicBezTo>
                    <a:pt x="322433" y="72036"/>
                    <a:pt x="325921" y="59475"/>
                    <a:pt x="325921" y="45779"/>
                  </a:cubicBezTo>
                  <a:cubicBezTo>
                    <a:pt x="325921" y="33218"/>
                    <a:pt x="322964" y="22019"/>
                    <a:pt x="317731" y="15058"/>
                  </a:cubicBezTo>
                  <a:cubicBezTo>
                    <a:pt x="308480" y="2573"/>
                    <a:pt x="294982" y="151"/>
                    <a:pt x="274811" y="151"/>
                  </a:cubicBezTo>
                  <a:close/>
                  <a:moveTo>
                    <a:pt x="264422" y="19522"/>
                  </a:moveTo>
                  <a:lnTo>
                    <a:pt x="275266" y="19522"/>
                  </a:lnTo>
                  <a:cubicBezTo>
                    <a:pt x="291039" y="19522"/>
                    <a:pt x="301200" y="26560"/>
                    <a:pt x="301200" y="44871"/>
                  </a:cubicBezTo>
                  <a:cubicBezTo>
                    <a:pt x="301200" y="63183"/>
                    <a:pt x="291039" y="70296"/>
                    <a:pt x="275266" y="70296"/>
                  </a:cubicBezTo>
                  <a:lnTo>
                    <a:pt x="264422" y="70296"/>
                  </a:lnTo>
                  <a:close/>
                  <a:moveTo>
                    <a:pt x="162278" y="151"/>
                  </a:moveTo>
                  <a:lnTo>
                    <a:pt x="141197" y="70901"/>
                  </a:lnTo>
                  <a:lnTo>
                    <a:pt x="121026" y="151"/>
                  </a:lnTo>
                  <a:lnTo>
                    <a:pt x="93727" y="151"/>
                  </a:lnTo>
                  <a:lnTo>
                    <a:pt x="122543" y="89440"/>
                  </a:lnTo>
                  <a:lnTo>
                    <a:pt x="158941" y="89440"/>
                  </a:lnTo>
                  <a:lnTo>
                    <a:pt x="188061" y="151"/>
                  </a:lnTo>
                  <a:close/>
                  <a:moveTo>
                    <a:pt x="337751" y="89440"/>
                  </a:moveTo>
                  <a:lnTo>
                    <a:pt x="363002" y="89440"/>
                  </a:lnTo>
                  <a:lnTo>
                    <a:pt x="363002" y="151"/>
                  </a:lnTo>
                  <a:lnTo>
                    <a:pt x="337751" y="151"/>
                  </a:lnTo>
                  <a:close/>
                  <a:moveTo>
                    <a:pt x="408577" y="151"/>
                  </a:moveTo>
                  <a:lnTo>
                    <a:pt x="373315" y="89364"/>
                  </a:lnTo>
                  <a:lnTo>
                    <a:pt x="398188" y="89364"/>
                  </a:lnTo>
                  <a:lnTo>
                    <a:pt x="403799" y="73550"/>
                  </a:lnTo>
                  <a:lnTo>
                    <a:pt x="445506" y="73550"/>
                  </a:lnTo>
                  <a:lnTo>
                    <a:pt x="450815" y="89289"/>
                  </a:lnTo>
                  <a:lnTo>
                    <a:pt x="477886" y="89289"/>
                  </a:lnTo>
                  <a:lnTo>
                    <a:pt x="442321" y="151"/>
                  </a:lnTo>
                  <a:close/>
                  <a:moveTo>
                    <a:pt x="424956" y="16420"/>
                  </a:moveTo>
                  <a:lnTo>
                    <a:pt x="440274" y="58189"/>
                  </a:lnTo>
                  <a:lnTo>
                    <a:pt x="409183" y="58189"/>
                  </a:lnTo>
                  <a:close/>
                </a:path>
              </a:pathLst>
            </a:custGeom>
            <a:grpFill/>
            <a:ln w="7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2114A9D-F6B9-2F57-45FC-CC549E1EEB0E}"/>
                </a:ext>
              </a:extLst>
            </p:cNvPr>
            <p:cNvSpPr/>
            <p:nvPr/>
          </p:nvSpPr>
          <p:spPr>
            <a:xfrm>
              <a:off x="3095152" y="2193042"/>
              <a:ext cx="206032" cy="135975"/>
            </a:xfrm>
            <a:custGeom>
              <a:avLst/>
              <a:gdLst>
                <a:gd name="connsiteX0" fmla="*/ 76817 w 206032"/>
                <a:gd name="connsiteY0" fmla="*/ 40558 h 135975"/>
                <a:gd name="connsiteX1" fmla="*/ 76817 w 206032"/>
                <a:gd name="connsiteY1" fmla="*/ 28300 h 135975"/>
                <a:gd name="connsiteX2" fmla="*/ 80457 w 206032"/>
                <a:gd name="connsiteY2" fmla="*/ 28149 h 135975"/>
                <a:gd name="connsiteX3" fmla="*/ 136192 w 206032"/>
                <a:gd name="connsiteY3" fmla="*/ 57054 h 135975"/>
                <a:gd name="connsiteX4" fmla="*/ 86826 w 206032"/>
                <a:gd name="connsiteY4" fmla="*/ 90045 h 135975"/>
                <a:gd name="connsiteX5" fmla="*/ 76893 w 206032"/>
                <a:gd name="connsiteY5" fmla="*/ 88456 h 135975"/>
                <a:gd name="connsiteX6" fmla="*/ 76893 w 206032"/>
                <a:gd name="connsiteY6" fmla="*/ 51227 h 135975"/>
                <a:gd name="connsiteX7" fmla="*/ 100476 w 206032"/>
                <a:gd name="connsiteY7" fmla="*/ 71658 h 135975"/>
                <a:gd name="connsiteX8" fmla="*/ 117993 w 206032"/>
                <a:gd name="connsiteY8" fmla="*/ 56978 h 135975"/>
                <a:gd name="connsiteX9" fmla="*/ 83641 w 206032"/>
                <a:gd name="connsiteY9" fmla="*/ 40256 h 135975"/>
                <a:gd name="connsiteX10" fmla="*/ 76817 w 206032"/>
                <a:gd name="connsiteY10" fmla="*/ 40558 h 135975"/>
                <a:gd name="connsiteX11" fmla="*/ 76817 w 206032"/>
                <a:gd name="connsiteY11" fmla="*/ 0 h 135975"/>
                <a:gd name="connsiteX12" fmla="*/ 76817 w 206032"/>
                <a:gd name="connsiteY12" fmla="*/ 18312 h 135975"/>
                <a:gd name="connsiteX13" fmla="*/ 80457 w 206032"/>
                <a:gd name="connsiteY13" fmla="*/ 18085 h 135975"/>
                <a:gd name="connsiteX14" fmla="*/ 157804 w 206032"/>
                <a:gd name="connsiteY14" fmla="*/ 56373 h 135975"/>
                <a:gd name="connsiteX15" fmla="*/ 86296 w 206032"/>
                <a:gd name="connsiteY15" fmla="*/ 98899 h 135975"/>
                <a:gd name="connsiteX16" fmla="*/ 76893 w 206032"/>
                <a:gd name="connsiteY16" fmla="*/ 98066 h 135975"/>
                <a:gd name="connsiteX17" fmla="*/ 76893 w 206032"/>
                <a:gd name="connsiteY17" fmla="*/ 109416 h 135975"/>
                <a:gd name="connsiteX18" fmla="*/ 84703 w 206032"/>
                <a:gd name="connsiteY18" fmla="*/ 109946 h 135975"/>
                <a:gd name="connsiteX19" fmla="*/ 167055 w 206032"/>
                <a:gd name="connsiteY19" fmla="*/ 72188 h 135975"/>
                <a:gd name="connsiteX20" fmla="*/ 190487 w 206032"/>
                <a:gd name="connsiteY20" fmla="*/ 86338 h 135975"/>
                <a:gd name="connsiteX21" fmla="*/ 85310 w 206032"/>
                <a:gd name="connsiteY21" fmla="*/ 120464 h 135975"/>
                <a:gd name="connsiteX22" fmla="*/ 76968 w 206032"/>
                <a:gd name="connsiteY22" fmla="*/ 120010 h 135975"/>
                <a:gd name="connsiteX23" fmla="*/ 76968 w 206032"/>
                <a:gd name="connsiteY23" fmla="*/ 135976 h 135975"/>
                <a:gd name="connsiteX24" fmla="*/ 206032 w 206032"/>
                <a:gd name="connsiteY24" fmla="*/ 135976 h 135975"/>
                <a:gd name="connsiteX25" fmla="*/ 206032 w 206032"/>
                <a:gd name="connsiteY25" fmla="*/ 0 h 135975"/>
                <a:gd name="connsiteX26" fmla="*/ 76817 w 206032"/>
                <a:gd name="connsiteY26" fmla="*/ 0 h 135975"/>
                <a:gd name="connsiteX27" fmla="*/ 76817 w 206032"/>
                <a:gd name="connsiteY27" fmla="*/ 88456 h 135975"/>
                <a:gd name="connsiteX28" fmla="*/ 76817 w 206032"/>
                <a:gd name="connsiteY28" fmla="*/ 98142 h 135975"/>
                <a:gd name="connsiteX29" fmla="*/ 36702 w 206032"/>
                <a:gd name="connsiteY29" fmla="*/ 59929 h 135975"/>
                <a:gd name="connsiteX30" fmla="*/ 76817 w 206032"/>
                <a:gd name="connsiteY30" fmla="*/ 40558 h 135975"/>
                <a:gd name="connsiteX31" fmla="*/ 76817 w 206032"/>
                <a:gd name="connsiteY31" fmla="*/ 51152 h 135975"/>
                <a:gd name="connsiteX32" fmla="*/ 76741 w 206032"/>
                <a:gd name="connsiteY32" fmla="*/ 51152 h 135975"/>
                <a:gd name="connsiteX33" fmla="*/ 53309 w 206032"/>
                <a:gd name="connsiteY33" fmla="*/ 61821 h 135975"/>
                <a:gd name="connsiteX34" fmla="*/ 76817 w 206032"/>
                <a:gd name="connsiteY34" fmla="*/ 88456 h 135975"/>
                <a:gd name="connsiteX35" fmla="*/ 21081 w 206032"/>
                <a:gd name="connsiteY35" fmla="*/ 58567 h 135975"/>
                <a:gd name="connsiteX36" fmla="*/ 76893 w 206032"/>
                <a:gd name="connsiteY36" fmla="*/ 28300 h 135975"/>
                <a:gd name="connsiteX37" fmla="*/ 76893 w 206032"/>
                <a:gd name="connsiteY37" fmla="*/ 18312 h 135975"/>
                <a:gd name="connsiteX38" fmla="*/ 0 w 206032"/>
                <a:gd name="connsiteY38" fmla="*/ 56449 h 135975"/>
                <a:gd name="connsiteX39" fmla="*/ 76817 w 206032"/>
                <a:gd name="connsiteY39" fmla="*/ 120010 h 135975"/>
                <a:gd name="connsiteX40" fmla="*/ 76817 w 206032"/>
                <a:gd name="connsiteY40" fmla="*/ 109416 h 135975"/>
                <a:gd name="connsiteX41" fmla="*/ 21081 w 206032"/>
                <a:gd name="connsiteY41" fmla="*/ 58567 h 13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6032" h="135975">
                  <a:moveTo>
                    <a:pt x="76817" y="40558"/>
                  </a:moveTo>
                  <a:lnTo>
                    <a:pt x="76817" y="28300"/>
                  </a:lnTo>
                  <a:cubicBezTo>
                    <a:pt x="78030" y="28224"/>
                    <a:pt x="79243" y="28149"/>
                    <a:pt x="80457" y="28149"/>
                  </a:cubicBezTo>
                  <a:cubicBezTo>
                    <a:pt x="114125" y="27089"/>
                    <a:pt x="136192" y="57054"/>
                    <a:pt x="136192" y="57054"/>
                  </a:cubicBezTo>
                  <a:cubicBezTo>
                    <a:pt x="136192" y="57054"/>
                    <a:pt x="112381" y="90045"/>
                    <a:pt x="86826" y="90045"/>
                  </a:cubicBezTo>
                  <a:cubicBezTo>
                    <a:pt x="83414" y="90045"/>
                    <a:pt x="80077" y="89516"/>
                    <a:pt x="76893" y="88456"/>
                  </a:cubicBezTo>
                  <a:lnTo>
                    <a:pt x="76893" y="51227"/>
                  </a:lnTo>
                  <a:cubicBezTo>
                    <a:pt x="90011" y="52817"/>
                    <a:pt x="92665" y="58567"/>
                    <a:pt x="100476" y="71658"/>
                  </a:cubicBezTo>
                  <a:lnTo>
                    <a:pt x="117993" y="56978"/>
                  </a:lnTo>
                  <a:cubicBezTo>
                    <a:pt x="117993" y="56978"/>
                    <a:pt x="105177" y="40256"/>
                    <a:pt x="83641" y="40256"/>
                  </a:cubicBezTo>
                  <a:cubicBezTo>
                    <a:pt x="81367" y="40180"/>
                    <a:pt x="79092" y="40331"/>
                    <a:pt x="76817" y="40558"/>
                  </a:cubicBezTo>
                  <a:moveTo>
                    <a:pt x="76817" y="0"/>
                  </a:moveTo>
                  <a:lnTo>
                    <a:pt x="76817" y="18312"/>
                  </a:lnTo>
                  <a:lnTo>
                    <a:pt x="80457" y="18085"/>
                  </a:lnTo>
                  <a:cubicBezTo>
                    <a:pt x="127244" y="16496"/>
                    <a:pt x="157804" y="56373"/>
                    <a:pt x="157804" y="56373"/>
                  </a:cubicBezTo>
                  <a:cubicBezTo>
                    <a:pt x="157804" y="56373"/>
                    <a:pt x="122770" y="98899"/>
                    <a:pt x="86296" y="98899"/>
                  </a:cubicBezTo>
                  <a:cubicBezTo>
                    <a:pt x="83111" y="98899"/>
                    <a:pt x="80002" y="98596"/>
                    <a:pt x="76893" y="98066"/>
                  </a:cubicBezTo>
                  <a:lnTo>
                    <a:pt x="76893" y="109416"/>
                  </a:lnTo>
                  <a:cubicBezTo>
                    <a:pt x="79471" y="109719"/>
                    <a:pt x="82125" y="109946"/>
                    <a:pt x="84703" y="109946"/>
                  </a:cubicBezTo>
                  <a:cubicBezTo>
                    <a:pt x="118675" y="109946"/>
                    <a:pt x="143245" y="92618"/>
                    <a:pt x="167055" y="72188"/>
                  </a:cubicBezTo>
                  <a:cubicBezTo>
                    <a:pt x="170999" y="75366"/>
                    <a:pt x="187151" y="83008"/>
                    <a:pt x="190487" y="86338"/>
                  </a:cubicBezTo>
                  <a:cubicBezTo>
                    <a:pt x="167890" y="105255"/>
                    <a:pt x="115187" y="120464"/>
                    <a:pt x="85310" y="120464"/>
                  </a:cubicBezTo>
                  <a:cubicBezTo>
                    <a:pt x="82428" y="120464"/>
                    <a:pt x="79698" y="120313"/>
                    <a:pt x="76968" y="120010"/>
                  </a:cubicBezTo>
                  <a:lnTo>
                    <a:pt x="76968" y="135976"/>
                  </a:lnTo>
                  <a:lnTo>
                    <a:pt x="206032" y="135976"/>
                  </a:lnTo>
                  <a:lnTo>
                    <a:pt x="206032" y="0"/>
                  </a:lnTo>
                  <a:lnTo>
                    <a:pt x="76817" y="0"/>
                  </a:lnTo>
                  <a:close/>
                  <a:moveTo>
                    <a:pt x="76817" y="88456"/>
                  </a:moveTo>
                  <a:lnTo>
                    <a:pt x="76817" y="98142"/>
                  </a:lnTo>
                  <a:cubicBezTo>
                    <a:pt x="45423" y="92542"/>
                    <a:pt x="36702" y="59929"/>
                    <a:pt x="36702" y="59929"/>
                  </a:cubicBezTo>
                  <a:cubicBezTo>
                    <a:pt x="36702" y="59929"/>
                    <a:pt x="51792" y="43282"/>
                    <a:pt x="76817" y="40558"/>
                  </a:cubicBezTo>
                  <a:lnTo>
                    <a:pt x="76817" y="51152"/>
                  </a:lnTo>
                  <a:lnTo>
                    <a:pt x="76741" y="51152"/>
                  </a:lnTo>
                  <a:cubicBezTo>
                    <a:pt x="63622" y="49563"/>
                    <a:pt x="53309" y="61821"/>
                    <a:pt x="53309" y="61821"/>
                  </a:cubicBezTo>
                  <a:cubicBezTo>
                    <a:pt x="53309" y="61821"/>
                    <a:pt x="59148" y="82478"/>
                    <a:pt x="76817" y="88456"/>
                  </a:cubicBezTo>
                  <a:moveTo>
                    <a:pt x="21081" y="58567"/>
                  </a:moveTo>
                  <a:cubicBezTo>
                    <a:pt x="21081" y="58567"/>
                    <a:pt x="39660" y="31175"/>
                    <a:pt x="76893" y="28300"/>
                  </a:cubicBezTo>
                  <a:lnTo>
                    <a:pt x="76893" y="18312"/>
                  </a:lnTo>
                  <a:cubicBezTo>
                    <a:pt x="35641" y="21641"/>
                    <a:pt x="0" y="56449"/>
                    <a:pt x="0" y="56449"/>
                  </a:cubicBezTo>
                  <a:cubicBezTo>
                    <a:pt x="0" y="56449"/>
                    <a:pt x="20171" y="114713"/>
                    <a:pt x="76817" y="120010"/>
                  </a:cubicBezTo>
                  <a:lnTo>
                    <a:pt x="76817" y="109416"/>
                  </a:lnTo>
                  <a:cubicBezTo>
                    <a:pt x="35261" y="104271"/>
                    <a:pt x="21081" y="58567"/>
                    <a:pt x="21081" y="58567"/>
                  </a:cubicBezTo>
                  <a:close/>
                </a:path>
              </a:pathLst>
            </a:custGeom>
            <a:grpFill/>
            <a:ln w="7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F05F9D3-054F-769B-C9B9-C74430B09AFF}"/>
              </a:ext>
            </a:extLst>
          </p:cNvPr>
          <p:cNvSpPr txBox="1"/>
          <p:nvPr/>
        </p:nvSpPr>
        <p:spPr>
          <a:xfrm>
            <a:off x="2952992" y="2397419"/>
            <a:ext cx="813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GPUDirect</a:t>
            </a:r>
            <a:r>
              <a:rPr kumimoji="0" lang="en-US" sz="900" b="0" i="0" u="none" strike="noStrike" kern="0" cap="none" spc="0" normalizeH="0" baseline="3000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TM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6EAE952-7782-9A16-A13B-E9B876C3175D}"/>
              </a:ext>
            </a:extLst>
          </p:cNvPr>
          <p:cNvSpPr txBox="1"/>
          <p:nvPr/>
        </p:nvSpPr>
        <p:spPr>
          <a:xfrm>
            <a:off x="9887392" y="2405113"/>
            <a:ext cx="7280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NVMe/TCP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C4DDC9D-5A14-917D-2CF5-F78754A6E4C5}"/>
              </a:ext>
            </a:extLst>
          </p:cNvPr>
          <p:cNvSpPr txBox="1"/>
          <p:nvPr/>
        </p:nvSpPr>
        <p:spPr>
          <a:xfrm>
            <a:off x="6781533" y="2397419"/>
            <a:ext cx="1096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VAST-DB REST API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978B588-047E-05BC-99CB-36FCB192BB62}"/>
              </a:ext>
            </a:extLst>
          </p:cNvPr>
          <p:cNvGrpSpPr/>
          <p:nvPr/>
        </p:nvGrpSpPr>
        <p:grpSpPr>
          <a:xfrm>
            <a:off x="7210691" y="2102328"/>
            <a:ext cx="254780" cy="250744"/>
            <a:chOff x="8954771" y="475645"/>
            <a:chExt cx="532631" cy="524201"/>
          </a:xfrm>
          <a:solidFill>
            <a:schemeClr val="tx1"/>
          </a:solidFill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7E14121-61F3-85FD-B53C-6F77A65B235E}"/>
                </a:ext>
              </a:extLst>
            </p:cNvPr>
            <p:cNvGrpSpPr/>
            <p:nvPr/>
          </p:nvGrpSpPr>
          <p:grpSpPr>
            <a:xfrm>
              <a:off x="8954771" y="475645"/>
              <a:ext cx="506042" cy="496271"/>
              <a:chOff x="8711789" y="244753"/>
              <a:chExt cx="896485" cy="879175"/>
            </a:xfrm>
            <a:grpFill/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4A23FD-A367-98EF-B95D-5EBDFEED7895}"/>
                  </a:ext>
                </a:extLst>
              </p:cNvPr>
              <p:cNvSpPr/>
              <p:nvPr/>
            </p:nvSpPr>
            <p:spPr>
              <a:xfrm>
                <a:off x="8933268" y="251791"/>
                <a:ext cx="31227" cy="86116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ADABEC2-0010-AB34-FF74-63BE4E9BBD30}"/>
                  </a:ext>
                </a:extLst>
              </p:cNvPr>
              <p:cNvSpPr/>
              <p:nvPr/>
            </p:nvSpPr>
            <p:spPr>
              <a:xfrm>
                <a:off x="9149154" y="251791"/>
                <a:ext cx="34350" cy="86116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95D0DA4-E2B9-5F91-6403-3AA9894DE730}"/>
                  </a:ext>
                </a:extLst>
              </p:cNvPr>
              <p:cNvSpPr/>
              <p:nvPr/>
            </p:nvSpPr>
            <p:spPr>
              <a:xfrm>
                <a:off x="9373848" y="251792"/>
                <a:ext cx="34350" cy="475008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EE74ABA-A952-CB7F-6829-BE8226877483}"/>
                  </a:ext>
                </a:extLst>
              </p:cNvPr>
              <p:cNvSpPr/>
              <p:nvPr/>
            </p:nvSpPr>
            <p:spPr>
              <a:xfrm>
                <a:off x="8714938" y="251791"/>
                <a:ext cx="31227" cy="86116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20EEC38-1807-A569-6AB9-E3ADC1B0ABC6}"/>
                  </a:ext>
                </a:extLst>
              </p:cNvPr>
              <p:cNvSpPr/>
              <p:nvPr/>
            </p:nvSpPr>
            <p:spPr>
              <a:xfrm rot="16200000">
                <a:off x="9003532" y="803797"/>
                <a:ext cx="28388" cy="61187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A0B31D7-8CE5-4AEF-546F-5160104597AB}"/>
                  </a:ext>
                </a:extLst>
              </p:cNvPr>
              <p:cNvSpPr/>
              <p:nvPr/>
            </p:nvSpPr>
            <p:spPr>
              <a:xfrm>
                <a:off x="9573572" y="256816"/>
                <a:ext cx="34350" cy="467712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5B018B4-C9AC-E320-2D6F-89DC2655A3F8}"/>
                  </a:ext>
                </a:extLst>
              </p:cNvPr>
              <p:cNvSpPr/>
              <p:nvPr/>
            </p:nvSpPr>
            <p:spPr>
              <a:xfrm rot="16200000">
                <a:off x="9148799" y="-183495"/>
                <a:ext cx="31227" cy="88772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300B63DF-A7A4-8BBA-FA7F-E8F2CFBF00A7}"/>
                  </a:ext>
                </a:extLst>
              </p:cNvPr>
              <p:cNvSpPr/>
              <p:nvPr/>
            </p:nvSpPr>
            <p:spPr>
              <a:xfrm rot="16200000">
                <a:off x="9148799" y="26646"/>
                <a:ext cx="31227" cy="88772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37B2B00-6E5B-4E66-38E7-C3F9622EC4FF}"/>
                  </a:ext>
                </a:extLst>
              </p:cNvPr>
              <p:cNvSpPr/>
              <p:nvPr/>
            </p:nvSpPr>
            <p:spPr>
              <a:xfrm rot="16200000">
                <a:off x="9148799" y="225428"/>
                <a:ext cx="31227" cy="887723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4FC2381-C5CF-BA38-7C5B-E4AF4284A964}"/>
                  </a:ext>
                </a:extLst>
              </p:cNvPr>
              <p:cNvSpPr/>
              <p:nvPr/>
            </p:nvSpPr>
            <p:spPr>
              <a:xfrm rot="16200000">
                <a:off x="8934318" y="663019"/>
                <a:ext cx="28388" cy="45554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</p:grpSp>
        <p:sp>
          <p:nvSpPr>
            <p:cNvPr id="98" name="Freeform: Shape 5">
              <a:extLst>
                <a:ext uri="{FF2B5EF4-FFF2-40B4-BE49-F238E27FC236}">
                  <a16:creationId xmlns:a16="http://schemas.microsoft.com/office/drawing/2014/main" id="{AAC821F7-A31B-D6D7-9E62-D6E42CAE8462}"/>
                </a:ext>
              </a:extLst>
            </p:cNvPr>
            <p:cNvSpPr/>
            <p:nvPr/>
          </p:nvSpPr>
          <p:spPr>
            <a:xfrm>
              <a:off x="9232083" y="779907"/>
              <a:ext cx="89837" cy="128005"/>
            </a:xfrm>
            <a:custGeom>
              <a:avLst/>
              <a:gdLst>
                <a:gd name="connsiteX0" fmla="*/ 129131 w 153379"/>
                <a:gd name="connsiteY0" fmla="*/ 215969 h 218544"/>
                <a:gd name="connsiteX1" fmla="*/ 106779 w 153379"/>
                <a:gd name="connsiteY1" fmla="*/ 210834 h 218544"/>
                <a:gd name="connsiteX2" fmla="*/ 4080 w 153379"/>
                <a:gd name="connsiteY2" fmla="*/ 41079 h 218544"/>
                <a:gd name="connsiteX3" fmla="*/ 19183 w 153379"/>
                <a:gd name="connsiteY3" fmla="*/ 302 h 218544"/>
                <a:gd name="connsiteX4" fmla="*/ 20995 w 153379"/>
                <a:gd name="connsiteY4" fmla="*/ 0 h 218544"/>
                <a:gd name="connsiteX5" fmla="*/ 129131 w 153379"/>
                <a:gd name="connsiteY5" fmla="*/ 0 h 218544"/>
                <a:gd name="connsiteX6" fmla="*/ 145442 w 153379"/>
                <a:gd name="connsiteY6" fmla="*/ 16915 h 218544"/>
                <a:gd name="connsiteX7" fmla="*/ 145442 w 153379"/>
                <a:gd name="connsiteY7" fmla="*/ 36851 h 218544"/>
                <a:gd name="connsiteX8" fmla="*/ 129433 w 153379"/>
                <a:gd name="connsiteY8" fmla="*/ 53162 h 218544"/>
                <a:gd name="connsiteX9" fmla="*/ 102550 w 153379"/>
                <a:gd name="connsiteY9" fmla="*/ 53162 h 218544"/>
                <a:gd name="connsiteX10" fmla="*/ 73553 w 153379"/>
                <a:gd name="connsiteY10" fmla="*/ 53162 h 218544"/>
                <a:gd name="connsiteX11" fmla="*/ 150879 w 153379"/>
                <a:gd name="connsiteY11" fmla="*/ 182743 h 218544"/>
                <a:gd name="connsiteX12" fmla="*/ 145744 w 153379"/>
                <a:gd name="connsiteY12" fmla="*/ 205095 h 218544"/>
                <a:gd name="connsiteX13" fmla="*/ 129131 w 153379"/>
                <a:gd name="connsiteY13" fmla="*/ 215969 h 21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3379" h="218544">
                  <a:moveTo>
                    <a:pt x="129131" y="215969"/>
                  </a:moveTo>
                  <a:cubicBezTo>
                    <a:pt x="121579" y="220802"/>
                    <a:pt x="111612" y="218688"/>
                    <a:pt x="106779" y="210834"/>
                  </a:cubicBezTo>
                  <a:lnTo>
                    <a:pt x="4080" y="41079"/>
                  </a:lnTo>
                  <a:cubicBezTo>
                    <a:pt x="-4378" y="27487"/>
                    <a:pt x="153" y="7249"/>
                    <a:pt x="19183" y="302"/>
                  </a:cubicBezTo>
                  <a:cubicBezTo>
                    <a:pt x="19485" y="0"/>
                    <a:pt x="20391" y="0"/>
                    <a:pt x="20995" y="0"/>
                  </a:cubicBezTo>
                  <a:lnTo>
                    <a:pt x="129131" y="0"/>
                  </a:lnTo>
                  <a:cubicBezTo>
                    <a:pt x="137890" y="0"/>
                    <a:pt x="145442" y="8155"/>
                    <a:pt x="145442" y="16915"/>
                  </a:cubicBezTo>
                  <a:lnTo>
                    <a:pt x="145442" y="36851"/>
                  </a:lnTo>
                  <a:cubicBezTo>
                    <a:pt x="145442" y="45912"/>
                    <a:pt x="138192" y="53162"/>
                    <a:pt x="129433" y="53162"/>
                  </a:cubicBezTo>
                  <a:lnTo>
                    <a:pt x="102550" y="53162"/>
                  </a:lnTo>
                  <a:lnTo>
                    <a:pt x="73553" y="53162"/>
                  </a:lnTo>
                  <a:lnTo>
                    <a:pt x="150879" y="182743"/>
                  </a:lnTo>
                  <a:cubicBezTo>
                    <a:pt x="155712" y="190295"/>
                    <a:pt x="153295" y="200262"/>
                    <a:pt x="145744" y="205095"/>
                  </a:cubicBezTo>
                  <a:lnTo>
                    <a:pt x="129131" y="21596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99" name="Freeform: Shape 8">
              <a:extLst>
                <a:ext uri="{FF2B5EF4-FFF2-40B4-BE49-F238E27FC236}">
                  <a16:creationId xmlns:a16="http://schemas.microsoft.com/office/drawing/2014/main" id="{B919F5DC-0249-B4CA-1A3A-9BBF37910586}"/>
                </a:ext>
              </a:extLst>
            </p:cNvPr>
            <p:cNvSpPr/>
            <p:nvPr/>
          </p:nvSpPr>
          <p:spPr>
            <a:xfrm>
              <a:off x="9342570" y="780261"/>
              <a:ext cx="144832" cy="78346"/>
            </a:xfrm>
            <a:custGeom>
              <a:avLst/>
              <a:gdLst>
                <a:gd name="connsiteX0" fmla="*/ 15707 w 247271"/>
                <a:gd name="connsiteY0" fmla="*/ 52860 h 133760"/>
                <a:gd name="connsiteX1" fmla="*/ 0 w 247271"/>
                <a:gd name="connsiteY1" fmla="*/ 36851 h 133760"/>
                <a:gd name="connsiteX2" fmla="*/ 0 w 247271"/>
                <a:gd name="connsiteY2" fmla="*/ 19332 h 133760"/>
                <a:gd name="connsiteX3" fmla="*/ 24466 w 247271"/>
                <a:gd name="connsiteY3" fmla="*/ 302 h 133760"/>
                <a:gd name="connsiteX4" fmla="*/ 221407 w 247271"/>
                <a:gd name="connsiteY4" fmla="*/ 0 h 133760"/>
                <a:gd name="connsiteX5" fmla="*/ 246477 w 247271"/>
                <a:gd name="connsiteY5" fmla="*/ 34434 h 133760"/>
                <a:gd name="connsiteX6" fmla="*/ 245571 w 247271"/>
                <a:gd name="connsiteY6" fmla="*/ 36247 h 133760"/>
                <a:gd name="connsiteX7" fmla="*/ 191503 w 247271"/>
                <a:gd name="connsiteY7" fmla="*/ 126259 h 133760"/>
                <a:gd name="connsiteX8" fmla="*/ 169755 w 247271"/>
                <a:gd name="connsiteY8" fmla="*/ 131394 h 133760"/>
                <a:gd name="connsiteX9" fmla="*/ 151632 w 247271"/>
                <a:gd name="connsiteY9" fmla="*/ 121124 h 133760"/>
                <a:gd name="connsiteX10" fmla="*/ 146799 w 247271"/>
                <a:gd name="connsiteY10" fmla="*/ 99074 h 133760"/>
                <a:gd name="connsiteX11" fmla="*/ 174588 w 247271"/>
                <a:gd name="connsiteY11" fmla="*/ 52860 h 133760"/>
                <a:gd name="connsiteX12" fmla="*/ 15707 w 247271"/>
                <a:gd name="connsiteY12" fmla="*/ 52860 h 1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7271" h="133760">
                  <a:moveTo>
                    <a:pt x="15707" y="52860"/>
                  </a:moveTo>
                  <a:cubicBezTo>
                    <a:pt x="6947" y="52860"/>
                    <a:pt x="0" y="45610"/>
                    <a:pt x="0" y="36851"/>
                  </a:cubicBezTo>
                  <a:lnTo>
                    <a:pt x="0" y="19332"/>
                  </a:lnTo>
                  <a:cubicBezTo>
                    <a:pt x="0" y="5437"/>
                    <a:pt x="10874" y="302"/>
                    <a:pt x="24466" y="302"/>
                  </a:cubicBezTo>
                  <a:lnTo>
                    <a:pt x="221407" y="0"/>
                  </a:lnTo>
                  <a:cubicBezTo>
                    <a:pt x="237416" y="0"/>
                    <a:pt x="250706" y="14499"/>
                    <a:pt x="246477" y="34434"/>
                  </a:cubicBezTo>
                  <a:cubicBezTo>
                    <a:pt x="246477" y="35038"/>
                    <a:pt x="246175" y="35642"/>
                    <a:pt x="245571" y="36247"/>
                  </a:cubicBezTo>
                  <a:lnTo>
                    <a:pt x="191503" y="126259"/>
                  </a:lnTo>
                  <a:cubicBezTo>
                    <a:pt x="186972" y="133810"/>
                    <a:pt x="177005" y="135925"/>
                    <a:pt x="169755" y="131394"/>
                  </a:cubicBezTo>
                  <a:lnTo>
                    <a:pt x="151632" y="121124"/>
                  </a:lnTo>
                  <a:cubicBezTo>
                    <a:pt x="144383" y="116291"/>
                    <a:pt x="141966" y="106625"/>
                    <a:pt x="146799" y="99074"/>
                  </a:cubicBezTo>
                  <a:lnTo>
                    <a:pt x="174588" y="52860"/>
                  </a:lnTo>
                  <a:lnTo>
                    <a:pt x="15707" y="5286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00" name="Freeform: Shape 9">
              <a:extLst>
                <a:ext uri="{FF2B5EF4-FFF2-40B4-BE49-F238E27FC236}">
                  <a16:creationId xmlns:a16="http://schemas.microsoft.com/office/drawing/2014/main" id="{23AB88CF-F49B-21C5-7358-6680877EC780}"/>
                </a:ext>
              </a:extLst>
            </p:cNvPr>
            <p:cNvSpPr/>
            <p:nvPr/>
          </p:nvSpPr>
          <p:spPr>
            <a:xfrm>
              <a:off x="9315204" y="871275"/>
              <a:ext cx="117480" cy="128571"/>
            </a:xfrm>
            <a:custGeom>
              <a:avLst/>
              <a:gdLst>
                <a:gd name="connsiteX0" fmla="*/ 154858 w 200573"/>
                <a:gd name="connsiteY0" fmla="*/ 7720 h 219510"/>
                <a:gd name="connsiteX1" fmla="*/ 176606 w 200573"/>
                <a:gd name="connsiteY1" fmla="*/ 2283 h 219510"/>
                <a:gd name="connsiteX2" fmla="*/ 191709 w 200573"/>
                <a:gd name="connsiteY2" fmla="*/ 11345 h 219510"/>
                <a:gd name="connsiteX3" fmla="*/ 195333 w 200573"/>
                <a:gd name="connsiteY3" fmla="*/ 42155 h 219510"/>
                <a:gd name="connsiteX4" fmla="*/ 96561 w 200573"/>
                <a:gd name="connsiteY4" fmla="*/ 207379 h 219510"/>
                <a:gd name="connsiteX5" fmla="*/ 57294 w 200573"/>
                <a:gd name="connsiteY5" fmla="*/ 210701 h 219510"/>
                <a:gd name="connsiteX6" fmla="*/ 56086 w 200573"/>
                <a:gd name="connsiteY6" fmla="*/ 209191 h 219510"/>
                <a:gd name="connsiteX7" fmla="*/ 1716 w 200573"/>
                <a:gd name="connsiteY7" fmla="*/ 117668 h 219510"/>
                <a:gd name="connsiteX8" fmla="*/ 8663 w 200573"/>
                <a:gd name="connsiteY8" fmla="*/ 96524 h 219510"/>
                <a:gd name="connsiteX9" fmla="*/ 26786 w 200573"/>
                <a:gd name="connsiteY9" fmla="*/ 86255 h 219510"/>
                <a:gd name="connsiteX10" fmla="*/ 48232 w 200573"/>
                <a:gd name="connsiteY10" fmla="*/ 93202 h 219510"/>
                <a:gd name="connsiteX11" fmla="*/ 75719 w 200573"/>
                <a:gd name="connsiteY11" fmla="*/ 139114 h 219510"/>
                <a:gd name="connsiteX12" fmla="*/ 154858 w 200573"/>
                <a:gd name="connsiteY12" fmla="*/ 7720 h 21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573" h="219510">
                  <a:moveTo>
                    <a:pt x="154858" y="7720"/>
                  </a:moveTo>
                  <a:cubicBezTo>
                    <a:pt x="159389" y="169"/>
                    <a:pt x="169054" y="-2247"/>
                    <a:pt x="176606" y="2283"/>
                  </a:cubicBezTo>
                  <a:lnTo>
                    <a:pt x="191709" y="11345"/>
                  </a:lnTo>
                  <a:cubicBezTo>
                    <a:pt x="203489" y="18292"/>
                    <a:pt x="202281" y="30374"/>
                    <a:pt x="195333" y="42155"/>
                  </a:cubicBezTo>
                  <a:lnTo>
                    <a:pt x="96561" y="207379"/>
                  </a:lnTo>
                  <a:cubicBezTo>
                    <a:pt x="88406" y="220971"/>
                    <a:pt x="71793" y="224596"/>
                    <a:pt x="57294" y="210701"/>
                  </a:cubicBezTo>
                  <a:cubicBezTo>
                    <a:pt x="56690" y="210399"/>
                    <a:pt x="56388" y="209795"/>
                    <a:pt x="56086" y="209191"/>
                  </a:cubicBezTo>
                  <a:lnTo>
                    <a:pt x="1716" y="117668"/>
                  </a:lnTo>
                  <a:cubicBezTo>
                    <a:pt x="-2211" y="109815"/>
                    <a:pt x="810" y="100451"/>
                    <a:pt x="8663" y="96524"/>
                  </a:cubicBezTo>
                  <a:lnTo>
                    <a:pt x="26786" y="86255"/>
                  </a:lnTo>
                  <a:cubicBezTo>
                    <a:pt x="34640" y="82328"/>
                    <a:pt x="44306" y="85348"/>
                    <a:pt x="48232" y="93202"/>
                  </a:cubicBezTo>
                  <a:lnTo>
                    <a:pt x="75719" y="139114"/>
                  </a:lnTo>
                  <a:lnTo>
                    <a:pt x="154858" y="772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31EA73D-2C14-36AE-4B01-EC821CA80D74}"/>
              </a:ext>
            </a:extLst>
          </p:cNvPr>
          <p:cNvGrpSpPr/>
          <p:nvPr/>
        </p:nvGrpSpPr>
        <p:grpSpPr>
          <a:xfrm>
            <a:off x="9455887" y="2131616"/>
            <a:ext cx="197740" cy="192168"/>
            <a:chOff x="9159924" y="2007078"/>
            <a:chExt cx="233347" cy="226773"/>
          </a:xfrm>
          <a:solidFill>
            <a:schemeClr val="tx1"/>
          </a:solidFill>
        </p:grpSpPr>
        <p:sp>
          <p:nvSpPr>
            <p:cNvPr id="112" name="Freeform 1288">
              <a:extLst>
                <a:ext uri="{FF2B5EF4-FFF2-40B4-BE49-F238E27FC236}">
                  <a16:creationId xmlns:a16="http://schemas.microsoft.com/office/drawing/2014/main" id="{78C7BF62-1C10-7787-23FC-E9C3B59D3C23}"/>
                </a:ext>
              </a:extLst>
            </p:cNvPr>
            <p:cNvSpPr/>
            <p:nvPr/>
          </p:nvSpPr>
          <p:spPr>
            <a:xfrm>
              <a:off x="9159924" y="2007078"/>
              <a:ext cx="233347" cy="72256"/>
            </a:xfrm>
            <a:custGeom>
              <a:avLst/>
              <a:gdLst>
                <a:gd name="connsiteX0" fmla="*/ 209650 w 231123"/>
                <a:gd name="connsiteY0" fmla="*/ 0 h 71568"/>
                <a:gd name="connsiteX1" fmla="*/ 21473 w 231123"/>
                <a:gd name="connsiteY1" fmla="*/ 0 h 71568"/>
                <a:gd name="connsiteX2" fmla="*/ 0 w 231123"/>
                <a:gd name="connsiteY2" fmla="*/ 21321 h 71568"/>
                <a:gd name="connsiteX3" fmla="*/ 0 w 231123"/>
                <a:gd name="connsiteY3" fmla="*/ 71568 h 71568"/>
                <a:gd name="connsiteX4" fmla="*/ 52192 w 231123"/>
                <a:gd name="connsiteY4" fmla="*/ 71568 h 71568"/>
                <a:gd name="connsiteX5" fmla="*/ 52192 w 231123"/>
                <a:gd name="connsiteY5" fmla="*/ 63361 h 71568"/>
                <a:gd name="connsiteX6" fmla="*/ 63802 w 231123"/>
                <a:gd name="connsiteY6" fmla="*/ 51832 h 71568"/>
                <a:gd name="connsiteX7" fmla="*/ 167321 w 231123"/>
                <a:gd name="connsiteY7" fmla="*/ 51832 h 71568"/>
                <a:gd name="connsiteX8" fmla="*/ 178932 w 231123"/>
                <a:gd name="connsiteY8" fmla="*/ 63361 h 71568"/>
                <a:gd name="connsiteX9" fmla="*/ 178932 w 231123"/>
                <a:gd name="connsiteY9" fmla="*/ 71568 h 71568"/>
                <a:gd name="connsiteX10" fmla="*/ 231124 w 231123"/>
                <a:gd name="connsiteY10" fmla="*/ 71568 h 71568"/>
                <a:gd name="connsiteX11" fmla="*/ 231124 w 231123"/>
                <a:gd name="connsiteY11" fmla="*/ 21331 h 71568"/>
                <a:gd name="connsiteX12" fmla="*/ 209650 w 231123"/>
                <a:gd name="connsiteY12" fmla="*/ 0 h 7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1123" h="71568">
                  <a:moveTo>
                    <a:pt x="209650" y="0"/>
                  </a:moveTo>
                  <a:lnTo>
                    <a:pt x="21473" y="0"/>
                  </a:lnTo>
                  <a:cubicBezTo>
                    <a:pt x="9663" y="0"/>
                    <a:pt x="0" y="9595"/>
                    <a:pt x="0" y="21321"/>
                  </a:cubicBezTo>
                  <a:lnTo>
                    <a:pt x="0" y="71568"/>
                  </a:lnTo>
                  <a:lnTo>
                    <a:pt x="52192" y="71568"/>
                  </a:lnTo>
                  <a:lnTo>
                    <a:pt x="52192" y="63361"/>
                  </a:lnTo>
                  <a:cubicBezTo>
                    <a:pt x="52192" y="56993"/>
                    <a:pt x="57389" y="51832"/>
                    <a:pt x="63802" y="51832"/>
                  </a:cubicBezTo>
                  <a:lnTo>
                    <a:pt x="167321" y="51832"/>
                  </a:lnTo>
                  <a:cubicBezTo>
                    <a:pt x="173735" y="51832"/>
                    <a:pt x="178932" y="56993"/>
                    <a:pt x="178932" y="63361"/>
                  </a:cubicBezTo>
                  <a:lnTo>
                    <a:pt x="178932" y="71568"/>
                  </a:lnTo>
                  <a:lnTo>
                    <a:pt x="231124" y="71568"/>
                  </a:lnTo>
                  <a:lnTo>
                    <a:pt x="231124" y="21331"/>
                  </a:lnTo>
                  <a:cubicBezTo>
                    <a:pt x="231124" y="9595"/>
                    <a:pt x="221461" y="0"/>
                    <a:pt x="209650" y="0"/>
                  </a:cubicBez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13" name="Freeform 1289">
              <a:extLst>
                <a:ext uri="{FF2B5EF4-FFF2-40B4-BE49-F238E27FC236}">
                  <a16:creationId xmlns:a16="http://schemas.microsoft.com/office/drawing/2014/main" id="{A4DCE455-48BF-A083-1A65-CF22E4253BC5}"/>
                </a:ext>
              </a:extLst>
            </p:cNvPr>
            <p:cNvSpPr/>
            <p:nvPr/>
          </p:nvSpPr>
          <p:spPr>
            <a:xfrm>
              <a:off x="9159924" y="2161595"/>
              <a:ext cx="233347" cy="72256"/>
            </a:xfrm>
            <a:custGeom>
              <a:avLst/>
              <a:gdLst>
                <a:gd name="connsiteX0" fmla="*/ 178932 w 231123"/>
                <a:gd name="connsiteY0" fmla="*/ 8208 h 71568"/>
                <a:gd name="connsiteX1" fmla="*/ 167321 w 231123"/>
                <a:gd name="connsiteY1" fmla="*/ 19737 h 71568"/>
                <a:gd name="connsiteX2" fmla="*/ 63812 w 231123"/>
                <a:gd name="connsiteY2" fmla="*/ 19737 h 71568"/>
                <a:gd name="connsiteX3" fmla="*/ 52201 w 231123"/>
                <a:gd name="connsiteY3" fmla="*/ 8208 h 71568"/>
                <a:gd name="connsiteX4" fmla="*/ 52201 w 231123"/>
                <a:gd name="connsiteY4" fmla="*/ 0 h 71568"/>
                <a:gd name="connsiteX5" fmla="*/ 0 w 231123"/>
                <a:gd name="connsiteY5" fmla="*/ 0 h 71568"/>
                <a:gd name="connsiteX6" fmla="*/ 0 w 231123"/>
                <a:gd name="connsiteY6" fmla="*/ 50247 h 71568"/>
                <a:gd name="connsiteX7" fmla="*/ 21473 w 231123"/>
                <a:gd name="connsiteY7" fmla="*/ 71568 h 71568"/>
                <a:gd name="connsiteX8" fmla="*/ 209650 w 231123"/>
                <a:gd name="connsiteY8" fmla="*/ 71568 h 71568"/>
                <a:gd name="connsiteX9" fmla="*/ 231124 w 231123"/>
                <a:gd name="connsiteY9" fmla="*/ 50247 h 71568"/>
                <a:gd name="connsiteX10" fmla="*/ 231124 w 231123"/>
                <a:gd name="connsiteY10" fmla="*/ 0 h 71568"/>
                <a:gd name="connsiteX11" fmla="*/ 178932 w 231123"/>
                <a:gd name="connsiteY11" fmla="*/ 0 h 71568"/>
                <a:gd name="connsiteX12" fmla="*/ 178932 w 231123"/>
                <a:gd name="connsiteY12" fmla="*/ 8208 h 7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1123" h="71568">
                  <a:moveTo>
                    <a:pt x="178932" y="8208"/>
                  </a:moveTo>
                  <a:cubicBezTo>
                    <a:pt x="178932" y="14576"/>
                    <a:pt x="173735" y="19737"/>
                    <a:pt x="167321" y="19737"/>
                  </a:cubicBezTo>
                  <a:lnTo>
                    <a:pt x="63812" y="19737"/>
                  </a:lnTo>
                  <a:cubicBezTo>
                    <a:pt x="57398" y="19737"/>
                    <a:pt x="52201" y="14576"/>
                    <a:pt x="52201" y="8208"/>
                  </a:cubicBezTo>
                  <a:lnTo>
                    <a:pt x="52201" y="0"/>
                  </a:lnTo>
                  <a:lnTo>
                    <a:pt x="0" y="0"/>
                  </a:lnTo>
                  <a:lnTo>
                    <a:pt x="0" y="50247"/>
                  </a:lnTo>
                  <a:cubicBezTo>
                    <a:pt x="0" y="61974"/>
                    <a:pt x="9663" y="71568"/>
                    <a:pt x="21473" y="71568"/>
                  </a:cubicBezTo>
                  <a:lnTo>
                    <a:pt x="209650" y="71568"/>
                  </a:lnTo>
                  <a:cubicBezTo>
                    <a:pt x="221461" y="71568"/>
                    <a:pt x="231124" y="61974"/>
                    <a:pt x="231124" y="50247"/>
                  </a:cubicBezTo>
                  <a:lnTo>
                    <a:pt x="231124" y="0"/>
                  </a:lnTo>
                  <a:lnTo>
                    <a:pt x="178932" y="0"/>
                  </a:lnTo>
                  <a:lnTo>
                    <a:pt x="178932" y="8208"/>
                  </a:ln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14" name="Freeform 1290">
              <a:extLst>
                <a:ext uri="{FF2B5EF4-FFF2-40B4-BE49-F238E27FC236}">
                  <a16:creationId xmlns:a16="http://schemas.microsoft.com/office/drawing/2014/main" id="{61543085-B297-68F1-52DD-F8701C313667}"/>
                </a:ext>
              </a:extLst>
            </p:cNvPr>
            <p:cNvSpPr/>
            <p:nvPr/>
          </p:nvSpPr>
          <p:spPr>
            <a:xfrm>
              <a:off x="9159924" y="2094299"/>
              <a:ext cx="52693" cy="52320"/>
            </a:xfrm>
            <a:custGeom>
              <a:avLst/>
              <a:gdLst>
                <a:gd name="connsiteX0" fmla="*/ 0 w 52191"/>
                <a:gd name="connsiteY0" fmla="*/ 0 h 51822"/>
                <a:gd name="connsiteX1" fmla="*/ 52192 w 52191"/>
                <a:gd name="connsiteY1" fmla="*/ 0 h 51822"/>
                <a:gd name="connsiteX2" fmla="*/ 52192 w 52191"/>
                <a:gd name="connsiteY2" fmla="*/ 51823 h 51822"/>
                <a:gd name="connsiteX3" fmla="*/ 0 w 52191"/>
                <a:gd name="connsiteY3" fmla="*/ 51823 h 5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191" h="51822">
                  <a:moveTo>
                    <a:pt x="0" y="0"/>
                  </a:moveTo>
                  <a:lnTo>
                    <a:pt x="52192" y="0"/>
                  </a:lnTo>
                  <a:lnTo>
                    <a:pt x="52192" y="51823"/>
                  </a:lnTo>
                  <a:lnTo>
                    <a:pt x="0" y="51823"/>
                  </a:ln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15" name="Freeform 1291">
              <a:extLst>
                <a:ext uri="{FF2B5EF4-FFF2-40B4-BE49-F238E27FC236}">
                  <a16:creationId xmlns:a16="http://schemas.microsoft.com/office/drawing/2014/main" id="{DD182904-CE8C-69E2-2AB6-6C978EEAC00A}"/>
                </a:ext>
              </a:extLst>
            </p:cNvPr>
            <p:cNvSpPr/>
            <p:nvPr/>
          </p:nvSpPr>
          <p:spPr>
            <a:xfrm>
              <a:off x="9340578" y="2094299"/>
              <a:ext cx="52693" cy="52320"/>
            </a:xfrm>
            <a:custGeom>
              <a:avLst/>
              <a:gdLst>
                <a:gd name="connsiteX0" fmla="*/ 0 w 52191"/>
                <a:gd name="connsiteY0" fmla="*/ 0 h 51822"/>
                <a:gd name="connsiteX1" fmla="*/ 52192 w 52191"/>
                <a:gd name="connsiteY1" fmla="*/ 0 h 51822"/>
                <a:gd name="connsiteX2" fmla="*/ 52192 w 52191"/>
                <a:gd name="connsiteY2" fmla="*/ 51823 h 51822"/>
                <a:gd name="connsiteX3" fmla="*/ 0 w 52191"/>
                <a:gd name="connsiteY3" fmla="*/ 51823 h 5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191" h="51822">
                  <a:moveTo>
                    <a:pt x="0" y="0"/>
                  </a:moveTo>
                  <a:lnTo>
                    <a:pt x="52192" y="0"/>
                  </a:lnTo>
                  <a:lnTo>
                    <a:pt x="52192" y="51823"/>
                  </a:lnTo>
                  <a:lnTo>
                    <a:pt x="0" y="51823"/>
                  </a:lnTo>
                  <a:close/>
                </a:path>
              </a:pathLst>
            </a:custGeom>
            <a:grpFill/>
            <a:ln w="94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E142C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E0D4DE62-653C-6A52-3593-725341DDEC52}"/>
              </a:ext>
            </a:extLst>
          </p:cNvPr>
          <p:cNvSpPr txBox="1"/>
          <p:nvPr/>
        </p:nvSpPr>
        <p:spPr>
          <a:xfrm>
            <a:off x="9287640" y="2397419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2F2F7">
                    <a:lumMod val="75000"/>
                  </a:srgbClr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Manilla</a:t>
            </a:r>
          </a:p>
        </p:txBody>
      </p:sp>
      <p:grpSp>
        <p:nvGrpSpPr>
          <p:cNvPr id="170" name="Graphic 122" descr="Database with solid fill">
            <a:extLst>
              <a:ext uri="{FF2B5EF4-FFF2-40B4-BE49-F238E27FC236}">
                <a16:creationId xmlns:a16="http://schemas.microsoft.com/office/drawing/2014/main" id="{C358BE58-36E1-BEA0-C447-60744AD28FD4}"/>
              </a:ext>
            </a:extLst>
          </p:cNvPr>
          <p:cNvGrpSpPr/>
          <p:nvPr/>
        </p:nvGrpSpPr>
        <p:grpSpPr>
          <a:xfrm>
            <a:off x="10164832" y="2109446"/>
            <a:ext cx="174268" cy="236506"/>
            <a:chOff x="10032030" y="2109516"/>
            <a:chExt cx="205648" cy="279094"/>
          </a:xfrm>
          <a:solidFill>
            <a:schemeClr val="tx1"/>
          </a:solidFill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A30C8EC-7AC5-D5BC-57AA-B61D07C73092}"/>
                </a:ext>
              </a:extLst>
            </p:cNvPr>
            <p:cNvSpPr/>
            <p:nvPr/>
          </p:nvSpPr>
          <p:spPr>
            <a:xfrm>
              <a:off x="10032030" y="2109516"/>
              <a:ext cx="205648" cy="58756"/>
            </a:xfrm>
            <a:custGeom>
              <a:avLst/>
              <a:gdLst>
                <a:gd name="connsiteX0" fmla="*/ 205649 w 205648"/>
                <a:gd name="connsiteY0" fmla="*/ 29378 h 58756"/>
                <a:gd name="connsiteX1" fmla="*/ 102824 w 205648"/>
                <a:gd name="connsiteY1" fmla="*/ 58757 h 58756"/>
                <a:gd name="connsiteX2" fmla="*/ 0 w 205648"/>
                <a:gd name="connsiteY2" fmla="*/ 29378 h 58756"/>
                <a:gd name="connsiteX3" fmla="*/ 102824 w 205648"/>
                <a:gd name="connsiteY3" fmla="*/ 0 h 58756"/>
                <a:gd name="connsiteX4" fmla="*/ 205649 w 205648"/>
                <a:gd name="connsiteY4" fmla="*/ 29378 h 5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48" h="58756">
                  <a:moveTo>
                    <a:pt x="205649" y="29378"/>
                  </a:moveTo>
                  <a:cubicBezTo>
                    <a:pt x="205649" y="45604"/>
                    <a:pt x="159613" y="58757"/>
                    <a:pt x="102824" y="58757"/>
                  </a:cubicBezTo>
                  <a:cubicBezTo>
                    <a:pt x="46036" y="58757"/>
                    <a:pt x="0" y="45604"/>
                    <a:pt x="0" y="29378"/>
                  </a:cubicBezTo>
                  <a:cubicBezTo>
                    <a:pt x="0" y="13153"/>
                    <a:pt x="46036" y="0"/>
                    <a:pt x="102824" y="0"/>
                  </a:cubicBezTo>
                  <a:cubicBezTo>
                    <a:pt x="159613" y="0"/>
                    <a:pt x="205649" y="13153"/>
                    <a:pt x="205649" y="29378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DA33475-4F4A-1A33-D474-BCBCB3BFB563}"/>
                </a:ext>
              </a:extLst>
            </p:cNvPr>
            <p:cNvSpPr/>
            <p:nvPr/>
          </p:nvSpPr>
          <p:spPr>
            <a:xfrm>
              <a:off x="10032030" y="2153583"/>
              <a:ext cx="205648" cy="88135"/>
            </a:xfrm>
            <a:custGeom>
              <a:avLst/>
              <a:gdLst>
                <a:gd name="connsiteX0" fmla="*/ 176271 w 205648"/>
                <a:gd name="connsiteY0" fmla="*/ 58757 h 88135"/>
                <a:gd name="connsiteX1" fmla="*/ 168926 w 205648"/>
                <a:gd name="connsiteY1" fmla="*/ 51412 h 88135"/>
                <a:gd name="connsiteX2" fmla="*/ 176271 w 205648"/>
                <a:gd name="connsiteY2" fmla="*/ 44068 h 88135"/>
                <a:gd name="connsiteX3" fmla="*/ 183615 w 205648"/>
                <a:gd name="connsiteY3" fmla="*/ 51412 h 88135"/>
                <a:gd name="connsiteX4" fmla="*/ 176271 w 205648"/>
                <a:gd name="connsiteY4" fmla="*/ 58757 h 88135"/>
                <a:gd name="connsiteX5" fmla="*/ 102824 w 205648"/>
                <a:gd name="connsiteY5" fmla="*/ 29378 h 88135"/>
                <a:gd name="connsiteX6" fmla="*/ 0 w 205648"/>
                <a:gd name="connsiteY6" fmla="*/ 0 h 88135"/>
                <a:gd name="connsiteX7" fmla="*/ 0 w 205648"/>
                <a:gd name="connsiteY7" fmla="*/ 58757 h 88135"/>
                <a:gd name="connsiteX8" fmla="*/ 102824 w 205648"/>
                <a:gd name="connsiteY8" fmla="*/ 88135 h 88135"/>
                <a:gd name="connsiteX9" fmla="*/ 205649 w 205648"/>
                <a:gd name="connsiteY9" fmla="*/ 58757 h 88135"/>
                <a:gd name="connsiteX10" fmla="*/ 205649 w 205648"/>
                <a:gd name="connsiteY10" fmla="*/ 0 h 88135"/>
                <a:gd name="connsiteX11" fmla="*/ 102824 w 205648"/>
                <a:gd name="connsiteY11" fmla="*/ 29378 h 8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648" h="88135">
                  <a:moveTo>
                    <a:pt x="176271" y="58757"/>
                  </a:moveTo>
                  <a:cubicBezTo>
                    <a:pt x="171864" y="58757"/>
                    <a:pt x="168926" y="55819"/>
                    <a:pt x="168926" y="51412"/>
                  </a:cubicBezTo>
                  <a:cubicBezTo>
                    <a:pt x="168926" y="47005"/>
                    <a:pt x="171864" y="44068"/>
                    <a:pt x="176271" y="44068"/>
                  </a:cubicBezTo>
                  <a:cubicBezTo>
                    <a:pt x="180677" y="44068"/>
                    <a:pt x="183615" y="47005"/>
                    <a:pt x="183615" y="51412"/>
                  </a:cubicBezTo>
                  <a:cubicBezTo>
                    <a:pt x="183615" y="55819"/>
                    <a:pt x="180677" y="58757"/>
                    <a:pt x="176271" y="58757"/>
                  </a:cubicBezTo>
                  <a:close/>
                  <a:moveTo>
                    <a:pt x="102824" y="29378"/>
                  </a:moveTo>
                  <a:cubicBezTo>
                    <a:pt x="46271" y="29378"/>
                    <a:pt x="0" y="16158"/>
                    <a:pt x="0" y="0"/>
                  </a:cubicBezTo>
                  <a:lnTo>
                    <a:pt x="0" y="58757"/>
                  </a:lnTo>
                  <a:cubicBezTo>
                    <a:pt x="0" y="74915"/>
                    <a:pt x="46271" y="88135"/>
                    <a:pt x="102824" y="88135"/>
                  </a:cubicBezTo>
                  <a:cubicBezTo>
                    <a:pt x="159378" y="88135"/>
                    <a:pt x="205649" y="74915"/>
                    <a:pt x="205649" y="58757"/>
                  </a:cubicBezTo>
                  <a:lnTo>
                    <a:pt x="205649" y="0"/>
                  </a:lnTo>
                  <a:cubicBezTo>
                    <a:pt x="205649" y="16158"/>
                    <a:pt x="159378" y="29378"/>
                    <a:pt x="102824" y="29378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F025999-1E3E-3FF4-81EF-D259EF7FA773}"/>
                </a:ext>
              </a:extLst>
            </p:cNvPr>
            <p:cNvSpPr/>
            <p:nvPr/>
          </p:nvSpPr>
          <p:spPr>
            <a:xfrm>
              <a:off x="10032030" y="2227029"/>
              <a:ext cx="205648" cy="88135"/>
            </a:xfrm>
            <a:custGeom>
              <a:avLst/>
              <a:gdLst>
                <a:gd name="connsiteX0" fmla="*/ 176271 w 205648"/>
                <a:gd name="connsiteY0" fmla="*/ 58757 h 88135"/>
                <a:gd name="connsiteX1" fmla="*/ 168926 w 205648"/>
                <a:gd name="connsiteY1" fmla="*/ 51412 h 88135"/>
                <a:gd name="connsiteX2" fmla="*/ 176271 w 205648"/>
                <a:gd name="connsiteY2" fmla="*/ 44068 h 88135"/>
                <a:gd name="connsiteX3" fmla="*/ 183615 w 205648"/>
                <a:gd name="connsiteY3" fmla="*/ 51412 h 88135"/>
                <a:gd name="connsiteX4" fmla="*/ 176271 w 205648"/>
                <a:gd name="connsiteY4" fmla="*/ 58757 h 88135"/>
                <a:gd name="connsiteX5" fmla="*/ 102824 w 205648"/>
                <a:gd name="connsiteY5" fmla="*/ 29378 h 88135"/>
                <a:gd name="connsiteX6" fmla="*/ 0 w 205648"/>
                <a:gd name="connsiteY6" fmla="*/ 0 h 88135"/>
                <a:gd name="connsiteX7" fmla="*/ 0 w 205648"/>
                <a:gd name="connsiteY7" fmla="*/ 58757 h 88135"/>
                <a:gd name="connsiteX8" fmla="*/ 102824 w 205648"/>
                <a:gd name="connsiteY8" fmla="*/ 88135 h 88135"/>
                <a:gd name="connsiteX9" fmla="*/ 205649 w 205648"/>
                <a:gd name="connsiteY9" fmla="*/ 58757 h 88135"/>
                <a:gd name="connsiteX10" fmla="*/ 205649 w 205648"/>
                <a:gd name="connsiteY10" fmla="*/ 0 h 88135"/>
                <a:gd name="connsiteX11" fmla="*/ 102824 w 205648"/>
                <a:gd name="connsiteY11" fmla="*/ 29378 h 8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648" h="88135">
                  <a:moveTo>
                    <a:pt x="176271" y="58757"/>
                  </a:moveTo>
                  <a:cubicBezTo>
                    <a:pt x="171864" y="58757"/>
                    <a:pt x="168926" y="55819"/>
                    <a:pt x="168926" y="51412"/>
                  </a:cubicBezTo>
                  <a:cubicBezTo>
                    <a:pt x="168926" y="47005"/>
                    <a:pt x="171864" y="44068"/>
                    <a:pt x="176271" y="44068"/>
                  </a:cubicBezTo>
                  <a:cubicBezTo>
                    <a:pt x="180677" y="44068"/>
                    <a:pt x="183615" y="47005"/>
                    <a:pt x="183615" y="51412"/>
                  </a:cubicBezTo>
                  <a:cubicBezTo>
                    <a:pt x="183615" y="55819"/>
                    <a:pt x="180677" y="58757"/>
                    <a:pt x="176271" y="58757"/>
                  </a:cubicBezTo>
                  <a:close/>
                  <a:moveTo>
                    <a:pt x="102824" y="29378"/>
                  </a:moveTo>
                  <a:cubicBezTo>
                    <a:pt x="46271" y="29378"/>
                    <a:pt x="0" y="16158"/>
                    <a:pt x="0" y="0"/>
                  </a:cubicBezTo>
                  <a:lnTo>
                    <a:pt x="0" y="58757"/>
                  </a:lnTo>
                  <a:cubicBezTo>
                    <a:pt x="0" y="74915"/>
                    <a:pt x="46271" y="88135"/>
                    <a:pt x="102824" y="88135"/>
                  </a:cubicBezTo>
                  <a:cubicBezTo>
                    <a:pt x="159378" y="88135"/>
                    <a:pt x="205649" y="74915"/>
                    <a:pt x="205649" y="58757"/>
                  </a:cubicBezTo>
                  <a:lnTo>
                    <a:pt x="205649" y="0"/>
                  </a:lnTo>
                  <a:cubicBezTo>
                    <a:pt x="205649" y="16158"/>
                    <a:pt x="159378" y="29378"/>
                    <a:pt x="102824" y="29378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526CCDD-1806-5590-5294-0881D58D3A39}"/>
                </a:ext>
              </a:extLst>
            </p:cNvPr>
            <p:cNvSpPr/>
            <p:nvPr/>
          </p:nvSpPr>
          <p:spPr>
            <a:xfrm>
              <a:off x="10032030" y="2300475"/>
              <a:ext cx="205648" cy="88135"/>
            </a:xfrm>
            <a:custGeom>
              <a:avLst/>
              <a:gdLst>
                <a:gd name="connsiteX0" fmla="*/ 176271 w 205648"/>
                <a:gd name="connsiteY0" fmla="*/ 58757 h 88135"/>
                <a:gd name="connsiteX1" fmla="*/ 168926 w 205648"/>
                <a:gd name="connsiteY1" fmla="*/ 51412 h 88135"/>
                <a:gd name="connsiteX2" fmla="*/ 176271 w 205648"/>
                <a:gd name="connsiteY2" fmla="*/ 44068 h 88135"/>
                <a:gd name="connsiteX3" fmla="*/ 183615 w 205648"/>
                <a:gd name="connsiteY3" fmla="*/ 51412 h 88135"/>
                <a:gd name="connsiteX4" fmla="*/ 176271 w 205648"/>
                <a:gd name="connsiteY4" fmla="*/ 58757 h 88135"/>
                <a:gd name="connsiteX5" fmla="*/ 102824 w 205648"/>
                <a:gd name="connsiteY5" fmla="*/ 29378 h 88135"/>
                <a:gd name="connsiteX6" fmla="*/ 0 w 205648"/>
                <a:gd name="connsiteY6" fmla="*/ 0 h 88135"/>
                <a:gd name="connsiteX7" fmla="*/ 0 w 205648"/>
                <a:gd name="connsiteY7" fmla="*/ 58757 h 88135"/>
                <a:gd name="connsiteX8" fmla="*/ 102824 w 205648"/>
                <a:gd name="connsiteY8" fmla="*/ 88135 h 88135"/>
                <a:gd name="connsiteX9" fmla="*/ 205649 w 205648"/>
                <a:gd name="connsiteY9" fmla="*/ 58757 h 88135"/>
                <a:gd name="connsiteX10" fmla="*/ 205649 w 205648"/>
                <a:gd name="connsiteY10" fmla="*/ 0 h 88135"/>
                <a:gd name="connsiteX11" fmla="*/ 102824 w 205648"/>
                <a:gd name="connsiteY11" fmla="*/ 29378 h 8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648" h="88135">
                  <a:moveTo>
                    <a:pt x="176271" y="58757"/>
                  </a:moveTo>
                  <a:cubicBezTo>
                    <a:pt x="171864" y="58757"/>
                    <a:pt x="168926" y="55819"/>
                    <a:pt x="168926" y="51412"/>
                  </a:cubicBezTo>
                  <a:cubicBezTo>
                    <a:pt x="168926" y="47005"/>
                    <a:pt x="171864" y="44068"/>
                    <a:pt x="176271" y="44068"/>
                  </a:cubicBezTo>
                  <a:cubicBezTo>
                    <a:pt x="180677" y="44068"/>
                    <a:pt x="183615" y="47005"/>
                    <a:pt x="183615" y="51412"/>
                  </a:cubicBezTo>
                  <a:cubicBezTo>
                    <a:pt x="183615" y="55819"/>
                    <a:pt x="180677" y="58757"/>
                    <a:pt x="176271" y="58757"/>
                  </a:cubicBezTo>
                  <a:close/>
                  <a:moveTo>
                    <a:pt x="102824" y="29378"/>
                  </a:moveTo>
                  <a:cubicBezTo>
                    <a:pt x="46271" y="29378"/>
                    <a:pt x="0" y="16158"/>
                    <a:pt x="0" y="0"/>
                  </a:cubicBezTo>
                  <a:lnTo>
                    <a:pt x="0" y="58757"/>
                  </a:lnTo>
                  <a:cubicBezTo>
                    <a:pt x="0" y="74915"/>
                    <a:pt x="46271" y="88135"/>
                    <a:pt x="102824" y="88135"/>
                  </a:cubicBezTo>
                  <a:cubicBezTo>
                    <a:pt x="159378" y="88135"/>
                    <a:pt x="205649" y="74915"/>
                    <a:pt x="205649" y="58757"/>
                  </a:cubicBezTo>
                  <a:lnTo>
                    <a:pt x="205649" y="0"/>
                  </a:lnTo>
                  <a:cubicBezTo>
                    <a:pt x="205649" y="16158"/>
                    <a:pt x="159378" y="29378"/>
                    <a:pt x="102824" y="29378"/>
                  </a:cubicBezTo>
                  <a:close/>
                </a:path>
              </a:pathLst>
            </a:custGeom>
            <a:grpFill/>
            <a:ln w="36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124" name="Graphic 31">
            <a:extLst>
              <a:ext uri="{FF2B5EF4-FFF2-40B4-BE49-F238E27FC236}">
                <a16:creationId xmlns:a16="http://schemas.microsoft.com/office/drawing/2014/main" id="{67E4B40C-4792-E3A0-8A6B-5C74A185AB50}"/>
              </a:ext>
            </a:extLst>
          </p:cNvPr>
          <p:cNvGrpSpPr/>
          <p:nvPr/>
        </p:nvGrpSpPr>
        <p:grpSpPr>
          <a:xfrm>
            <a:off x="6685890" y="5749802"/>
            <a:ext cx="538567" cy="224566"/>
            <a:chOff x="6685890" y="5678008"/>
            <a:chExt cx="538567" cy="224566"/>
          </a:xfrm>
          <a:solidFill>
            <a:schemeClr val="tx2">
              <a:lumMod val="75000"/>
            </a:schemeClr>
          </a:solidFill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8628442-86C4-B29D-BD48-DFA4FA79F64D}"/>
                </a:ext>
              </a:extLst>
            </p:cNvPr>
            <p:cNvSpPr/>
            <p:nvPr/>
          </p:nvSpPr>
          <p:spPr>
            <a:xfrm>
              <a:off x="6685890" y="5678008"/>
              <a:ext cx="184290" cy="52850"/>
            </a:xfrm>
            <a:custGeom>
              <a:avLst/>
              <a:gdLst>
                <a:gd name="connsiteX0" fmla="*/ 173264 w 184290"/>
                <a:gd name="connsiteY0" fmla="*/ 41090 h 52850"/>
                <a:gd name="connsiteX1" fmla="*/ 12021 w 184290"/>
                <a:gd name="connsiteY1" fmla="*/ 41090 h 52850"/>
                <a:gd name="connsiteX2" fmla="*/ 12021 w 184290"/>
                <a:gd name="connsiteY2" fmla="*/ 11253 h 52850"/>
                <a:gd name="connsiteX3" fmla="*/ 173264 w 184290"/>
                <a:gd name="connsiteY3" fmla="*/ 11253 h 52850"/>
                <a:gd name="connsiteX4" fmla="*/ 184785 w 184290"/>
                <a:gd name="connsiteY4" fmla="*/ -268 h 52850"/>
                <a:gd name="connsiteX5" fmla="*/ 495 w 184290"/>
                <a:gd name="connsiteY5" fmla="*/ -268 h 52850"/>
                <a:gd name="connsiteX6" fmla="*/ 495 w 184290"/>
                <a:gd name="connsiteY6" fmla="*/ 52582 h 52850"/>
                <a:gd name="connsiteX7" fmla="*/ 184785 w 184290"/>
                <a:gd name="connsiteY7" fmla="*/ 52582 h 5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290" h="52850">
                  <a:moveTo>
                    <a:pt x="173264" y="41090"/>
                  </a:moveTo>
                  <a:lnTo>
                    <a:pt x="12021" y="41090"/>
                  </a:lnTo>
                  <a:lnTo>
                    <a:pt x="12021" y="11253"/>
                  </a:lnTo>
                  <a:lnTo>
                    <a:pt x="173264" y="11253"/>
                  </a:lnTo>
                  <a:close/>
                  <a:moveTo>
                    <a:pt x="184785" y="-268"/>
                  </a:moveTo>
                  <a:lnTo>
                    <a:pt x="495" y="-268"/>
                  </a:lnTo>
                  <a:lnTo>
                    <a:pt x="495" y="52582"/>
                  </a:lnTo>
                  <a:lnTo>
                    <a:pt x="184785" y="52582"/>
                  </a:lnTo>
                  <a:close/>
                </a:path>
              </a:pathLst>
            </a:custGeom>
            <a:grpFill/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AE57149-9085-4FDD-A770-A6A99CFDCBC7}"/>
                </a:ext>
              </a:extLst>
            </p:cNvPr>
            <p:cNvSpPr/>
            <p:nvPr/>
          </p:nvSpPr>
          <p:spPr>
            <a:xfrm flipV="1">
              <a:off x="6685896" y="5765378"/>
              <a:ext cx="43622" cy="52864"/>
            </a:xfrm>
            <a:custGeom>
              <a:avLst/>
              <a:gdLst>
                <a:gd name="connsiteX0" fmla="*/ 11539 w 43622"/>
                <a:gd name="connsiteY0" fmla="*/ 105 h 52864"/>
                <a:gd name="connsiteX1" fmla="*/ 19 w 43622"/>
                <a:gd name="connsiteY1" fmla="*/ 105 h 52864"/>
                <a:gd name="connsiteX2" fmla="*/ 19 w 43622"/>
                <a:gd name="connsiteY2" fmla="*/ 52970 h 52864"/>
                <a:gd name="connsiteX3" fmla="*/ 11539 w 43622"/>
                <a:gd name="connsiteY3" fmla="*/ 52970 h 52864"/>
                <a:gd name="connsiteX4" fmla="*/ 11539 w 43622"/>
                <a:gd name="connsiteY4" fmla="*/ 32087 h 52864"/>
                <a:gd name="connsiteX5" fmla="*/ 32121 w 43622"/>
                <a:gd name="connsiteY5" fmla="*/ 32087 h 52864"/>
                <a:gd name="connsiteX6" fmla="*/ 32121 w 43622"/>
                <a:gd name="connsiteY6" fmla="*/ 52970 h 52864"/>
                <a:gd name="connsiteX7" fmla="*/ 43641 w 43622"/>
                <a:gd name="connsiteY7" fmla="*/ 52970 h 52864"/>
                <a:gd name="connsiteX8" fmla="*/ 43641 w 43622"/>
                <a:gd name="connsiteY8" fmla="*/ 105 h 52864"/>
                <a:gd name="connsiteX9" fmla="*/ 32121 w 43622"/>
                <a:gd name="connsiteY9" fmla="*/ 105 h 52864"/>
                <a:gd name="connsiteX10" fmla="*/ 32121 w 43622"/>
                <a:gd name="connsiteY10" fmla="*/ 22006 h 52864"/>
                <a:gd name="connsiteX11" fmla="*/ 11539 w 43622"/>
                <a:gd name="connsiteY11" fmla="*/ 22006 h 52864"/>
                <a:gd name="connsiteX12" fmla="*/ 11539 w 43622"/>
                <a:gd name="connsiteY12" fmla="*/ 105 h 5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622" h="52864">
                  <a:moveTo>
                    <a:pt x="11539" y="105"/>
                  </a:moveTo>
                  <a:lnTo>
                    <a:pt x="19" y="105"/>
                  </a:lnTo>
                  <a:lnTo>
                    <a:pt x="19" y="52970"/>
                  </a:lnTo>
                  <a:lnTo>
                    <a:pt x="11539" y="52970"/>
                  </a:lnTo>
                  <a:lnTo>
                    <a:pt x="11539" y="32087"/>
                  </a:lnTo>
                  <a:lnTo>
                    <a:pt x="32121" y="32087"/>
                  </a:lnTo>
                  <a:lnTo>
                    <a:pt x="32121" y="52970"/>
                  </a:lnTo>
                  <a:lnTo>
                    <a:pt x="43641" y="52970"/>
                  </a:lnTo>
                  <a:lnTo>
                    <a:pt x="43641" y="105"/>
                  </a:lnTo>
                  <a:lnTo>
                    <a:pt x="32121" y="105"/>
                  </a:lnTo>
                  <a:lnTo>
                    <a:pt x="32121" y="22006"/>
                  </a:lnTo>
                  <a:lnTo>
                    <a:pt x="11539" y="22006"/>
                  </a:lnTo>
                  <a:lnTo>
                    <a:pt x="11539" y="105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5F48B0D-221B-8833-48F6-28A388385BF6}"/>
                </a:ext>
              </a:extLst>
            </p:cNvPr>
            <p:cNvSpPr/>
            <p:nvPr/>
          </p:nvSpPr>
          <p:spPr>
            <a:xfrm flipV="1">
              <a:off x="6736150" y="5779608"/>
              <a:ext cx="34979" cy="39316"/>
            </a:xfrm>
            <a:custGeom>
              <a:avLst/>
              <a:gdLst>
                <a:gd name="connsiteX0" fmla="*/ 10990 w 34979"/>
                <a:gd name="connsiteY0" fmla="*/ 24136 h 39316"/>
                <a:gd name="connsiteX1" fmla="*/ 24712 w 34979"/>
                <a:gd name="connsiteY1" fmla="*/ 24136 h 39316"/>
                <a:gd name="connsiteX2" fmla="*/ 18358 w 34979"/>
                <a:gd name="connsiteY2" fmla="*/ 30732 h 39316"/>
                <a:gd name="connsiteX3" fmla="*/ 10990 w 34979"/>
                <a:gd name="connsiteY3" fmla="*/ 24136 h 39316"/>
                <a:gd name="connsiteX4" fmla="*/ 19713 w 34979"/>
                <a:gd name="connsiteY4" fmla="*/ 121 h 39316"/>
                <a:gd name="connsiteX5" fmla="*/ 65 w 34979"/>
                <a:gd name="connsiteY5" fmla="*/ 19564 h 39316"/>
                <a:gd name="connsiteX6" fmla="*/ 18190 w 34979"/>
                <a:gd name="connsiteY6" fmla="*/ 39438 h 39316"/>
                <a:gd name="connsiteX7" fmla="*/ 35045 w 34979"/>
                <a:gd name="connsiteY7" fmla="*/ 20665 h 39316"/>
                <a:gd name="connsiteX8" fmla="*/ 35045 w 34979"/>
                <a:gd name="connsiteY8" fmla="*/ 16436 h 39316"/>
                <a:gd name="connsiteX9" fmla="*/ 10990 w 34979"/>
                <a:gd name="connsiteY9" fmla="*/ 16436 h 39316"/>
                <a:gd name="connsiteX10" fmla="*/ 21495 w 34979"/>
                <a:gd name="connsiteY10" fmla="*/ 9086 h 39316"/>
                <a:gd name="connsiteX11" fmla="*/ 31908 w 34979"/>
                <a:gd name="connsiteY11" fmla="*/ 12130 h 39316"/>
                <a:gd name="connsiteX12" fmla="*/ 32336 w 34979"/>
                <a:gd name="connsiteY12" fmla="*/ 12130 h 39316"/>
                <a:gd name="connsiteX13" fmla="*/ 32336 w 34979"/>
                <a:gd name="connsiteY13" fmla="*/ 3420 h 39316"/>
                <a:gd name="connsiteX14" fmla="*/ 19713 w 34979"/>
                <a:gd name="connsiteY14" fmla="*/ 121 h 3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979" h="39316">
                  <a:moveTo>
                    <a:pt x="10990" y="24136"/>
                  </a:moveTo>
                  <a:lnTo>
                    <a:pt x="24712" y="24136"/>
                  </a:lnTo>
                  <a:cubicBezTo>
                    <a:pt x="24456" y="28023"/>
                    <a:pt x="22850" y="30732"/>
                    <a:pt x="18358" y="30732"/>
                  </a:cubicBezTo>
                  <a:cubicBezTo>
                    <a:pt x="14970" y="30732"/>
                    <a:pt x="12005" y="29291"/>
                    <a:pt x="10990" y="24136"/>
                  </a:cubicBezTo>
                  <a:close/>
                  <a:moveTo>
                    <a:pt x="19713" y="121"/>
                  </a:moveTo>
                  <a:cubicBezTo>
                    <a:pt x="8025" y="121"/>
                    <a:pt x="65" y="7478"/>
                    <a:pt x="65" y="19564"/>
                  </a:cubicBezTo>
                  <a:cubicBezTo>
                    <a:pt x="65" y="31322"/>
                    <a:pt x="7857" y="39438"/>
                    <a:pt x="18190" y="39438"/>
                  </a:cubicBezTo>
                  <a:cubicBezTo>
                    <a:pt x="29455" y="39438"/>
                    <a:pt x="35045" y="31913"/>
                    <a:pt x="35045" y="20665"/>
                  </a:cubicBezTo>
                  <a:lnTo>
                    <a:pt x="35045" y="16436"/>
                  </a:lnTo>
                  <a:lnTo>
                    <a:pt x="10990" y="16436"/>
                  </a:lnTo>
                  <a:cubicBezTo>
                    <a:pt x="12348" y="10606"/>
                    <a:pt x="16920" y="9086"/>
                    <a:pt x="21495" y="9086"/>
                  </a:cubicBezTo>
                  <a:cubicBezTo>
                    <a:pt x="25475" y="9086"/>
                    <a:pt x="28352" y="9928"/>
                    <a:pt x="31908" y="12130"/>
                  </a:cubicBezTo>
                  <a:lnTo>
                    <a:pt x="32336" y="12130"/>
                  </a:lnTo>
                  <a:lnTo>
                    <a:pt x="32336" y="3420"/>
                  </a:lnTo>
                  <a:cubicBezTo>
                    <a:pt x="29287" y="1218"/>
                    <a:pt x="24964" y="121"/>
                    <a:pt x="19713" y="121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3512097-B8BE-10A0-42F6-6095C6303112}"/>
                </a:ext>
              </a:extLst>
            </p:cNvPr>
            <p:cNvSpPr/>
            <p:nvPr/>
          </p:nvSpPr>
          <p:spPr>
            <a:xfrm flipV="1">
              <a:off x="6773587" y="5780618"/>
              <a:ext cx="55142" cy="37610"/>
            </a:xfrm>
            <a:custGeom>
              <a:avLst/>
              <a:gdLst>
                <a:gd name="connsiteX0" fmla="*/ 27641 w 55142"/>
                <a:gd name="connsiteY0" fmla="*/ 22273 h 37610"/>
                <a:gd name="connsiteX1" fmla="*/ 21711 w 55142"/>
                <a:gd name="connsiteY1" fmla="*/ 121 h 37610"/>
                <a:gd name="connsiteX2" fmla="*/ 11634 w 55142"/>
                <a:gd name="connsiteY2" fmla="*/ 121 h 37610"/>
                <a:gd name="connsiteX3" fmla="*/ 114 w 55142"/>
                <a:gd name="connsiteY3" fmla="*/ 37309 h 37610"/>
                <a:gd name="connsiteX4" fmla="*/ 114 w 55142"/>
                <a:gd name="connsiteY4" fmla="*/ 37732 h 37610"/>
                <a:gd name="connsiteX5" fmla="*/ 11126 w 55142"/>
                <a:gd name="connsiteY5" fmla="*/ 37732 h 37610"/>
                <a:gd name="connsiteX6" fmla="*/ 17392 w 55142"/>
                <a:gd name="connsiteY6" fmla="*/ 15492 h 37610"/>
                <a:gd name="connsiteX7" fmla="*/ 23322 w 55142"/>
                <a:gd name="connsiteY7" fmla="*/ 37732 h 37610"/>
                <a:gd name="connsiteX8" fmla="*/ 32300 w 55142"/>
                <a:gd name="connsiteY8" fmla="*/ 37732 h 37610"/>
                <a:gd name="connsiteX9" fmla="*/ 38314 w 55142"/>
                <a:gd name="connsiteY9" fmla="*/ 15492 h 37610"/>
                <a:gd name="connsiteX10" fmla="*/ 44667 w 55142"/>
                <a:gd name="connsiteY10" fmla="*/ 37732 h 37610"/>
                <a:gd name="connsiteX11" fmla="*/ 55256 w 55142"/>
                <a:gd name="connsiteY11" fmla="*/ 37732 h 37610"/>
                <a:gd name="connsiteX12" fmla="*/ 55256 w 55142"/>
                <a:gd name="connsiteY12" fmla="*/ 37309 h 37610"/>
                <a:gd name="connsiteX13" fmla="*/ 43736 w 55142"/>
                <a:gd name="connsiteY13" fmla="*/ 121 h 37610"/>
                <a:gd name="connsiteX14" fmla="*/ 33655 w 55142"/>
                <a:gd name="connsiteY14" fmla="*/ 121 h 37610"/>
                <a:gd name="connsiteX15" fmla="*/ 27641 w 55142"/>
                <a:gd name="connsiteY15" fmla="*/ 22273 h 3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142" h="37610">
                  <a:moveTo>
                    <a:pt x="27641" y="22273"/>
                  </a:moveTo>
                  <a:lnTo>
                    <a:pt x="21711" y="121"/>
                  </a:lnTo>
                  <a:lnTo>
                    <a:pt x="11634" y="121"/>
                  </a:lnTo>
                  <a:lnTo>
                    <a:pt x="114" y="37309"/>
                  </a:lnTo>
                  <a:lnTo>
                    <a:pt x="114" y="37732"/>
                  </a:lnTo>
                  <a:lnTo>
                    <a:pt x="11126" y="37732"/>
                  </a:lnTo>
                  <a:lnTo>
                    <a:pt x="17392" y="15492"/>
                  </a:lnTo>
                  <a:lnTo>
                    <a:pt x="23322" y="37732"/>
                  </a:lnTo>
                  <a:lnTo>
                    <a:pt x="32300" y="37732"/>
                  </a:lnTo>
                  <a:lnTo>
                    <a:pt x="38314" y="15492"/>
                  </a:lnTo>
                  <a:lnTo>
                    <a:pt x="44667" y="37732"/>
                  </a:lnTo>
                  <a:lnTo>
                    <a:pt x="55256" y="37732"/>
                  </a:lnTo>
                  <a:lnTo>
                    <a:pt x="55256" y="37309"/>
                  </a:lnTo>
                  <a:lnTo>
                    <a:pt x="43736" y="121"/>
                  </a:lnTo>
                  <a:lnTo>
                    <a:pt x="33655" y="121"/>
                  </a:lnTo>
                  <a:lnTo>
                    <a:pt x="27641" y="22273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91A3542-A683-8B2D-FB23-12ABCB82A78C}"/>
                </a:ext>
              </a:extLst>
            </p:cNvPr>
            <p:cNvSpPr/>
            <p:nvPr/>
          </p:nvSpPr>
          <p:spPr>
            <a:xfrm flipV="1">
              <a:off x="6834392" y="5765126"/>
              <a:ext cx="17110" cy="53699"/>
            </a:xfrm>
            <a:custGeom>
              <a:avLst/>
              <a:gdLst>
                <a:gd name="connsiteX0" fmla="*/ 13031 w 17110"/>
                <a:gd name="connsiteY0" fmla="*/ 105 h 53699"/>
                <a:gd name="connsiteX1" fmla="*/ 156 w 17110"/>
                <a:gd name="connsiteY1" fmla="*/ 12279 h 53699"/>
                <a:gd name="connsiteX2" fmla="*/ 156 w 17110"/>
                <a:gd name="connsiteY2" fmla="*/ 53805 h 53699"/>
                <a:gd name="connsiteX3" fmla="*/ 11337 w 17110"/>
                <a:gd name="connsiteY3" fmla="*/ 53805 h 53699"/>
                <a:gd name="connsiteX4" fmla="*/ 11337 w 17110"/>
                <a:gd name="connsiteY4" fmla="*/ 13044 h 53699"/>
                <a:gd name="connsiteX5" fmla="*/ 14553 w 17110"/>
                <a:gd name="connsiteY5" fmla="*/ 9493 h 53699"/>
                <a:gd name="connsiteX6" fmla="*/ 17095 w 17110"/>
                <a:gd name="connsiteY6" fmla="*/ 10000 h 53699"/>
                <a:gd name="connsiteX7" fmla="*/ 17266 w 17110"/>
                <a:gd name="connsiteY7" fmla="*/ 10000 h 53699"/>
                <a:gd name="connsiteX8" fmla="*/ 17266 w 17110"/>
                <a:gd name="connsiteY8" fmla="*/ 783 h 53699"/>
                <a:gd name="connsiteX9" fmla="*/ 13031 w 17110"/>
                <a:gd name="connsiteY9" fmla="*/ 109 h 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10" h="53699">
                  <a:moveTo>
                    <a:pt x="13031" y="105"/>
                  </a:moveTo>
                  <a:cubicBezTo>
                    <a:pt x="3884" y="105"/>
                    <a:pt x="156" y="3740"/>
                    <a:pt x="156" y="12279"/>
                  </a:cubicBezTo>
                  <a:lnTo>
                    <a:pt x="156" y="53805"/>
                  </a:lnTo>
                  <a:lnTo>
                    <a:pt x="11337" y="53805"/>
                  </a:lnTo>
                  <a:lnTo>
                    <a:pt x="11337" y="13044"/>
                  </a:lnTo>
                  <a:cubicBezTo>
                    <a:pt x="11337" y="10423"/>
                    <a:pt x="12352" y="9493"/>
                    <a:pt x="14553" y="9493"/>
                  </a:cubicBezTo>
                  <a:cubicBezTo>
                    <a:pt x="15316" y="9493"/>
                    <a:pt x="16419" y="9745"/>
                    <a:pt x="17095" y="10000"/>
                  </a:cubicBezTo>
                  <a:lnTo>
                    <a:pt x="17266" y="10000"/>
                  </a:lnTo>
                  <a:lnTo>
                    <a:pt x="17266" y="783"/>
                  </a:lnTo>
                  <a:cubicBezTo>
                    <a:pt x="16335" y="448"/>
                    <a:pt x="14725" y="109"/>
                    <a:pt x="13031" y="109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5D62E56-0AB8-FAF2-0FCE-C15966B1696B}"/>
                </a:ext>
              </a:extLst>
            </p:cNvPr>
            <p:cNvSpPr/>
            <p:nvPr/>
          </p:nvSpPr>
          <p:spPr>
            <a:xfrm flipV="1">
              <a:off x="6854745" y="5779608"/>
              <a:ext cx="34979" cy="39316"/>
            </a:xfrm>
            <a:custGeom>
              <a:avLst/>
              <a:gdLst>
                <a:gd name="connsiteX0" fmla="*/ 11107 w 34979"/>
                <a:gd name="connsiteY0" fmla="*/ 24136 h 39316"/>
                <a:gd name="connsiteX1" fmla="*/ 24829 w 34979"/>
                <a:gd name="connsiteY1" fmla="*/ 24136 h 39316"/>
                <a:gd name="connsiteX2" fmla="*/ 18475 w 34979"/>
                <a:gd name="connsiteY2" fmla="*/ 30732 h 39316"/>
                <a:gd name="connsiteX3" fmla="*/ 11107 w 34979"/>
                <a:gd name="connsiteY3" fmla="*/ 24136 h 39316"/>
                <a:gd name="connsiteX4" fmla="*/ 19830 w 34979"/>
                <a:gd name="connsiteY4" fmla="*/ 121 h 39316"/>
                <a:gd name="connsiteX5" fmla="*/ 182 w 34979"/>
                <a:gd name="connsiteY5" fmla="*/ 19564 h 39316"/>
                <a:gd name="connsiteX6" fmla="*/ 18307 w 34979"/>
                <a:gd name="connsiteY6" fmla="*/ 39438 h 39316"/>
                <a:gd name="connsiteX7" fmla="*/ 35162 w 34979"/>
                <a:gd name="connsiteY7" fmla="*/ 20665 h 39316"/>
                <a:gd name="connsiteX8" fmla="*/ 35162 w 34979"/>
                <a:gd name="connsiteY8" fmla="*/ 16436 h 39316"/>
                <a:gd name="connsiteX9" fmla="*/ 11107 w 34979"/>
                <a:gd name="connsiteY9" fmla="*/ 16436 h 39316"/>
                <a:gd name="connsiteX10" fmla="*/ 21608 w 34979"/>
                <a:gd name="connsiteY10" fmla="*/ 9086 h 39316"/>
                <a:gd name="connsiteX11" fmla="*/ 32029 w 34979"/>
                <a:gd name="connsiteY11" fmla="*/ 12130 h 39316"/>
                <a:gd name="connsiteX12" fmla="*/ 32452 w 34979"/>
                <a:gd name="connsiteY12" fmla="*/ 12130 h 39316"/>
                <a:gd name="connsiteX13" fmla="*/ 32452 w 34979"/>
                <a:gd name="connsiteY13" fmla="*/ 3420 h 39316"/>
                <a:gd name="connsiteX14" fmla="*/ 19830 w 34979"/>
                <a:gd name="connsiteY14" fmla="*/ 121 h 3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979" h="39316">
                  <a:moveTo>
                    <a:pt x="11107" y="24136"/>
                  </a:moveTo>
                  <a:lnTo>
                    <a:pt x="24829" y="24136"/>
                  </a:lnTo>
                  <a:cubicBezTo>
                    <a:pt x="24573" y="28023"/>
                    <a:pt x="22966" y="30732"/>
                    <a:pt x="18475" y="30732"/>
                  </a:cubicBezTo>
                  <a:cubicBezTo>
                    <a:pt x="15090" y="30732"/>
                    <a:pt x="12122" y="29291"/>
                    <a:pt x="11107" y="24136"/>
                  </a:cubicBezTo>
                  <a:close/>
                  <a:moveTo>
                    <a:pt x="19830" y="121"/>
                  </a:moveTo>
                  <a:cubicBezTo>
                    <a:pt x="8142" y="121"/>
                    <a:pt x="182" y="7478"/>
                    <a:pt x="182" y="19564"/>
                  </a:cubicBezTo>
                  <a:cubicBezTo>
                    <a:pt x="182" y="31322"/>
                    <a:pt x="7974" y="39438"/>
                    <a:pt x="18307" y="39438"/>
                  </a:cubicBezTo>
                  <a:cubicBezTo>
                    <a:pt x="29572" y="39438"/>
                    <a:pt x="35162" y="31913"/>
                    <a:pt x="35162" y="20665"/>
                  </a:cubicBezTo>
                  <a:lnTo>
                    <a:pt x="35162" y="16436"/>
                  </a:lnTo>
                  <a:lnTo>
                    <a:pt x="11107" y="16436"/>
                  </a:lnTo>
                  <a:cubicBezTo>
                    <a:pt x="12461" y="10606"/>
                    <a:pt x="17037" y="9086"/>
                    <a:pt x="21608" y="9086"/>
                  </a:cubicBezTo>
                  <a:cubicBezTo>
                    <a:pt x="25592" y="9086"/>
                    <a:pt x="28469" y="9928"/>
                    <a:pt x="32029" y="12130"/>
                  </a:cubicBezTo>
                  <a:lnTo>
                    <a:pt x="32452" y="12130"/>
                  </a:lnTo>
                  <a:lnTo>
                    <a:pt x="32452" y="3420"/>
                  </a:lnTo>
                  <a:cubicBezTo>
                    <a:pt x="29404" y="1218"/>
                    <a:pt x="25084" y="121"/>
                    <a:pt x="19830" y="121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23C6F04-48A7-A046-F39F-E3B9596EF217}"/>
                </a:ext>
              </a:extLst>
            </p:cNvPr>
            <p:cNvSpPr/>
            <p:nvPr/>
          </p:nvSpPr>
          <p:spPr>
            <a:xfrm flipV="1">
              <a:off x="6893339" y="5770303"/>
              <a:ext cx="50735" cy="48785"/>
            </a:xfrm>
            <a:custGeom>
              <a:avLst/>
              <a:gdLst>
                <a:gd name="connsiteX0" fmla="*/ 42670 w 50735"/>
                <a:gd name="connsiteY0" fmla="*/ 38590 h 48785"/>
                <a:gd name="connsiteX1" fmla="*/ 50970 w 50735"/>
                <a:gd name="connsiteY1" fmla="*/ 38590 h 48785"/>
                <a:gd name="connsiteX2" fmla="*/ 50970 w 50735"/>
                <a:gd name="connsiteY2" fmla="*/ 29629 h 48785"/>
                <a:gd name="connsiteX3" fmla="*/ 42670 w 50735"/>
                <a:gd name="connsiteY3" fmla="*/ 29629 h 48785"/>
                <a:gd name="connsiteX4" fmla="*/ 42670 w 50735"/>
                <a:gd name="connsiteY4" fmla="*/ 14323 h 48785"/>
                <a:gd name="connsiteX5" fmla="*/ 47329 w 50735"/>
                <a:gd name="connsiteY5" fmla="*/ 9500 h 48785"/>
                <a:gd name="connsiteX6" fmla="*/ 50718 w 50735"/>
                <a:gd name="connsiteY6" fmla="*/ 10010 h 48785"/>
                <a:gd name="connsiteX7" fmla="*/ 50970 w 50735"/>
                <a:gd name="connsiteY7" fmla="*/ 10010 h 48785"/>
                <a:gd name="connsiteX8" fmla="*/ 50970 w 50735"/>
                <a:gd name="connsiteY8" fmla="*/ 1216 h 48785"/>
                <a:gd name="connsiteX9" fmla="*/ 44112 w 50735"/>
                <a:gd name="connsiteY9" fmla="*/ 119 h 48785"/>
                <a:gd name="connsiteX10" fmla="*/ 31490 w 50735"/>
                <a:gd name="connsiteY10" fmla="*/ 13817 h 48785"/>
                <a:gd name="connsiteX11" fmla="*/ 31490 w 50735"/>
                <a:gd name="connsiteY11" fmla="*/ 29629 h 48785"/>
                <a:gd name="connsiteX12" fmla="*/ 17176 w 50735"/>
                <a:gd name="connsiteY12" fmla="*/ 29629 h 48785"/>
                <a:gd name="connsiteX13" fmla="*/ 17176 w 50735"/>
                <a:gd name="connsiteY13" fmla="*/ 14323 h 48785"/>
                <a:gd name="connsiteX14" fmla="*/ 21832 w 50735"/>
                <a:gd name="connsiteY14" fmla="*/ 9500 h 48785"/>
                <a:gd name="connsiteX15" fmla="*/ 25224 w 50735"/>
                <a:gd name="connsiteY15" fmla="*/ 10010 h 48785"/>
                <a:gd name="connsiteX16" fmla="*/ 25476 w 50735"/>
                <a:gd name="connsiteY16" fmla="*/ 10010 h 48785"/>
                <a:gd name="connsiteX17" fmla="*/ 25476 w 50735"/>
                <a:gd name="connsiteY17" fmla="*/ 1216 h 48785"/>
                <a:gd name="connsiteX18" fmla="*/ 18619 w 50735"/>
                <a:gd name="connsiteY18" fmla="*/ 119 h 48785"/>
                <a:gd name="connsiteX19" fmla="*/ 5996 w 50735"/>
                <a:gd name="connsiteY19" fmla="*/ 13817 h 48785"/>
                <a:gd name="connsiteX20" fmla="*/ 5996 w 50735"/>
                <a:gd name="connsiteY20" fmla="*/ 29629 h 48785"/>
                <a:gd name="connsiteX21" fmla="*/ 234 w 50735"/>
                <a:gd name="connsiteY21" fmla="*/ 29629 h 48785"/>
                <a:gd name="connsiteX22" fmla="*/ 234 w 50735"/>
                <a:gd name="connsiteY22" fmla="*/ 38590 h 48785"/>
                <a:gd name="connsiteX23" fmla="*/ 5996 w 50735"/>
                <a:gd name="connsiteY23" fmla="*/ 38590 h 48785"/>
                <a:gd name="connsiteX24" fmla="*/ 5996 w 50735"/>
                <a:gd name="connsiteY24" fmla="*/ 48904 h 48785"/>
                <a:gd name="connsiteX25" fmla="*/ 17176 w 50735"/>
                <a:gd name="connsiteY25" fmla="*/ 48904 h 48785"/>
                <a:gd name="connsiteX26" fmla="*/ 17176 w 50735"/>
                <a:gd name="connsiteY26" fmla="*/ 38590 h 48785"/>
                <a:gd name="connsiteX27" fmla="*/ 31490 w 50735"/>
                <a:gd name="connsiteY27" fmla="*/ 38590 h 48785"/>
                <a:gd name="connsiteX28" fmla="*/ 31490 w 50735"/>
                <a:gd name="connsiteY28" fmla="*/ 48904 h 48785"/>
                <a:gd name="connsiteX29" fmla="*/ 42670 w 50735"/>
                <a:gd name="connsiteY29" fmla="*/ 48904 h 48785"/>
                <a:gd name="connsiteX30" fmla="*/ 42670 w 50735"/>
                <a:gd name="connsiteY30" fmla="*/ 38590 h 4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0735" h="48785">
                  <a:moveTo>
                    <a:pt x="42670" y="38590"/>
                  </a:moveTo>
                  <a:lnTo>
                    <a:pt x="50970" y="38590"/>
                  </a:lnTo>
                  <a:lnTo>
                    <a:pt x="50970" y="29629"/>
                  </a:lnTo>
                  <a:lnTo>
                    <a:pt x="42670" y="29629"/>
                  </a:lnTo>
                  <a:lnTo>
                    <a:pt x="42670" y="14323"/>
                  </a:lnTo>
                  <a:cubicBezTo>
                    <a:pt x="42670" y="11024"/>
                    <a:pt x="43941" y="9500"/>
                    <a:pt x="47329" y="9500"/>
                  </a:cubicBezTo>
                  <a:cubicBezTo>
                    <a:pt x="48260" y="9500"/>
                    <a:pt x="49447" y="9587"/>
                    <a:pt x="50718" y="10010"/>
                  </a:cubicBezTo>
                  <a:lnTo>
                    <a:pt x="50970" y="10010"/>
                  </a:lnTo>
                  <a:lnTo>
                    <a:pt x="50970" y="1216"/>
                  </a:lnTo>
                  <a:cubicBezTo>
                    <a:pt x="49531" y="706"/>
                    <a:pt x="47329" y="119"/>
                    <a:pt x="44112" y="119"/>
                  </a:cubicBezTo>
                  <a:cubicBezTo>
                    <a:pt x="35046" y="119"/>
                    <a:pt x="31490" y="4261"/>
                    <a:pt x="31490" y="13817"/>
                  </a:cubicBezTo>
                  <a:lnTo>
                    <a:pt x="31490" y="29629"/>
                  </a:lnTo>
                  <a:lnTo>
                    <a:pt x="17176" y="29629"/>
                  </a:lnTo>
                  <a:lnTo>
                    <a:pt x="17176" y="14323"/>
                  </a:lnTo>
                  <a:cubicBezTo>
                    <a:pt x="17176" y="11024"/>
                    <a:pt x="18447" y="9500"/>
                    <a:pt x="21832" y="9500"/>
                  </a:cubicBezTo>
                  <a:cubicBezTo>
                    <a:pt x="22767" y="9500"/>
                    <a:pt x="23953" y="9587"/>
                    <a:pt x="25224" y="10010"/>
                  </a:cubicBezTo>
                  <a:lnTo>
                    <a:pt x="25476" y="10010"/>
                  </a:lnTo>
                  <a:lnTo>
                    <a:pt x="25476" y="1216"/>
                  </a:lnTo>
                  <a:cubicBezTo>
                    <a:pt x="24037" y="706"/>
                    <a:pt x="21832" y="119"/>
                    <a:pt x="18619" y="119"/>
                  </a:cubicBezTo>
                  <a:cubicBezTo>
                    <a:pt x="9552" y="119"/>
                    <a:pt x="5996" y="4261"/>
                    <a:pt x="5996" y="13817"/>
                  </a:cubicBezTo>
                  <a:lnTo>
                    <a:pt x="5996" y="29629"/>
                  </a:lnTo>
                  <a:lnTo>
                    <a:pt x="234" y="29629"/>
                  </a:lnTo>
                  <a:lnTo>
                    <a:pt x="234" y="38590"/>
                  </a:lnTo>
                  <a:lnTo>
                    <a:pt x="5996" y="38590"/>
                  </a:lnTo>
                  <a:lnTo>
                    <a:pt x="5996" y="48904"/>
                  </a:lnTo>
                  <a:lnTo>
                    <a:pt x="17176" y="48904"/>
                  </a:lnTo>
                  <a:lnTo>
                    <a:pt x="17176" y="38590"/>
                  </a:lnTo>
                  <a:lnTo>
                    <a:pt x="31490" y="38590"/>
                  </a:lnTo>
                  <a:lnTo>
                    <a:pt x="31490" y="48904"/>
                  </a:lnTo>
                  <a:lnTo>
                    <a:pt x="42670" y="48904"/>
                  </a:lnTo>
                  <a:lnTo>
                    <a:pt x="42670" y="38590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D7A4E5B-D562-8C0D-C5BB-78415A62CA51}"/>
                </a:ext>
              </a:extLst>
            </p:cNvPr>
            <p:cNvSpPr/>
            <p:nvPr/>
          </p:nvSpPr>
          <p:spPr>
            <a:xfrm flipV="1">
              <a:off x="6962839" y="5765141"/>
              <a:ext cx="39127" cy="52864"/>
            </a:xfrm>
            <a:custGeom>
              <a:avLst/>
              <a:gdLst>
                <a:gd name="connsiteX0" fmla="*/ 19089 w 39127"/>
                <a:gd name="connsiteY0" fmla="*/ 27000 h 52864"/>
                <a:gd name="connsiteX1" fmla="*/ 27728 w 39127"/>
                <a:gd name="connsiteY1" fmla="*/ 35032 h 52864"/>
                <a:gd name="connsiteX2" fmla="*/ 19089 w 39127"/>
                <a:gd name="connsiteY2" fmla="*/ 43236 h 52864"/>
                <a:gd name="connsiteX3" fmla="*/ 11805 w 39127"/>
                <a:gd name="connsiteY3" fmla="*/ 43236 h 52864"/>
                <a:gd name="connsiteX4" fmla="*/ 11805 w 39127"/>
                <a:gd name="connsiteY4" fmla="*/ 27000 h 52864"/>
                <a:gd name="connsiteX5" fmla="*/ 39420 w 39127"/>
                <a:gd name="connsiteY5" fmla="*/ 35032 h 52864"/>
                <a:gd name="connsiteX6" fmla="*/ 20020 w 39127"/>
                <a:gd name="connsiteY6" fmla="*/ 17277 h 52864"/>
                <a:gd name="connsiteX7" fmla="*/ 11805 w 39127"/>
                <a:gd name="connsiteY7" fmla="*/ 17277 h 52864"/>
                <a:gd name="connsiteX8" fmla="*/ 11805 w 39127"/>
                <a:gd name="connsiteY8" fmla="*/ 112 h 52864"/>
                <a:gd name="connsiteX9" fmla="*/ 292 w 39127"/>
                <a:gd name="connsiteY9" fmla="*/ 112 h 52864"/>
                <a:gd name="connsiteX10" fmla="*/ 292 w 39127"/>
                <a:gd name="connsiteY10" fmla="*/ 52977 h 52864"/>
                <a:gd name="connsiteX11" fmla="*/ 20020 w 39127"/>
                <a:gd name="connsiteY11" fmla="*/ 52977 h 52864"/>
                <a:gd name="connsiteX12" fmla="*/ 39420 w 39127"/>
                <a:gd name="connsiteY12" fmla="*/ 35051 h 5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127" h="52864">
                  <a:moveTo>
                    <a:pt x="19089" y="27000"/>
                  </a:moveTo>
                  <a:cubicBezTo>
                    <a:pt x="24939" y="27000"/>
                    <a:pt x="27728" y="30296"/>
                    <a:pt x="27728" y="35032"/>
                  </a:cubicBezTo>
                  <a:cubicBezTo>
                    <a:pt x="27728" y="39940"/>
                    <a:pt x="24939" y="43236"/>
                    <a:pt x="19089" y="43236"/>
                  </a:cubicBezTo>
                  <a:lnTo>
                    <a:pt x="11805" y="43236"/>
                  </a:lnTo>
                  <a:lnTo>
                    <a:pt x="11805" y="27000"/>
                  </a:lnTo>
                  <a:close/>
                  <a:moveTo>
                    <a:pt x="39420" y="35032"/>
                  </a:moveTo>
                  <a:cubicBezTo>
                    <a:pt x="39420" y="23530"/>
                    <a:pt x="31712" y="17277"/>
                    <a:pt x="20020" y="17277"/>
                  </a:cubicBezTo>
                  <a:lnTo>
                    <a:pt x="11805" y="17277"/>
                  </a:lnTo>
                  <a:lnTo>
                    <a:pt x="11805" y="112"/>
                  </a:lnTo>
                  <a:lnTo>
                    <a:pt x="292" y="112"/>
                  </a:lnTo>
                  <a:lnTo>
                    <a:pt x="292" y="52977"/>
                  </a:lnTo>
                  <a:lnTo>
                    <a:pt x="20020" y="52977"/>
                  </a:lnTo>
                  <a:cubicBezTo>
                    <a:pt x="31712" y="52977"/>
                    <a:pt x="39420" y="46721"/>
                    <a:pt x="39420" y="35051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573419-F993-5F44-C39F-1E86273351FD}"/>
                </a:ext>
              </a:extLst>
            </p:cNvPr>
            <p:cNvSpPr/>
            <p:nvPr/>
          </p:nvSpPr>
          <p:spPr>
            <a:xfrm flipV="1">
              <a:off x="7003581" y="5779651"/>
              <a:ext cx="34220" cy="39149"/>
            </a:xfrm>
            <a:custGeom>
              <a:avLst/>
              <a:gdLst>
                <a:gd name="connsiteX0" fmla="*/ 23372 w 34220"/>
                <a:gd name="connsiteY0" fmla="*/ 12634 h 39149"/>
                <a:gd name="connsiteX1" fmla="*/ 23372 w 34220"/>
                <a:gd name="connsiteY1" fmla="*/ 15846 h 39149"/>
                <a:gd name="connsiteX2" fmla="*/ 17190 w 34220"/>
                <a:gd name="connsiteY2" fmla="*/ 17111 h 39149"/>
                <a:gd name="connsiteX3" fmla="*/ 11348 w 34220"/>
                <a:gd name="connsiteY3" fmla="*/ 12718 h 39149"/>
                <a:gd name="connsiteX4" fmla="*/ 16850 w 34220"/>
                <a:gd name="connsiteY4" fmla="*/ 8233 h 39149"/>
                <a:gd name="connsiteX5" fmla="*/ 23372 w 34220"/>
                <a:gd name="connsiteY5" fmla="*/ 12634 h 39149"/>
                <a:gd name="connsiteX6" fmla="*/ 23711 w 34220"/>
                <a:gd name="connsiteY6" fmla="*/ 4515 h 39149"/>
                <a:gd name="connsiteX7" fmla="*/ 13714 w 34220"/>
                <a:gd name="connsiteY7" fmla="*/ 118 h 39149"/>
                <a:gd name="connsiteX8" fmla="*/ 332 w 34220"/>
                <a:gd name="connsiteY8" fmla="*/ 12550 h 39149"/>
                <a:gd name="connsiteX9" fmla="*/ 14984 w 34220"/>
                <a:gd name="connsiteY9" fmla="*/ 24808 h 39149"/>
                <a:gd name="connsiteX10" fmla="*/ 23372 w 34220"/>
                <a:gd name="connsiteY10" fmla="*/ 23542 h 39149"/>
                <a:gd name="connsiteX11" fmla="*/ 23372 w 34220"/>
                <a:gd name="connsiteY11" fmla="*/ 24213 h 39149"/>
                <a:gd name="connsiteX12" fmla="*/ 15076 w 34220"/>
                <a:gd name="connsiteY12" fmla="*/ 30047 h 39149"/>
                <a:gd name="connsiteX13" fmla="*/ 4483 w 34220"/>
                <a:gd name="connsiteY13" fmla="*/ 27174 h 39149"/>
                <a:gd name="connsiteX14" fmla="*/ 4063 w 34220"/>
                <a:gd name="connsiteY14" fmla="*/ 27174 h 39149"/>
                <a:gd name="connsiteX15" fmla="*/ 4063 w 34220"/>
                <a:gd name="connsiteY15" fmla="*/ 36139 h 39149"/>
                <a:gd name="connsiteX16" fmla="*/ 17018 w 34220"/>
                <a:gd name="connsiteY16" fmla="*/ 39267 h 39149"/>
                <a:gd name="connsiteX17" fmla="*/ 34552 w 34220"/>
                <a:gd name="connsiteY17" fmla="*/ 24385 h 39149"/>
                <a:gd name="connsiteX18" fmla="*/ 34552 w 34220"/>
                <a:gd name="connsiteY18" fmla="*/ 796 h 39149"/>
                <a:gd name="connsiteX19" fmla="*/ 23711 w 34220"/>
                <a:gd name="connsiteY19" fmla="*/ 796 h 39149"/>
                <a:gd name="connsiteX20" fmla="*/ 23711 w 34220"/>
                <a:gd name="connsiteY20" fmla="*/ 4515 h 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20" h="39149">
                  <a:moveTo>
                    <a:pt x="23372" y="12634"/>
                  </a:moveTo>
                  <a:lnTo>
                    <a:pt x="23372" y="15846"/>
                  </a:lnTo>
                  <a:cubicBezTo>
                    <a:pt x="21677" y="16772"/>
                    <a:pt x="19479" y="17111"/>
                    <a:pt x="17190" y="17111"/>
                  </a:cubicBezTo>
                  <a:cubicBezTo>
                    <a:pt x="13549" y="17111"/>
                    <a:pt x="11348" y="15762"/>
                    <a:pt x="11348" y="12718"/>
                  </a:cubicBezTo>
                  <a:cubicBezTo>
                    <a:pt x="11348" y="9586"/>
                    <a:pt x="13549" y="8233"/>
                    <a:pt x="16850" y="8233"/>
                  </a:cubicBezTo>
                  <a:cubicBezTo>
                    <a:pt x="19983" y="8233"/>
                    <a:pt x="22356" y="9841"/>
                    <a:pt x="23372" y="12634"/>
                  </a:cubicBezTo>
                  <a:close/>
                  <a:moveTo>
                    <a:pt x="23711" y="4515"/>
                  </a:moveTo>
                  <a:cubicBezTo>
                    <a:pt x="21254" y="1554"/>
                    <a:pt x="17617" y="118"/>
                    <a:pt x="13714" y="118"/>
                  </a:cubicBezTo>
                  <a:cubicBezTo>
                    <a:pt x="6349" y="118"/>
                    <a:pt x="332" y="4595"/>
                    <a:pt x="332" y="12550"/>
                  </a:cubicBezTo>
                  <a:cubicBezTo>
                    <a:pt x="332" y="19904"/>
                    <a:pt x="6349" y="24808"/>
                    <a:pt x="14984" y="24808"/>
                  </a:cubicBezTo>
                  <a:cubicBezTo>
                    <a:pt x="17694" y="24808"/>
                    <a:pt x="20494" y="24385"/>
                    <a:pt x="23372" y="23542"/>
                  </a:cubicBezTo>
                  <a:lnTo>
                    <a:pt x="23372" y="24213"/>
                  </a:lnTo>
                  <a:cubicBezTo>
                    <a:pt x="23372" y="28275"/>
                    <a:pt x="21086" y="30047"/>
                    <a:pt x="15076" y="30047"/>
                  </a:cubicBezTo>
                  <a:cubicBezTo>
                    <a:pt x="11260" y="30047"/>
                    <a:pt x="7620" y="28953"/>
                    <a:pt x="4483" y="27174"/>
                  </a:cubicBezTo>
                  <a:lnTo>
                    <a:pt x="4063" y="27174"/>
                  </a:lnTo>
                  <a:lnTo>
                    <a:pt x="4063" y="36139"/>
                  </a:lnTo>
                  <a:cubicBezTo>
                    <a:pt x="6941" y="37827"/>
                    <a:pt x="12027" y="39267"/>
                    <a:pt x="17018" y="39267"/>
                  </a:cubicBezTo>
                  <a:cubicBezTo>
                    <a:pt x="28370" y="39267"/>
                    <a:pt x="34552" y="33857"/>
                    <a:pt x="34552" y="24385"/>
                  </a:cubicBezTo>
                  <a:lnTo>
                    <a:pt x="34552" y="796"/>
                  </a:lnTo>
                  <a:lnTo>
                    <a:pt x="23711" y="796"/>
                  </a:lnTo>
                  <a:lnTo>
                    <a:pt x="23711" y="4515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2C145D0-D8B8-C1A2-36ED-0DC7756A9C25}"/>
                </a:ext>
              </a:extLst>
            </p:cNvPr>
            <p:cNvSpPr/>
            <p:nvPr/>
          </p:nvSpPr>
          <p:spPr>
            <a:xfrm flipV="1">
              <a:off x="7043271" y="5779582"/>
              <a:ext cx="30240" cy="39316"/>
            </a:xfrm>
            <a:custGeom>
              <a:avLst/>
              <a:gdLst>
                <a:gd name="connsiteX0" fmla="*/ 363 w 30240"/>
                <a:gd name="connsiteY0" fmla="*/ 19734 h 39316"/>
                <a:gd name="connsiteX1" fmla="*/ 20102 w 30240"/>
                <a:gd name="connsiteY1" fmla="*/ 39437 h 39316"/>
                <a:gd name="connsiteX2" fmla="*/ 30603 w 30240"/>
                <a:gd name="connsiteY2" fmla="*/ 36564 h 39316"/>
                <a:gd name="connsiteX3" fmla="*/ 30603 w 30240"/>
                <a:gd name="connsiteY3" fmla="*/ 27008 h 39316"/>
                <a:gd name="connsiteX4" fmla="*/ 30176 w 30240"/>
                <a:gd name="connsiteY4" fmla="*/ 27008 h 39316"/>
                <a:gd name="connsiteX5" fmla="*/ 21541 w 30240"/>
                <a:gd name="connsiteY5" fmla="*/ 29968 h 39316"/>
                <a:gd name="connsiteX6" fmla="*/ 11715 w 30240"/>
                <a:gd name="connsiteY6" fmla="*/ 19734 h 39316"/>
                <a:gd name="connsiteX7" fmla="*/ 21541 w 30240"/>
                <a:gd name="connsiteY7" fmla="*/ 9588 h 39316"/>
                <a:gd name="connsiteX8" fmla="*/ 30176 w 30240"/>
                <a:gd name="connsiteY8" fmla="*/ 12552 h 39316"/>
                <a:gd name="connsiteX9" fmla="*/ 30603 w 30240"/>
                <a:gd name="connsiteY9" fmla="*/ 12552 h 39316"/>
                <a:gd name="connsiteX10" fmla="*/ 30603 w 30240"/>
                <a:gd name="connsiteY10" fmla="*/ 2996 h 39316"/>
                <a:gd name="connsiteX11" fmla="*/ 20102 w 30240"/>
                <a:gd name="connsiteY11" fmla="*/ 120 h 39316"/>
                <a:gd name="connsiteX12" fmla="*/ 363 w 30240"/>
                <a:gd name="connsiteY12" fmla="*/ 19734 h 3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40" h="39316">
                  <a:moveTo>
                    <a:pt x="363" y="19734"/>
                  </a:moveTo>
                  <a:cubicBezTo>
                    <a:pt x="363" y="31828"/>
                    <a:pt x="8922" y="39437"/>
                    <a:pt x="20102" y="39437"/>
                  </a:cubicBezTo>
                  <a:cubicBezTo>
                    <a:pt x="24082" y="39437"/>
                    <a:pt x="27806" y="38591"/>
                    <a:pt x="30603" y="36564"/>
                  </a:cubicBezTo>
                  <a:lnTo>
                    <a:pt x="30603" y="27008"/>
                  </a:lnTo>
                  <a:lnTo>
                    <a:pt x="30176" y="27008"/>
                  </a:lnTo>
                  <a:cubicBezTo>
                    <a:pt x="27719" y="28867"/>
                    <a:pt x="24842" y="29968"/>
                    <a:pt x="21541" y="29968"/>
                  </a:cubicBezTo>
                  <a:cubicBezTo>
                    <a:pt x="15951" y="29968"/>
                    <a:pt x="11715" y="26158"/>
                    <a:pt x="11715" y="19734"/>
                  </a:cubicBezTo>
                  <a:cubicBezTo>
                    <a:pt x="11715" y="13310"/>
                    <a:pt x="15951" y="9588"/>
                    <a:pt x="21541" y="9588"/>
                  </a:cubicBezTo>
                  <a:cubicBezTo>
                    <a:pt x="24842" y="9588"/>
                    <a:pt x="27719" y="10689"/>
                    <a:pt x="30176" y="12552"/>
                  </a:cubicBezTo>
                  <a:lnTo>
                    <a:pt x="30603" y="12552"/>
                  </a:lnTo>
                  <a:lnTo>
                    <a:pt x="30603" y="2996"/>
                  </a:lnTo>
                  <a:cubicBezTo>
                    <a:pt x="27806" y="966"/>
                    <a:pt x="24082" y="120"/>
                    <a:pt x="20102" y="120"/>
                  </a:cubicBezTo>
                  <a:cubicBezTo>
                    <a:pt x="8922" y="120"/>
                    <a:pt x="363" y="7641"/>
                    <a:pt x="363" y="19734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EE977B2-CB4E-DDC7-0E34-16E5B7062511}"/>
                </a:ext>
              </a:extLst>
            </p:cNvPr>
            <p:cNvSpPr/>
            <p:nvPr/>
          </p:nvSpPr>
          <p:spPr>
            <a:xfrm flipV="1">
              <a:off x="7080583" y="5765247"/>
              <a:ext cx="35147" cy="52864"/>
            </a:xfrm>
            <a:custGeom>
              <a:avLst/>
              <a:gdLst>
                <a:gd name="connsiteX0" fmla="*/ 11581 w 35147"/>
                <a:gd name="connsiteY0" fmla="*/ 17187 h 52864"/>
                <a:gd name="connsiteX1" fmla="*/ 11581 w 35147"/>
                <a:gd name="connsiteY1" fmla="*/ 110 h 52864"/>
                <a:gd name="connsiteX2" fmla="*/ 405 w 35147"/>
                <a:gd name="connsiteY2" fmla="*/ 110 h 52864"/>
                <a:gd name="connsiteX3" fmla="*/ 405 w 35147"/>
                <a:gd name="connsiteY3" fmla="*/ 52975 h 52864"/>
                <a:gd name="connsiteX4" fmla="*/ 11581 w 35147"/>
                <a:gd name="connsiteY4" fmla="*/ 52975 h 52864"/>
                <a:gd name="connsiteX5" fmla="*/ 11581 w 35147"/>
                <a:gd name="connsiteY5" fmla="*/ 22874 h 52864"/>
                <a:gd name="connsiteX6" fmla="*/ 22849 w 35147"/>
                <a:gd name="connsiteY6" fmla="*/ 37757 h 52864"/>
                <a:gd name="connsiteX7" fmla="*/ 35552 w 35147"/>
                <a:gd name="connsiteY7" fmla="*/ 37757 h 52864"/>
                <a:gd name="connsiteX8" fmla="*/ 35552 w 35147"/>
                <a:gd name="connsiteY8" fmla="*/ 37334 h 52864"/>
                <a:gd name="connsiteX9" fmla="*/ 22002 w 35147"/>
                <a:gd name="connsiteY9" fmla="*/ 20253 h 52864"/>
                <a:gd name="connsiteX10" fmla="*/ 35552 w 35147"/>
                <a:gd name="connsiteY10" fmla="*/ 551 h 52864"/>
                <a:gd name="connsiteX11" fmla="*/ 35552 w 35147"/>
                <a:gd name="connsiteY11" fmla="*/ 128 h 52864"/>
                <a:gd name="connsiteX12" fmla="*/ 22762 w 35147"/>
                <a:gd name="connsiteY12" fmla="*/ 128 h 52864"/>
                <a:gd name="connsiteX13" fmla="*/ 11581 w 35147"/>
                <a:gd name="connsiteY13" fmla="*/ 17205 h 5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7" h="52864">
                  <a:moveTo>
                    <a:pt x="11581" y="17187"/>
                  </a:moveTo>
                  <a:lnTo>
                    <a:pt x="11581" y="110"/>
                  </a:lnTo>
                  <a:lnTo>
                    <a:pt x="405" y="110"/>
                  </a:lnTo>
                  <a:lnTo>
                    <a:pt x="405" y="52975"/>
                  </a:lnTo>
                  <a:lnTo>
                    <a:pt x="11581" y="52975"/>
                  </a:lnTo>
                  <a:lnTo>
                    <a:pt x="11581" y="22874"/>
                  </a:lnTo>
                  <a:lnTo>
                    <a:pt x="22849" y="37757"/>
                  </a:lnTo>
                  <a:lnTo>
                    <a:pt x="35552" y="37757"/>
                  </a:lnTo>
                  <a:lnTo>
                    <a:pt x="35552" y="37334"/>
                  </a:lnTo>
                  <a:lnTo>
                    <a:pt x="22002" y="20253"/>
                  </a:lnTo>
                  <a:lnTo>
                    <a:pt x="35552" y="551"/>
                  </a:lnTo>
                  <a:lnTo>
                    <a:pt x="35552" y="128"/>
                  </a:lnTo>
                  <a:lnTo>
                    <a:pt x="22762" y="128"/>
                  </a:lnTo>
                  <a:lnTo>
                    <a:pt x="11581" y="17205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5610205-65F3-0C23-9E88-37EC284D8B52}"/>
                </a:ext>
              </a:extLst>
            </p:cNvPr>
            <p:cNvSpPr/>
            <p:nvPr/>
          </p:nvSpPr>
          <p:spPr>
            <a:xfrm flipV="1">
              <a:off x="7117798" y="5779651"/>
              <a:ext cx="34220" cy="39149"/>
            </a:xfrm>
            <a:custGeom>
              <a:avLst/>
              <a:gdLst>
                <a:gd name="connsiteX0" fmla="*/ 23480 w 34220"/>
                <a:gd name="connsiteY0" fmla="*/ 12634 h 39149"/>
                <a:gd name="connsiteX1" fmla="*/ 23480 w 34220"/>
                <a:gd name="connsiteY1" fmla="*/ 15846 h 39149"/>
                <a:gd name="connsiteX2" fmla="*/ 17299 w 34220"/>
                <a:gd name="connsiteY2" fmla="*/ 17111 h 39149"/>
                <a:gd name="connsiteX3" fmla="*/ 11457 w 34220"/>
                <a:gd name="connsiteY3" fmla="*/ 12718 h 39149"/>
                <a:gd name="connsiteX4" fmla="*/ 16955 w 34220"/>
                <a:gd name="connsiteY4" fmla="*/ 8233 h 39149"/>
                <a:gd name="connsiteX5" fmla="*/ 23480 w 34220"/>
                <a:gd name="connsiteY5" fmla="*/ 12634 h 39149"/>
                <a:gd name="connsiteX6" fmla="*/ 23820 w 34220"/>
                <a:gd name="connsiteY6" fmla="*/ 4515 h 39149"/>
                <a:gd name="connsiteX7" fmla="*/ 13826 w 34220"/>
                <a:gd name="connsiteY7" fmla="*/ 118 h 39149"/>
                <a:gd name="connsiteX8" fmla="*/ 444 w 34220"/>
                <a:gd name="connsiteY8" fmla="*/ 12550 h 39149"/>
                <a:gd name="connsiteX9" fmla="*/ 15101 w 34220"/>
                <a:gd name="connsiteY9" fmla="*/ 24808 h 39149"/>
                <a:gd name="connsiteX10" fmla="*/ 23480 w 34220"/>
                <a:gd name="connsiteY10" fmla="*/ 23542 h 39149"/>
                <a:gd name="connsiteX11" fmla="*/ 23480 w 34220"/>
                <a:gd name="connsiteY11" fmla="*/ 24213 h 39149"/>
                <a:gd name="connsiteX12" fmla="*/ 15181 w 34220"/>
                <a:gd name="connsiteY12" fmla="*/ 30047 h 39149"/>
                <a:gd name="connsiteX13" fmla="*/ 4592 w 34220"/>
                <a:gd name="connsiteY13" fmla="*/ 27174 h 39149"/>
                <a:gd name="connsiteX14" fmla="*/ 4169 w 34220"/>
                <a:gd name="connsiteY14" fmla="*/ 27174 h 39149"/>
                <a:gd name="connsiteX15" fmla="*/ 4169 w 34220"/>
                <a:gd name="connsiteY15" fmla="*/ 36139 h 39149"/>
                <a:gd name="connsiteX16" fmla="*/ 17127 w 34220"/>
                <a:gd name="connsiteY16" fmla="*/ 39267 h 39149"/>
                <a:gd name="connsiteX17" fmla="*/ 34664 w 34220"/>
                <a:gd name="connsiteY17" fmla="*/ 24385 h 39149"/>
                <a:gd name="connsiteX18" fmla="*/ 34664 w 34220"/>
                <a:gd name="connsiteY18" fmla="*/ 796 h 39149"/>
                <a:gd name="connsiteX19" fmla="*/ 23820 w 34220"/>
                <a:gd name="connsiteY19" fmla="*/ 796 h 39149"/>
                <a:gd name="connsiteX20" fmla="*/ 23820 w 34220"/>
                <a:gd name="connsiteY20" fmla="*/ 4515 h 3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20" h="39149">
                  <a:moveTo>
                    <a:pt x="23480" y="12634"/>
                  </a:moveTo>
                  <a:lnTo>
                    <a:pt x="23480" y="15846"/>
                  </a:lnTo>
                  <a:cubicBezTo>
                    <a:pt x="21790" y="16772"/>
                    <a:pt x="19584" y="17111"/>
                    <a:pt x="17299" y="17111"/>
                  </a:cubicBezTo>
                  <a:cubicBezTo>
                    <a:pt x="13658" y="17111"/>
                    <a:pt x="11457" y="15762"/>
                    <a:pt x="11457" y="12718"/>
                  </a:cubicBezTo>
                  <a:cubicBezTo>
                    <a:pt x="11457" y="9586"/>
                    <a:pt x="13658" y="8233"/>
                    <a:pt x="16955" y="8233"/>
                  </a:cubicBezTo>
                  <a:cubicBezTo>
                    <a:pt x="20096" y="8233"/>
                    <a:pt x="22465" y="9841"/>
                    <a:pt x="23480" y="12634"/>
                  </a:cubicBezTo>
                  <a:close/>
                  <a:moveTo>
                    <a:pt x="23820" y="4515"/>
                  </a:moveTo>
                  <a:cubicBezTo>
                    <a:pt x="21363" y="1554"/>
                    <a:pt x="17719" y="118"/>
                    <a:pt x="13826" y="118"/>
                  </a:cubicBezTo>
                  <a:cubicBezTo>
                    <a:pt x="6454" y="118"/>
                    <a:pt x="444" y="4595"/>
                    <a:pt x="444" y="12550"/>
                  </a:cubicBezTo>
                  <a:cubicBezTo>
                    <a:pt x="444" y="19904"/>
                    <a:pt x="6454" y="24808"/>
                    <a:pt x="15101" y="24808"/>
                  </a:cubicBezTo>
                  <a:cubicBezTo>
                    <a:pt x="17810" y="24808"/>
                    <a:pt x="20600" y="24385"/>
                    <a:pt x="23480" y="23542"/>
                  </a:cubicBezTo>
                  <a:lnTo>
                    <a:pt x="23480" y="24213"/>
                  </a:lnTo>
                  <a:cubicBezTo>
                    <a:pt x="23480" y="28275"/>
                    <a:pt x="21195" y="30047"/>
                    <a:pt x="15181" y="30047"/>
                  </a:cubicBezTo>
                  <a:cubicBezTo>
                    <a:pt x="11373" y="30047"/>
                    <a:pt x="7725" y="28953"/>
                    <a:pt x="4592" y="27174"/>
                  </a:cubicBezTo>
                  <a:lnTo>
                    <a:pt x="4169" y="27174"/>
                  </a:lnTo>
                  <a:lnTo>
                    <a:pt x="4169" y="36139"/>
                  </a:lnTo>
                  <a:cubicBezTo>
                    <a:pt x="7049" y="37827"/>
                    <a:pt x="12132" y="39267"/>
                    <a:pt x="17127" y="39267"/>
                  </a:cubicBezTo>
                  <a:cubicBezTo>
                    <a:pt x="28483" y="39267"/>
                    <a:pt x="34664" y="33857"/>
                    <a:pt x="34664" y="24385"/>
                  </a:cubicBezTo>
                  <a:lnTo>
                    <a:pt x="34664" y="796"/>
                  </a:lnTo>
                  <a:lnTo>
                    <a:pt x="23820" y="796"/>
                  </a:lnTo>
                  <a:lnTo>
                    <a:pt x="23820" y="4515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1A2DC19-42E1-E544-850F-F63AFF4A9595}"/>
                </a:ext>
              </a:extLst>
            </p:cNvPr>
            <p:cNvSpPr/>
            <p:nvPr/>
          </p:nvSpPr>
          <p:spPr>
            <a:xfrm flipV="1">
              <a:off x="7160080" y="5779939"/>
              <a:ext cx="23624" cy="38051"/>
            </a:xfrm>
            <a:custGeom>
              <a:avLst/>
              <a:gdLst>
                <a:gd name="connsiteX0" fmla="*/ 11320 w 23624"/>
                <a:gd name="connsiteY0" fmla="*/ 31663 h 38051"/>
                <a:gd name="connsiteX1" fmla="*/ 20470 w 23624"/>
                <a:gd name="connsiteY1" fmla="*/ 38175 h 38051"/>
                <a:gd name="connsiteX2" fmla="*/ 24103 w 23624"/>
                <a:gd name="connsiteY2" fmla="*/ 37497 h 38051"/>
                <a:gd name="connsiteX3" fmla="*/ 24103 w 23624"/>
                <a:gd name="connsiteY3" fmla="*/ 26843 h 38051"/>
                <a:gd name="connsiteX4" fmla="*/ 23683 w 23624"/>
                <a:gd name="connsiteY4" fmla="*/ 26843 h 38051"/>
                <a:gd name="connsiteX5" fmla="*/ 18772 w 23624"/>
                <a:gd name="connsiteY5" fmla="*/ 27689 h 38051"/>
                <a:gd name="connsiteX6" fmla="*/ 11655 w 23624"/>
                <a:gd name="connsiteY6" fmla="*/ 21772 h 38051"/>
                <a:gd name="connsiteX7" fmla="*/ 11655 w 23624"/>
                <a:gd name="connsiteY7" fmla="*/ 123 h 38051"/>
                <a:gd name="connsiteX8" fmla="*/ 479 w 23624"/>
                <a:gd name="connsiteY8" fmla="*/ 123 h 38051"/>
                <a:gd name="connsiteX9" fmla="*/ 479 w 23624"/>
                <a:gd name="connsiteY9" fmla="*/ 37748 h 38051"/>
                <a:gd name="connsiteX10" fmla="*/ 11320 w 23624"/>
                <a:gd name="connsiteY10" fmla="*/ 37748 h 38051"/>
                <a:gd name="connsiteX11" fmla="*/ 11320 w 23624"/>
                <a:gd name="connsiteY11" fmla="*/ 31660 h 3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24" h="38051">
                  <a:moveTo>
                    <a:pt x="11320" y="31663"/>
                  </a:moveTo>
                  <a:cubicBezTo>
                    <a:pt x="13350" y="35809"/>
                    <a:pt x="16318" y="38175"/>
                    <a:pt x="20470" y="38175"/>
                  </a:cubicBezTo>
                  <a:cubicBezTo>
                    <a:pt x="21992" y="38175"/>
                    <a:pt x="23515" y="37836"/>
                    <a:pt x="24103" y="37497"/>
                  </a:cubicBezTo>
                  <a:lnTo>
                    <a:pt x="24103" y="26843"/>
                  </a:lnTo>
                  <a:lnTo>
                    <a:pt x="23683" y="26843"/>
                  </a:lnTo>
                  <a:cubicBezTo>
                    <a:pt x="22412" y="27354"/>
                    <a:pt x="20890" y="27689"/>
                    <a:pt x="18772" y="27689"/>
                  </a:cubicBezTo>
                  <a:cubicBezTo>
                    <a:pt x="15299" y="27689"/>
                    <a:pt x="12590" y="25658"/>
                    <a:pt x="11655" y="21772"/>
                  </a:cubicBezTo>
                  <a:lnTo>
                    <a:pt x="11655" y="123"/>
                  </a:lnTo>
                  <a:lnTo>
                    <a:pt x="479" y="123"/>
                  </a:lnTo>
                  <a:lnTo>
                    <a:pt x="479" y="37748"/>
                  </a:lnTo>
                  <a:lnTo>
                    <a:pt x="11320" y="37748"/>
                  </a:lnTo>
                  <a:lnTo>
                    <a:pt x="11320" y="31660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1D8FD41-D6F5-D5C3-B5A0-160DD0E4AD0E}"/>
                </a:ext>
              </a:extLst>
            </p:cNvPr>
            <p:cNvSpPr/>
            <p:nvPr/>
          </p:nvSpPr>
          <p:spPr>
            <a:xfrm flipV="1">
              <a:off x="7186596" y="5765334"/>
              <a:ext cx="37860" cy="53688"/>
            </a:xfrm>
            <a:custGeom>
              <a:avLst/>
              <a:gdLst>
                <a:gd name="connsiteX0" fmla="*/ 27195 w 37860"/>
                <a:gd name="connsiteY0" fmla="*/ 13723 h 53688"/>
                <a:gd name="connsiteX1" fmla="*/ 27195 w 37860"/>
                <a:gd name="connsiteY1" fmla="*/ 25816 h 53688"/>
                <a:gd name="connsiteX2" fmla="*/ 20078 w 37860"/>
                <a:gd name="connsiteY2" fmla="*/ 29703 h 53688"/>
                <a:gd name="connsiteX3" fmla="*/ 11866 w 37860"/>
                <a:gd name="connsiteY3" fmla="*/ 19724 h 53688"/>
                <a:gd name="connsiteX4" fmla="*/ 20078 w 37860"/>
                <a:gd name="connsiteY4" fmla="*/ 9833 h 53688"/>
                <a:gd name="connsiteX5" fmla="*/ 27195 w 37860"/>
                <a:gd name="connsiteY5" fmla="*/ 13723 h 53688"/>
                <a:gd name="connsiteX6" fmla="*/ 27530 w 37860"/>
                <a:gd name="connsiteY6" fmla="*/ 4841 h 53688"/>
                <a:gd name="connsiteX7" fmla="*/ 16354 w 37860"/>
                <a:gd name="connsiteY7" fmla="*/ 109 h 53688"/>
                <a:gd name="connsiteX8" fmla="*/ 514 w 37860"/>
                <a:gd name="connsiteY8" fmla="*/ 19724 h 53688"/>
                <a:gd name="connsiteX9" fmla="*/ 16354 w 37860"/>
                <a:gd name="connsiteY9" fmla="*/ 39426 h 53688"/>
                <a:gd name="connsiteX10" fmla="*/ 27195 w 37860"/>
                <a:gd name="connsiteY10" fmla="*/ 35113 h 53688"/>
                <a:gd name="connsiteX11" fmla="*/ 27195 w 37860"/>
                <a:gd name="connsiteY11" fmla="*/ 53798 h 53688"/>
                <a:gd name="connsiteX12" fmla="*/ 38375 w 37860"/>
                <a:gd name="connsiteY12" fmla="*/ 53798 h 53688"/>
                <a:gd name="connsiteX13" fmla="*/ 38375 w 37860"/>
                <a:gd name="connsiteY13" fmla="*/ 970 h 53688"/>
                <a:gd name="connsiteX14" fmla="*/ 27530 w 37860"/>
                <a:gd name="connsiteY14" fmla="*/ 970 h 53688"/>
                <a:gd name="connsiteX15" fmla="*/ 27530 w 37860"/>
                <a:gd name="connsiteY15" fmla="*/ 4856 h 5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860" h="53688">
                  <a:moveTo>
                    <a:pt x="27195" y="13723"/>
                  </a:moveTo>
                  <a:lnTo>
                    <a:pt x="27195" y="25816"/>
                  </a:lnTo>
                  <a:cubicBezTo>
                    <a:pt x="25332" y="28521"/>
                    <a:pt x="22879" y="29703"/>
                    <a:pt x="20078" y="29703"/>
                  </a:cubicBezTo>
                  <a:cubicBezTo>
                    <a:pt x="15171" y="29703"/>
                    <a:pt x="11866" y="26148"/>
                    <a:pt x="11866" y="19724"/>
                  </a:cubicBezTo>
                  <a:cubicBezTo>
                    <a:pt x="11866" y="13300"/>
                    <a:pt x="15171" y="9833"/>
                    <a:pt x="20078" y="9833"/>
                  </a:cubicBezTo>
                  <a:cubicBezTo>
                    <a:pt x="22879" y="9833"/>
                    <a:pt x="25332" y="11018"/>
                    <a:pt x="27195" y="13723"/>
                  </a:cubicBezTo>
                  <a:close/>
                  <a:moveTo>
                    <a:pt x="27530" y="4841"/>
                  </a:moveTo>
                  <a:cubicBezTo>
                    <a:pt x="25161" y="1797"/>
                    <a:pt x="21433" y="109"/>
                    <a:pt x="16354" y="109"/>
                  </a:cubicBezTo>
                  <a:cubicBezTo>
                    <a:pt x="6696" y="109"/>
                    <a:pt x="514" y="8899"/>
                    <a:pt x="514" y="19724"/>
                  </a:cubicBezTo>
                  <a:cubicBezTo>
                    <a:pt x="514" y="30548"/>
                    <a:pt x="6696" y="39426"/>
                    <a:pt x="16354" y="39426"/>
                  </a:cubicBezTo>
                  <a:cubicBezTo>
                    <a:pt x="21265" y="39426"/>
                    <a:pt x="24821" y="37902"/>
                    <a:pt x="27195" y="35113"/>
                  </a:cubicBezTo>
                  <a:lnTo>
                    <a:pt x="27195" y="53798"/>
                  </a:lnTo>
                  <a:lnTo>
                    <a:pt x="38375" y="53798"/>
                  </a:lnTo>
                  <a:lnTo>
                    <a:pt x="38375" y="970"/>
                  </a:lnTo>
                  <a:lnTo>
                    <a:pt x="27530" y="970"/>
                  </a:lnTo>
                  <a:lnTo>
                    <a:pt x="27530" y="4856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F9D852F-5732-A859-AB01-496E0898BA1F}"/>
                </a:ext>
              </a:extLst>
            </p:cNvPr>
            <p:cNvSpPr/>
            <p:nvPr/>
          </p:nvSpPr>
          <p:spPr>
            <a:xfrm flipV="1">
              <a:off x="6686024" y="5835451"/>
              <a:ext cx="32694" cy="52843"/>
            </a:xfrm>
            <a:custGeom>
              <a:avLst/>
              <a:gdLst>
                <a:gd name="connsiteX0" fmla="*/ 12 w 32694"/>
                <a:gd name="connsiteY0" fmla="*/ 53032 h 52843"/>
                <a:gd name="connsiteX1" fmla="*/ 32706 w 32694"/>
                <a:gd name="connsiteY1" fmla="*/ 53032 h 52843"/>
                <a:gd name="connsiteX2" fmla="*/ 32706 w 32694"/>
                <a:gd name="connsiteY2" fmla="*/ 46608 h 52843"/>
                <a:gd name="connsiteX3" fmla="*/ 7380 w 32694"/>
                <a:gd name="connsiteY3" fmla="*/ 46608 h 52843"/>
                <a:gd name="connsiteX4" fmla="*/ 7380 w 32694"/>
                <a:gd name="connsiteY4" fmla="*/ 30460 h 52843"/>
                <a:gd name="connsiteX5" fmla="*/ 30333 w 32694"/>
                <a:gd name="connsiteY5" fmla="*/ 30460 h 52843"/>
                <a:gd name="connsiteX6" fmla="*/ 30333 w 32694"/>
                <a:gd name="connsiteY6" fmla="*/ 24200 h 52843"/>
                <a:gd name="connsiteX7" fmla="*/ 7380 w 32694"/>
                <a:gd name="connsiteY7" fmla="*/ 24200 h 52843"/>
                <a:gd name="connsiteX8" fmla="*/ 7380 w 32694"/>
                <a:gd name="connsiteY8" fmla="*/ 6613 h 52843"/>
                <a:gd name="connsiteX9" fmla="*/ 32706 w 32694"/>
                <a:gd name="connsiteY9" fmla="*/ 6613 h 52843"/>
                <a:gd name="connsiteX10" fmla="*/ 32706 w 32694"/>
                <a:gd name="connsiteY10" fmla="*/ 189 h 52843"/>
                <a:gd name="connsiteX11" fmla="*/ 12 w 32694"/>
                <a:gd name="connsiteY11" fmla="*/ 189 h 52843"/>
                <a:gd name="connsiteX12" fmla="*/ 12 w 32694"/>
                <a:gd name="connsiteY12" fmla="*/ 53017 h 5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94" h="52843">
                  <a:moveTo>
                    <a:pt x="12" y="53032"/>
                  </a:moveTo>
                  <a:lnTo>
                    <a:pt x="32706" y="53032"/>
                  </a:lnTo>
                  <a:lnTo>
                    <a:pt x="32706" y="46608"/>
                  </a:lnTo>
                  <a:lnTo>
                    <a:pt x="7380" y="46608"/>
                  </a:lnTo>
                  <a:lnTo>
                    <a:pt x="7380" y="30460"/>
                  </a:lnTo>
                  <a:lnTo>
                    <a:pt x="30333" y="30460"/>
                  </a:lnTo>
                  <a:lnTo>
                    <a:pt x="30333" y="24200"/>
                  </a:lnTo>
                  <a:lnTo>
                    <a:pt x="7380" y="24200"/>
                  </a:lnTo>
                  <a:lnTo>
                    <a:pt x="7380" y="6613"/>
                  </a:lnTo>
                  <a:lnTo>
                    <a:pt x="32706" y="6613"/>
                  </a:lnTo>
                  <a:lnTo>
                    <a:pt x="32706" y="189"/>
                  </a:lnTo>
                  <a:lnTo>
                    <a:pt x="12" y="189"/>
                  </a:lnTo>
                  <a:lnTo>
                    <a:pt x="12" y="53017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9E7522A-B269-4BF6-EC16-FB8A607AE7C8}"/>
                </a:ext>
              </a:extLst>
            </p:cNvPr>
            <p:cNvSpPr/>
            <p:nvPr/>
          </p:nvSpPr>
          <p:spPr>
            <a:xfrm flipV="1">
              <a:off x="6727405" y="5850326"/>
              <a:ext cx="31251" cy="37964"/>
            </a:xfrm>
            <a:custGeom>
              <a:avLst/>
              <a:gdLst>
                <a:gd name="connsiteX0" fmla="*/ 18266 w 31251"/>
                <a:gd name="connsiteY0" fmla="*/ 38158 h 37964"/>
                <a:gd name="connsiteX1" fmla="*/ 31309 w 31251"/>
                <a:gd name="connsiteY1" fmla="*/ 23619 h 37964"/>
                <a:gd name="connsiteX2" fmla="*/ 31309 w 31251"/>
                <a:gd name="connsiteY2" fmla="*/ 194 h 37964"/>
                <a:gd name="connsiteX3" fmla="*/ 24280 w 31251"/>
                <a:gd name="connsiteY3" fmla="*/ 194 h 37964"/>
                <a:gd name="connsiteX4" fmla="*/ 24280 w 31251"/>
                <a:gd name="connsiteY4" fmla="*/ 23447 h 37964"/>
                <a:gd name="connsiteX5" fmla="*/ 16488 w 31251"/>
                <a:gd name="connsiteY5" fmla="*/ 31734 h 37964"/>
                <a:gd name="connsiteX6" fmla="*/ 7086 w 31251"/>
                <a:gd name="connsiteY6" fmla="*/ 24971 h 37964"/>
                <a:gd name="connsiteX7" fmla="*/ 7086 w 31251"/>
                <a:gd name="connsiteY7" fmla="*/ 194 h 37964"/>
                <a:gd name="connsiteX8" fmla="*/ 57 w 31251"/>
                <a:gd name="connsiteY8" fmla="*/ 194 h 37964"/>
                <a:gd name="connsiteX9" fmla="*/ 57 w 31251"/>
                <a:gd name="connsiteY9" fmla="*/ 37382 h 37964"/>
                <a:gd name="connsiteX10" fmla="*/ 7086 w 31251"/>
                <a:gd name="connsiteY10" fmla="*/ 37382 h 37964"/>
                <a:gd name="connsiteX11" fmla="*/ 7086 w 31251"/>
                <a:gd name="connsiteY11" fmla="*/ 31971 h 37964"/>
                <a:gd name="connsiteX12" fmla="*/ 18266 w 31251"/>
                <a:gd name="connsiteY12" fmla="*/ 38144 h 3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251" h="37964">
                  <a:moveTo>
                    <a:pt x="18266" y="38158"/>
                  </a:moveTo>
                  <a:cubicBezTo>
                    <a:pt x="26650" y="38158"/>
                    <a:pt x="31309" y="32660"/>
                    <a:pt x="31309" y="23619"/>
                  </a:cubicBezTo>
                  <a:lnTo>
                    <a:pt x="31309" y="194"/>
                  </a:lnTo>
                  <a:lnTo>
                    <a:pt x="24280" y="194"/>
                  </a:lnTo>
                  <a:lnTo>
                    <a:pt x="24280" y="23447"/>
                  </a:lnTo>
                  <a:cubicBezTo>
                    <a:pt x="24280" y="28267"/>
                    <a:pt x="21823" y="31734"/>
                    <a:pt x="16488" y="31734"/>
                  </a:cubicBezTo>
                  <a:cubicBezTo>
                    <a:pt x="12085" y="31734"/>
                    <a:pt x="8357" y="28942"/>
                    <a:pt x="7086" y="24971"/>
                  </a:cubicBezTo>
                  <a:lnTo>
                    <a:pt x="7086" y="194"/>
                  </a:lnTo>
                  <a:lnTo>
                    <a:pt x="57" y="194"/>
                  </a:lnTo>
                  <a:lnTo>
                    <a:pt x="57" y="37382"/>
                  </a:lnTo>
                  <a:lnTo>
                    <a:pt x="7086" y="37382"/>
                  </a:lnTo>
                  <a:lnTo>
                    <a:pt x="7086" y="31971"/>
                  </a:lnTo>
                  <a:cubicBezTo>
                    <a:pt x="9288" y="35439"/>
                    <a:pt x="13016" y="38144"/>
                    <a:pt x="18266" y="38144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0B2C692-3123-FEFF-EA02-ADEEB5CD9936}"/>
                </a:ext>
              </a:extLst>
            </p:cNvPr>
            <p:cNvSpPr/>
            <p:nvPr/>
          </p:nvSpPr>
          <p:spPr>
            <a:xfrm flipV="1">
              <a:off x="6763987" y="5841022"/>
              <a:ext cx="23036" cy="47851"/>
            </a:xfrm>
            <a:custGeom>
              <a:avLst/>
              <a:gdLst>
                <a:gd name="connsiteX0" fmla="*/ 13555 w 23036"/>
                <a:gd name="connsiteY0" fmla="*/ 38153 h 47851"/>
                <a:gd name="connsiteX1" fmla="*/ 23125 w 23036"/>
                <a:gd name="connsiteY1" fmla="*/ 38153 h 47851"/>
                <a:gd name="connsiteX2" fmla="*/ 23125 w 23036"/>
                <a:gd name="connsiteY2" fmla="*/ 32148 h 47851"/>
                <a:gd name="connsiteX3" fmla="*/ 13555 w 23036"/>
                <a:gd name="connsiteY3" fmla="*/ 32148 h 47851"/>
                <a:gd name="connsiteX4" fmla="*/ 13555 w 23036"/>
                <a:gd name="connsiteY4" fmla="*/ 12110 h 47851"/>
                <a:gd name="connsiteX5" fmla="*/ 19737 w 23036"/>
                <a:gd name="connsiteY5" fmla="*/ 6445 h 47851"/>
                <a:gd name="connsiteX6" fmla="*/ 22870 w 23036"/>
                <a:gd name="connsiteY6" fmla="*/ 6951 h 47851"/>
                <a:gd name="connsiteX7" fmla="*/ 23125 w 23036"/>
                <a:gd name="connsiteY7" fmla="*/ 6951 h 47851"/>
                <a:gd name="connsiteX8" fmla="*/ 23125 w 23036"/>
                <a:gd name="connsiteY8" fmla="*/ 950 h 47851"/>
                <a:gd name="connsiteX9" fmla="*/ 18722 w 23036"/>
                <a:gd name="connsiteY9" fmla="*/ 188 h 47851"/>
                <a:gd name="connsiteX10" fmla="*/ 6526 w 23036"/>
                <a:gd name="connsiteY10" fmla="*/ 11432 h 47851"/>
                <a:gd name="connsiteX11" fmla="*/ 6526 w 23036"/>
                <a:gd name="connsiteY11" fmla="*/ 32148 h 47851"/>
                <a:gd name="connsiteX12" fmla="*/ 89 w 23036"/>
                <a:gd name="connsiteY12" fmla="*/ 32148 h 47851"/>
                <a:gd name="connsiteX13" fmla="*/ 89 w 23036"/>
                <a:gd name="connsiteY13" fmla="*/ 38153 h 47851"/>
                <a:gd name="connsiteX14" fmla="*/ 6526 w 23036"/>
                <a:gd name="connsiteY14" fmla="*/ 38153 h 47851"/>
                <a:gd name="connsiteX15" fmla="*/ 6526 w 23036"/>
                <a:gd name="connsiteY15" fmla="*/ 48040 h 47851"/>
                <a:gd name="connsiteX16" fmla="*/ 13555 w 23036"/>
                <a:gd name="connsiteY16" fmla="*/ 48040 h 47851"/>
                <a:gd name="connsiteX17" fmla="*/ 13555 w 23036"/>
                <a:gd name="connsiteY17" fmla="*/ 38153 h 4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036" h="47851">
                  <a:moveTo>
                    <a:pt x="13555" y="38153"/>
                  </a:moveTo>
                  <a:lnTo>
                    <a:pt x="23125" y="38153"/>
                  </a:lnTo>
                  <a:lnTo>
                    <a:pt x="23125" y="32148"/>
                  </a:lnTo>
                  <a:lnTo>
                    <a:pt x="13555" y="32148"/>
                  </a:lnTo>
                  <a:lnTo>
                    <a:pt x="13555" y="12110"/>
                  </a:lnTo>
                  <a:cubicBezTo>
                    <a:pt x="13555" y="7885"/>
                    <a:pt x="15757" y="6445"/>
                    <a:pt x="19737" y="6445"/>
                  </a:cubicBezTo>
                  <a:cubicBezTo>
                    <a:pt x="20836" y="6445"/>
                    <a:pt x="22023" y="6612"/>
                    <a:pt x="22870" y="6951"/>
                  </a:cubicBezTo>
                  <a:lnTo>
                    <a:pt x="23125" y="6951"/>
                  </a:lnTo>
                  <a:lnTo>
                    <a:pt x="23125" y="950"/>
                  </a:lnTo>
                  <a:cubicBezTo>
                    <a:pt x="22110" y="527"/>
                    <a:pt x="20668" y="188"/>
                    <a:pt x="18722" y="188"/>
                  </a:cubicBezTo>
                  <a:cubicBezTo>
                    <a:pt x="9995" y="188"/>
                    <a:pt x="6526" y="4166"/>
                    <a:pt x="6526" y="11432"/>
                  </a:cubicBezTo>
                  <a:lnTo>
                    <a:pt x="6526" y="32148"/>
                  </a:lnTo>
                  <a:lnTo>
                    <a:pt x="89" y="32148"/>
                  </a:lnTo>
                  <a:lnTo>
                    <a:pt x="89" y="38153"/>
                  </a:lnTo>
                  <a:lnTo>
                    <a:pt x="6526" y="38153"/>
                  </a:lnTo>
                  <a:lnTo>
                    <a:pt x="6526" y="48040"/>
                  </a:lnTo>
                  <a:lnTo>
                    <a:pt x="13555" y="48040"/>
                  </a:lnTo>
                  <a:lnTo>
                    <a:pt x="13555" y="38153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726CE9E-E7C1-B289-7A23-9D2F6FD1139D}"/>
                </a:ext>
              </a:extLst>
            </p:cNvPr>
            <p:cNvSpPr/>
            <p:nvPr/>
          </p:nvSpPr>
          <p:spPr>
            <a:xfrm flipV="1">
              <a:off x="6791493" y="5850352"/>
              <a:ext cx="32610" cy="38726"/>
            </a:xfrm>
            <a:custGeom>
              <a:avLst/>
              <a:gdLst>
                <a:gd name="connsiteX0" fmla="*/ 7402 w 32610"/>
                <a:gd name="connsiteY0" fmla="*/ 23192 h 38726"/>
                <a:gd name="connsiteX1" fmla="*/ 25951 w 32610"/>
                <a:gd name="connsiteY1" fmla="*/ 23192 h 38726"/>
                <a:gd name="connsiteX2" fmla="*/ 17228 w 32610"/>
                <a:gd name="connsiteY2" fmla="*/ 32912 h 38726"/>
                <a:gd name="connsiteX3" fmla="*/ 7402 w 32610"/>
                <a:gd name="connsiteY3" fmla="*/ 23192 h 38726"/>
                <a:gd name="connsiteX4" fmla="*/ 18499 w 32610"/>
                <a:gd name="connsiteY4" fmla="*/ 190 h 38726"/>
                <a:gd name="connsiteX5" fmla="*/ 118 w 32610"/>
                <a:gd name="connsiteY5" fmla="*/ 19130 h 38726"/>
                <a:gd name="connsiteX6" fmla="*/ 17144 w 32610"/>
                <a:gd name="connsiteY6" fmla="*/ 38917 h 38726"/>
                <a:gd name="connsiteX7" fmla="*/ 32728 w 32610"/>
                <a:gd name="connsiteY7" fmla="*/ 20654 h 38726"/>
                <a:gd name="connsiteX8" fmla="*/ 32728 w 32610"/>
                <a:gd name="connsiteY8" fmla="*/ 17439 h 38726"/>
                <a:gd name="connsiteX9" fmla="*/ 7147 w 32610"/>
                <a:gd name="connsiteY9" fmla="*/ 17439 h 38726"/>
                <a:gd name="connsiteX10" fmla="*/ 19430 w 32610"/>
                <a:gd name="connsiteY10" fmla="*/ 6279 h 38726"/>
                <a:gd name="connsiteX11" fmla="*/ 29847 w 32610"/>
                <a:gd name="connsiteY11" fmla="*/ 9662 h 38726"/>
                <a:gd name="connsiteX12" fmla="*/ 30103 w 32610"/>
                <a:gd name="connsiteY12" fmla="*/ 9662 h 38726"/>
                <a:gd name="connsiteX13" fmla="*/ 30103 w 32610"/>
                <a:gd name="connsiteY13" fmla="*/ 3486 h 38726"/>
                <a:gd name="connsiteX14" fmla="*/ 18499 w 32610"/>
                <a:gd name="connsiteY14" fmla="*/ 190 h 3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610" h="38726">
                  <a:moveTo>
                    <a:pt x="7402" y="23192"/>
                  </a:moveTo>
                  <a:lnTo>
                    <a:pt x="25951" y="23192"/>
                  </a:lnTo>
                  <a:cubicBezTo>
                    <a:pt x="25699" y="28686"/>
                    <a:pt x="22986" y="32912"/>
                    <a:pt x="17228" y="32912"/>
                  </a:cubicBezTo>
                  <a:cubicBezTo>
                    <a:pt x="11893" y="32912"/>
                    <a:pt x="8417" y="28938"/>
                    <a:pt x="7402" y="23192"/>
                  </a:cubicBezTo>
                  <a:close/>
                  <a:moveTo>
                    <a:pt x="18499" y="190"/>
                  </a:moveTo>
                  <a:cubicBezTo>
                    <a:pt x="7570" y="190"/>
                    <a:pt x="118" y="7464"/>
                    <a:pt x="118" y="19130"/>
                  </a:cubicBezTo>
                  <a:cubicBezTo>
                    <a:pt x="118" y="30801"/>
                    <a:pt x="7063" y="38917"/>
                    <a:pt x="17144" y="38917"/>
                  </a:cubicBezTo>
                  <a:cubicBezTo>
                    <a:pt x="27393" y="38917"/>
                    <a:pt x="32728" y="31559"/>
                    <a:pt x="32728" y="20654"/>
                  </a:cubicBezTo>
                  <a:lnTo>
                    <a:pt x="32728" y="17439"/>
                  </a:lnTo>
                  <a:lnTo>
                    <a:pt x="7147" y="17439"/>
                  </a:lnTo>
                  <a:cubicBezTo>
                    <a:pt x="7910" y="9914"/>
                    <a:pt x="12741" y="6279"/>
                    <a:pt x="19430" y="6279"/>
                  </a:cubicBezTo>
                  <a:cubicBezTo>
                    <a:pt x="23581" y="6279"/>
                    <a:pt x="26543" y="7209"/>
                    <a:pt x="29847" y="9662"/>
                  </a:cubicBezTo>
                  <a:lnTo>
                    <a:pt x="30103" y="9662"/>
                  </a:lnTo>
                  <a:lnTo>
                    <a:pt x="30103" y="3486"/>
                  </a:lnTo>
                  <a:cubicBezTo>
                    <a:pt x="27054" y="1120"/>
                    <a:pt x="23070" y="190"/>
                    <a:pt x="18499" y="190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C5499AC-5433-BF05-BD72-BBC1F8F50407}"/>
                </a:ext>
              </a:extLst>
            </p:cNvPr>
            <p:cNvSpPr/>
            <p:nvPr/>
          </p:nvSpPr>
          <p:spPr>
            <a:xfrm flipV="1">
              <a:off x="6832643" y="5850403"/>
              <a:ext cx="19903" cy="37792"/>
            </a:xfrm>
            <a:custGeom>
              <a:avLst/>
              <a:gdLst>
                <a:gd name="connsiteX0" fmla="*/ 7183 w 19903"/>
                <a:gd name="connsiteY0" fmla="*/ 31645 h 37792"/>
                <a:gd name="connsiteX1" fmla="*/ 16413 w 19903"/>
                <a:gd name="connsiteY1" fmla="*/ 37985 h 37792"/>
                <a:gd name="connsiteX2" fmla="*/ 20057 w 19903"/>
                <a:gd name="connsiteY2" fmla="*/ 37395 h 37792"/>
                <a:gd name="connsiteX3" fmla="*/ 20057 w 19903"/>
                <a:gd name="connsiteY3" fmla="*/ 30464 h 37792"/>
                <a:gd name="connsiteX4" fmla="*/ 19805 w 19903"/>
                <a:gd name="connsiteY4" fmla="*/ 30464 h 37792"/>
                <a:gd name="connsiteX5" fmla="*/ 15398 w 19903"/>
                <a:gd name="connsiteY5" fmla="*/ 31222 h 37792"/>
                <a:gd name="connsiteX6" fmla="*/ 7183 w 19903"/>
                <a:gd name="connsiteY6" fmla="*/ 24459 h 37792"/>
                <a:gd name="connsiteX7" fmla="*/ 7183 w 19903"/>
                <a:gd name="connsiteY7" fmla="*/ 192 h 37792"/>
                <a:gd name="connsiteX8" fmla="*/ 154 w 19903"/>
                <a:gd name="connsiteY8" fmla="*/ 192 h 37792"/>
                <a:gd name="connsiteX9" fmla="*/ 154 w 19903"/>
                <a:gd name="connsiteY9" fmla="*/ 37380 h 37792"/>
                <a:gd name="connsiteX10" fmla="*/ 7183 w 19903"/>
                <a:gd name="connsiteY10" fmla="*/ 37380 h 37792"/>
                <a:gd name="connsiteX11" fmla="*/ 7183 w 19903"/>
                <a:gd name="connsiteY11" fmla="*/ 31631 h 3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3" h="37792">
                  <a:moveTo>
                    <a:pt x="7183" y="31645"/>
                  </a:moveTo>
                  <a:cubicBezTo>
                    <a:pt x="8793" y="35619"/>
                    <a:pt x="12353" y="37985"/>
                    <a:pt x="16413" y="37985"/>
                  </a:cubicBezTo>
                  <a:cubicBezTo>
                    <a:pt x="18027" y="37985"/>
                    <a:pt x="19466" y="37734"/>
                    <a:pt x="20057" y="37395"/>
                  </a:cubicBezTo>
                  <a:lnTo>
                    <a:pt x="20057" y="30464"/>
                  </a:lnTo>
                  <a:lnTo>
                    <a:pt x="19805" y="30464"/>
                  </a:lnTo>
                  <a:cubicBezTo>
                    <a:pt x="18787" y="30967"/>
                    <a:pt x="17092" y="31222"/>
                    <a:pt x="15398" y="31222"/>
                  </a:cubicBezTo>
                  <a:cubicBezTo>
                    <a:pt x="11590" y="31222"/>
                    <a:pt x="8369" y="28688"/>
                    <a:pt x="7183" y="24459"/>
                  </a:cubicBezTo>
                  <a:lnTo>
                    <a:pt x="7183" y="192"/>
                  </a:lnTo>
                  <a:lnTo>
                    <a:pt x="154" y="192"/>
                  </a:lnTo>
                  <a:lnTo>
                    <a:pt x="154" y="37380"/>
                  </a:lnTo>
                  <a:lnTo>
                    <a:pt x="7183" y="37380"/>
                  </a:lnTo>
                  <a:lnTo>
                    <a:pt x="7183" y="31631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1480A6A-9E13-228C-15D1-D974A3E8FB88}"/>
                </a:ext>
              </a:extLst>
            </p:cNvPr>
            <p:cNvSpPr/>
            <p:nvPr/>
          </p:nvSpPr>
          <p:spPr>
            <a:xfrm flipV="1">
              <a:off x="6858754" y="5850319"/>
              <a:ext cx="34472" cy="52256"/>
            </a:xfrm>
            <a:custGeom>
              <a:avLst/>
              <a:gdLst>
                <a:gd name="connsiteX0" fmla="*/ 16450 w 34472"/>
                <a:gd name="connsiteY0" fmla="*/ 20068 h 52256"/>
                <a:gd name="connsiteX1" fmla="*/ 27463 w 34472"/>
                <a:gd name="connsiteY1" fmla="*/ 33091 h 52256"/>
                <a:gd name="connsiteX2" fmla="*/ 16450 w 34472"/>
                <a:gd name="connsiteY2" fmla="*/ 46106 h 52256"/>
                <a:gd name="connsiteX3" fmla="*/ 7220 w 34472"/>
                <a:gd name="connsiteY3" fmla="*/ 40193 h 52256"/>
                <a:gd name="connsiteX4" fmla="*/ 7220 w 34472"/>
                <a:gd name="connsiteY4" fmla="*/ 25897 h 52256"/>
                <a:gd name="connsiteX5" fmla="*/ 16450 w 34472"/>
                <a:gd name="connsiteY5" fmla="*/ 20068 h 52256"/>
                <a:gd name="connsiteX6" fmla="*/ 17637 w 34472"/>
                <a:gd name="connsiteY6" fmla="*/ 52450 h 52256"/>
                <a:gd name="connsiteX7" fmla="*/ 34659 w 34472"/>
                <a:gd name="connsiteY7" fmla="*/ 33091 h 52256"/>
                <a:gd name="connsiteX8" fmla="*/ 17637 w 34472"/>
                <a:gd name="connsiteY8" fmla="*/ 13724 h 52256"/>
                <a:gd name="connsiteX9" fmla="*/ 7220 w 34472"/>
                <a:gd name="connsiteY9" fmla="*/ 18631 h 52256"/>
                <a:gd name="connsiteX10" fmla="*/ 7220 w 34472"/>
                <a:gd name="connsiteY10" fmla="*/ 194 h 52256"/>
                <a:gd name="connsiteX11" fmla="*/ 187 w 34472"/>
                <a:gd name="connsiteY11" fmla="*/ 194 h 52256"/>
                <a:gd name="connsiteX12" fmla="*/ 187 w 34472"/>
                <a:gd name="connsiteY12" fmla="*/ 51674 h 52256"/>
                <a:gd name="connsiteX13" fmla="*/ 7220 w 34472"/>
                <a:gd name="connsiteY13" fmla="*/ 51674 h 52256"/>
                <a:gd name="connsiteX14" fmla="*/ 7220 w 34472"/>
                <a:gd name="connsiteY14" fmla="*/ 47448 h 52256"/>
                <a:gd name="connsiteX15" fmla="*/ 17637 w 34472"/>
                <a:gd name="connsiteY15" fmla="*/ 52436 h 5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72" h="52256">
                  <a:moveTo>
                    <a:pt x="16450" y="20068"/>
                  </a:moveTo>
                  <a:cubicBezTo>
                    <a:pt x="23395" y="20068"/>
                    <a:pt x="27463" y="25562"/>
                    <a:pt x="27463" y="33091"/>
                  </a:cubicBezTo>
                  <a:cubicBezTo>
                    <a:pt x="27463" y="40528"/>
                    <a:pt x="23395" y="46106"/>
                    <a:pt x="16450" y="46106"/>
                  </a:cubicBezTo>
                  <a:cubicBezTo>
                    <a:pt x="12638" y="46106"/>
                    <a:pt x="9082" y="43824"/>
                    <a:pt x="7220" y="40193"/>
                  </a:cubicBezTo>
                  <a:lnTo>
                    <a:pt x="7220" y="25897"/>
                  </a:lnTo>
                  <a:cubicBezTo>
                    <a:pt x="9082" y="22266"/>
                    <a:pt x="12638" y="20068"/>
                    <a:pt x="16450" y="20068"/>
                  </a:cubicBezTo>
                  <a:close/>
                  <a:moveTo>
                    <a:pt x="17637" y="52450"/>
                  </a:moveTo>
                  <a:cubicBezTo>
                    <a:pt x="28730" y="52450"/>
                    <a:pt x="34659" y="43401"/>
                    <a:pt x="34659" y="33091"/>
                  </a:cubicBezTo>
                  <a:cubicBezTo>
                    <a:pt x="34659" y="22769"/>
                    <a:pt x="28730" y="13724"/>
                    <a:pt x="17637" y="13724"/>
                  </a:cubicBezTo>
                  <a:cubicBezTo>
                    <a:pt x="13062" y="13724"/>
                    <a:pt x="9166" y="16090"/>
                    <a:pt x="7220" y="18631"/>
                  </a:cubicBezTo>
                  <a:lnTo>
                    <a:pt x="7220" y="194"/>
                  </a:lnTo>
                  <a:lnTo>
                    <a:pt x="187" y="194"/>
                  </a:lnTo>
                  <a:lnTo>
                    <a:pt x="187" y="51674"/>
                  </a:lnTo>
                  <a:lnTo>
                    <a:pt x="7220" y="51674"/>
                  </a:lnTo>
                  <a:lnTo>
                    <a:pt x="7220" y="47448"/>
                  </a:lnTo>
                  <a:cubicBezTo>
                    <a:pt x="9166" y="50070"/>
                    <a:pt x="13062" y="52436"/>
                    <a:pt x="17637" y="52436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3263C5D-AD89-5502-5CE0-78D66F140396}"/>
                </a:ext>
              </a:extLst>
            </p:cNvPr>
            <p:cNvSpPr/>
            <p:nvPr/>
          </p:nvSpPr>
          <p:spPr>
            <a:xfrm flipV="1">
              <a:off x="6901581" y="5850403"/>
              <a:ext cx="19899" cy="37792"/>
            </a:xfrm>
            <a:custGeom>
              <a:avLst/>
              <a:gdLst>
                <a:gd name="connsiteX0" fmla="*/ 7251 w 19899"/>
                <a:gd name="connsiteY0" fmla="*/ 31645 h 37792"/>
                <a:gd name="connsiteX1" fmla="*/ 16481 w 19899"/>
                <a:gd name="connsiteY1" fmla="*/ 37985 h 37792"/>
                <a:gd name="connsiteX2" fmla="*/ 20121 w 19899"/>
                <a:gd name="connsiteY2" fmla="*/ 37395 h 37792"/>
                <a:gd name="connsiteX3" fmla="*/ 20121 w 19899"/>
                <a:gd name="connsiteY3" fmla="*/ 30464 h 37792"/>
                <a:gd name="connsiteX4" fmla="*/ 19870 w 19899"/>
                <a:gd name="connsiteY4" fmla="*/ 30464 h 37792"/>
                <a:gd name="connsiteX5" fmla="*/ 15466 w 19899"/>
                <a:gd name="connsiteY5" fmla="*/ 31222 h 37792"/>
                <a:gd name="connsiteX6" fmla="*/ 7251 w 19899"/>
                <a:gd name="connsiteY6" fmla="*/ 24459 h 37792"/>
                <a:gd name="connsiteX7" fmla="*/ 7251 w 19899"/>
                <a:gd name="connsiteY7" fmla="*/ 192 h 37792"/>
                <a:gd name="connsiteX8" fmla="*/ 222 w 19899"/>
                <a:gd name="connsiteY8" fmla="*/ 192 h 37792"/>
                <a:gd name="connsiteX9" fmla="*/ 222 w 19899"/>
                <a:gd name="connsiteY9" fmla="*/ 37380 h 37792"/>
                <a:gd name="connsiteX10" fmla="*/ 7251 w 19899"/>
                <a:gd name="connsiteY10" fmla="*/ 37380 h 37792"/>
                <a:gd name="connsiteX11" fmla="*/ 7251 w 19899"/>
                <a:gd name="connsiteY11" fmla="*/ 31631 h 3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99" h="37792">
                  <a:moveTo>
                    <a:pt x="7251" y="31645"/>
                  </a:moveTo>
                  <a:cubicBezTo>
                    <a:pt x="8857" y="35619"/>
                    <a:pt x="12417" y="37985"/>
                    <a:pt x="16481" y="37985"/>
                  </a:cubicBezTo>
                  <a:cubicBezTo>
                    <a:pt x="18091" y="37985"/>
                    <a:pt x="19530" y="37734"/>
                    <a:pt x="20121" y="37395"/>
                  </a:cubicBezTo>
                  <a:lnTo>
                    <a:pt x="20121" y="30464"/>
                  </a:lnTo>
                  <a:lnTo>
                    <a:pt x="19870" y="30464"/>
                  </a:lnTo>
                  <a:cubicBezTo>
                    <a:pt x="18854" y="30967"/>
                    <a:pt x="17160" y="31222"/>
                    <a:pt x="15466" y="31222"/>
                  </a:cubicBezTo>
                  <a:cubicBezTo>
                    <a:pt x="11654" y="31222"/>
                    <a:pt x="8437" y="28688"/>
                    <a:pt x="7251" y="24459"/>
                  </a:cubicBezTo>
                  <a:lnTo>
                    <a:pt x="7251" y="192"/>
                  </a:lnTo>
                  <a:lnTo>
                    <a:pt x="222" y="192"/>
                  </a:lnTo>
                  <a:lnTo>
                    <a:pt x="222" y="37380"/>
                  </a:lnTo>
                  <a:lnTo>
                    <a:pt x="7251" y="37380"/>
                  </a:lnTo>
                  <a:lnTo>
                    <a:pt x="7251" y="31631"/>
                  </a:ln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2CC2208-81D5-7CAD-3C8B-D8E15C06E626}"/>
                </a:ext>
              </a:extLst>
            </p:cNvPr>
            <p:cNvSpPr/>
            <p:nvPr/>
          </p:nvSpPr>
          <p:spPr>
            <a:xfrm flipV="1">
              <a:off x="6927195" y="5836035"/>
              <a:ext cx="8978" cy="8793"/>
            </a:xfrm>
            <a:custGeom>
              <a:avLst/>
              <a:gdLst>
                <a:gd name="connsiteX0" fmla="*/ 4734 w 8978"/>
                <a:gd name="connsiteY0" fmla="*/ 8955 h 8793"/>
                <a:gd name="connsiteX1" fmla="*/ 9221 w 8978"/>
                <a:gd name="connsiteY1" fmla="*/ 4558 h 8793"/>
                <a:gd name="connsiteX2" fmla="*/ 4734 w 8978"/>
                <a:gd name="connsiteY2" fmla="*/ 162 h 8793"/>
                <a:gd name="connsiteX3" fmla="*/ 242 w 8978"/>
                <a:gd name="connsiteY3" fmla="*/ 4558 h 8793"/>
                <a:gd name="connsiteX4" fmla="*/ 4734 w 8978"/>
                <a:gd name="connsiteY4" fmla="*/ 8955 h 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8" h="8793">
                  <a:moveTo>
                    <a:pt x="4734" y="8955"/>
                  </a:moveTo>
                  <a:cubicBezTo>
                    <a:pt x="7191" y="8955"/>
                    <a:pt x="9221" y="7012"/>
                    <a:pt x="9221" y="4558"/>
                  </a:cubicBezTo>
                  <a:cubicBezTo>
                    <a:pt x="9221" y="2105"/>
                    <a:pt x="7191" y="162"/>
                    <a:pt x="4734" y="162"/>
                  </a:cubicBezTo>
                  <a:cubicBezTo>
                    <a:pt x="2364" y="162"/>
                    <a:pt x="242" y="2105"/>
                    <a:pt x="242" y="4558"/>
                  </a:cubicBezTo>
                  <a:cubicBezTo>
                    <a:pt x="242" y="7012"/>
                    <a:pt x="2364" y="8955"/>
                    <a:pt x="4734" y="8955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FB64DDE-0BA5-5485-7A34-74EE78A04834}"/>
                </a:ext>
              </a:extLst>
            </p:cNvPr>
            <p:cNvSpPr/>
            <p:nvPr/>
          </p:nvSpPr>
          <p:spPr>
            <a:xfrm>
              <a:off x="6928180" y="5851026"/>
              <a:ext cx="7033" cy="37216"/>
            </a:xfrm>
            <a:custGeom>
              <a:avLst/>
              <a:gdLst>
                <a:gd name="connsiteX0" fmla="*/ 593 w 7033"/>
                <a:gd name="connsiteY0" fmla="*/ 37055 h 37216"/>
                <a:gd name="connsiteX1" fmla="*/ 7627 w 7033"/>
                <a:gd name="connsiteY1" fmla="*/ 37055 h 37216"/>
                <a:gd name="connsiteX2" fmla="*/ 7627 w 7033"/>
                <a:gd name="connsiteY2" fmla="*/ -162 h 37216"/>
                <a:gd name="connsiteX3" fmla="*/ 593 w 7033"/>
                <a:gd name="connsiteY3" fmla="*/ -162 h 3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3" h="37216">
                  <a:moveTo>
                    <a:pt x="593" y="37055"/>
                  </a:moveTo>
                  <a:lnTo>
                    <a:pt x="7627" y="37055"/>
                  </a:lnTo>
                  <a:lnTo>
                    <a:pt x="7627" y="-162"/>
                  </a:lnTo>
                  <a:lnTo>
                    <a:pt x="593" y="-162"/>
                  </a:lnTo>
                  <a:close/>
                </a:path>
              </a:pathLst>
            </a:custGeom>
            <a:grpFill/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6BE5269-50A0-3E2D-C8BC-826337536664}"/>
                </a:ext>
              </a:extLst>
            </p:cNvPr>
            <p:cNvSpPr/>
            <p:nvPr/>
          </p:nvSpPr>
          <p:spPr>
            <a:xfrm flipV="1">
              <a:off x="6944641" y="5850133"/>
              <a:ext cx="26932" cy="38726"/>
            </a:xfrm>
            <a:custGeom>
              <a:avLst/>
              <a:gdLst>
                <a:gd name="connsiteX0" fmla="*/ 15941 w 26932"/>
                <a:gd name="connsiteY0" fmla="*/ 22681 h 38726"/>
                <a:gd name="connsiteX1" fmla="*/ 27201 w 26932"/>
                <a:gd name="connsiteY1" fmla="*/ 11693 h 38726"/>
                <a:gd name="connsiteX2" fmla="*/ 12892 w 26932"/>
                <a:gd name="connsiteY2" fmla="*/ 190 h 38726"/>
                <a:gd name="connsiteX3" fmla="*/ 269 w 26932"/>
                <a:gd name="connsiteY3" fmla="*/ 3573 h 38726"/>
                <a:gd name="connsiteX4" fmla="*/ 269 w 26932"/>
                <a:gd name="connsiteY4" fmla="*/ 10252 h 38726"/>
                <a:gd name="connsiteX5" fmla="*/ 609 w 26932"/>
                <a:gd name="connsiteY5" fmla="*/ 10252 h 38726"/>
                <a:gd name="connsiteX6" fmla="*/ 12804 w 26932"/>
                <a:gd name="connsiteY6" fmla="*/ 6111 h 38726"/>
                <a:gd name="connsiteX7" fmla="*/ 20344 w 26932"/>
                <a:gd name="connsiteY7" fmla="*/ 10847 h 38726"/>
                <a:gd name="connsiteX8" fmla="*/ 11533 w 26932"/>
                <a:gd name="connsiteY8" fmla="*/ 16848 h 38726"/>
                <a:gd name="connsiteX9" fmla="*/ 441 w 26932"/>
                <a:gd name="connsiteY9" fmla="*/ 27501 h 38726"/>
                <a:gd name="connsiteX10" fmla="*/ 13907 w 26932"/>
                <a:gd name="connsiteY10" fmla="*/ 38916 h 38726"/>
                <a:gd name="connsiteX11" fmla="*/ 25339 w 26932"/>
                <a:gd name="connsiteY11" fmla="*/ 35872 h 38726"/>
                <a:gd name="connsiteX12" fmla="*/ 25339 w 26932"/>
                <a:gd name="connsiteY12" fmla="*/ 29105 h 38726"/>
                <a:gd name="connsiteX13" fmla="*/ 25087 w 26932"/>
                <a:gd name="connsiteY13" fmla="*/ 29105 h 38726"/>
                <a:gd name="connsiteX14" fmla="*/ 14075 w 26932"/>
                <a:gd name="connsiteY14" fmla="*/ 32999 h 38726"/>
                <a:gd name="connsiteX15" fmla="*/ 7214 w 26932"/>
                <a:gd name="connsiteY15" fmla="*/ 28431 h 38726"/>
                <a:gd name="connsiteX16" fmla="*/ 15941 w 26932"/>
                <a:gd name="connsiteY16" fmla="*/ 22681 h 3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32" h="38726">
                  <a:moveTo>
                    <a:pt x="15941" y="22681"/>
                  </a:moveTo>
                  <a:cubicBezTo>
                    <a:pt x="21275" y="20993"/>
                    <a:pt x="27201" y="18795"/>
                    <a:pt x="27201" y="11693"/>
                  </a:cubicBezTo>
                  <a:cubicBezTo>
                    <a:pt x="27201" y="4080"/>
                    <a:pt x="20936" y="190"/>
                    <a:pt x="12892" y="190"/>
                  </a:cubicBezTo>
                  <a:cubicBezTo>
                    <a:pt x="7977" y="190"/>
                    <a:pt x="3066" y="1375"/>
                    <a:pt x="269" y="3573"/>
                  </a:cubicBezTo>
                  <a:lnTo>
                    <a:pt x="269" y="10252"/>
                  </a:lnTo>
                  <a:lnTo>
                    <a:pt x="609" y="10252"/>
                  </a:lnTo>
                  <a:cubicBezTo>
                    <a:pt x="3745" y="7380"/>
                    <a:pt x="8401" y="6111"/>
                    <a:pt x="12804" y="6111"/>
                  </a:cubicBezTo>
                  <a:cubicBezTo>
                    <a:pt x="16784" y="6111"/>
                    <a:pt x="20344" y="7635"/>
                    <a:pt x="20344" y="10847"/>
                  </a:cubicBezTo>
                  <a:cubicBezTo>
                    <a:pt x="20344" y="14143"/>
                    <a:pt x="17383" y="14905"/>
                    <a:pt x="11533" y="16848"/>
                  </a:cubicBezTo>
                  <a:cubicBezTo>
                    <a:pt x="6283" y="18539"/>
                    <a:pt x="441" y="20486"/>
                    <a:pt x="441" y="27501"/>
                  </a:cubicBezTo>
                  <a:cubicBezTo>
                    <a:pt x="441" y="34691"/>
                    <a:pt x="6367" y="38916"/>
                    <a:pt x="13907" y="38916"/>
                  </a:cubicBezTo>
                  <a:cubicBezTo>
                    <a:pt x="18310" y="38916"/>
                    <a:pt x="22206" y="37987"/>
                    <a:pt x="25339" y="35872"/>
                  </a:cubicBezTo>
                  <a:lnTo>
                    <a:pt x="25339" y="29105"/>
                  </a:lnTo>
                  <a:lnTo>
                    <a:pt x="25087" y="29105"/>
                  </a:lnTo>
                  <a:cubicBezTo>
                    <a:pt x="22042" y="31559"/>
                    <a:pt x="18478" y="32999"/>
                    <a:pt x="14075" y="32999"/>
                  </a:cubicBezTo>
                  <a:cubicBezTo>
                    <a:pt x="9671" y="32999"/>
                    <a:pt x="7214" y="31052"/>
                    <a:pt x="7214" y="28431"/>
                  </a:cubicBezTo>
                  <a:cubicBezTo>
                    <a:pt x="7214" y="25470"/>
                    <a:pt x="9923" y="24628"/>
                    <a:pt x="15941" y="22681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35B9546-1FC7-F451-BF4E-9296AC4528DD}"/>
                </a:ext>
              </a:extLst>
            </p:cNvPr>
            <p:cNvSpPr/>
            <p:nvPr/>
          </p:nvSpPr>
          <p:spPr>
            <a:xfrm flipV="1">
              <a:off x="6977565" y="5850352"/>
              <a:ext cx="32606" cy="38726"/>
            </a:xfrm>
            <a:custGeom>
              <a:avLst/>
              <a:gdLst>
                <a:gd name="connsiteX0" fmla="*/ 7586 w 32606"/>
                <a:gd name="connsiteY0" fmla="*/ 23192 h 38726"/>
                <a:gd name="connsiteX1" fmla="*/ 26131 w 32606"/>
                <a:gd name="connsiteY1" fmla="*/ 23192 h 38726"/>
                <a:gd name="connsiteX2" fmla="*/ 17408 w 32606"/>
                <a:gd name="connsiteY2" fmla="*/ 32912 h 38726"/>
                <a:gd name="connsiteX3" fmla="*/ 7586 w 32606"/>
                <a:gd name="connsiteY3" fmla="*/ 23192 h 38726"/>
                <a:gd name="connsiteX4" fmla="*/ 18678 w 32606"/>
                <a:gd name="connsiteY4" fmla="*/ 190 h 38726"/>
                <a:gd name="connsiteX5" fmla="*/ 301 w 32606"/>
                <a:gd name="connsiteY5" fmla="*/ 19130 h 38726"/>
                <a:gd name="connsiteX6" fmla="*/ 17324 w 32606"/>
                <a:gd name="connsiteY6" fmla="*/ 38917 h 38726"/>
                <a:gd name="connsiteX7" fmla="*/ 32908 w 32606"/>
                <a:gd name="connsiteY7" fmla="*/ 20654 h 38726"/>
                <a:gd name="connsiteX8" fmla="*/ 32908 w 32606"/>
                <a:gd name="connsiteY8" fmla="*/ 17439 h 38726"/>
                <a:gd name="connsiteX9" fmla="*/ 7330 w 32606"/>
                <a:gd name="connsiteY9" fmla="*/ 17439 h 38726"/>
                <a:gd name="connsiteX10" fmla="*/ 19609 w 32606"/>
                <a:gd name="connsiteY10" fmla="*/ 6279 h 38726"/>
                <a:gd name="connsiteX11" fmla="*/ 30027 w 32606"/>
                <a:gd name="connsiteY11" fmla="*/ 9662 h 38726"/>
                <a:gd name="connsiteX12" fmla="*/ 30282 w 32606"/>
                <a:gd name="connsiteY12" fmla="*/ 9662 h 38726"/>
                <a:gd name="connsiteX13" fmla="*/ 30282 w 32606"/>
                <a:gd name="connsiteY13" fmla="*/ 3486 h 38726"/>
                <a:gd name="connsiteX14" fmla="*/ 18678 w 32606"/>
                <a:gd name="connsiteY14" fmla="*/ 190 h 3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606" h="38726">
                  <a:moveTo>
                    <a:pt x="7586" y="23192"/>
                  </a:moveTo>
                  <a:lnTo>
                    <a:pt x="26131" y="23192"/>
                  </a:lnTo>
                  <a:cubicBezTo>
                    <a:pt x="25879" y="28686"/>
                    <a:pt x="23169" y="32912"/>
                    <a:pt x="17408" y="32912"/>
                  </a:cubicBezTo>
                  <a:cubicBezTo>
                    <a:pt x="12073" y="32912"/>
                    <a:pt x="8601" y="28938"/>
                    <a:pt x="7586" y="23192"/>
                  </a:cubicBezTo>
                  <a:close/>
                  <a:moveTo>
                    <a:pt x="18678" y="190"/>
                  </a:moveTo>
                  <a:cubicBezTo>
                    <a:pt x="7754" y="190"/>
                    <a:pt x="301" y="7464"/>
                    <a:pt x="301" y="19130"/>
                  </a:cubicBezTo>
                  <a:cubicBezTo>
                    <a:pt x="301" y="30801"/>
                    <a:pt x="7246" y="38917"/>
                    <a:pt x="17324" y="38917"/>
                  </a:cubicBezTo>
                  <a:cubicBezTo>
                    <a:pt x="27577" y="38917"/>
                    <a:pt x="32908" y="31559"/>
                    <a:pt x="32908" y="20654"/>
                  </a:cubicBezTo>
                  <a:lnTo>
                    <a:pt x="32908" y="17439"/>
                  </a:lnTo>
                  <a:lnTo>
                    <a:pt x="7330" y="17439"/>
                  </a:lnTo>
                  <a:cubicBezTo>
                    <a:pt x="8093" y="9914"/>
                    <a:pt x="12920" y="6279"/>
                    <a:pt x="19609" y="6279"/>
                  </a:cubicBezTo>
                  <a:cubicBezTo>
                    <a:pt x="23765" y="6279"/>
                    <a:pt x="26726" y="7209"/>
                    <a:pt x="30027" y="9662"/>
                  </a:cubicBezTo>
                  <a:lnTo>
                    <a:pt x="30282" y="9662"/>
                  </a:lnTo>
                  <a:lnTo>
                    <a:pt x="30282" y="3486"/>
                  </a:lnTo>
                  <a:cubicBezTo>
                    <a:pt x="27237" y="1120"/>
                    <a:pt x="23253" y="190"/>
                    <a:pt x="18678" y="190"/>
                  </a:cubicBezTo>
                </a:path>
              </a:pathLst>
            </a:custGeom>
            <a:grpFill/>
            <a:ln w="36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grpSp>
        <p:nvGrpSpPr>
          <p:cNvPr id="151" name="Graphic 33">
            <a:extLst>
              <a:ext uri="{FF2B5EF4-FFF2-40B4-BE49-F238E27FC236}">
                <a16:creationId xmlns:a16="http://schemas.microsoft.com/office/drawing/2014/main" id="{7A931CB6-4CFA-1674-02ED-EE3C0AC7FC21}"/>
              </a:ext>
            </a:extLst>
          </p:cNvPr>
          <p:cNvGrpSpPr/>
          <p:nvPr/>
        </p:nvGrpSpPr>
        <p:grpSpPr>
          <a:xfrm>
            <a:off x="8223714" y="5795732"/>
            <a:ext cx="649128" cy="132706"/>
            <a:chOff x="8223714" y="5717755"/>
            <a:chExt cx="649128" cy="132706"/>
          </a:xfrm>
          <a:solidFill>
            <a:schemeClr val="tx2">
              <a:lumMod val="75000"/>
            </a:schemeClr>
          </a:solidFill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7BEC7B8-4068-32F5-9535-1B1AB74619FD}"/>
                </a:ext>
              </a:extLst>
            </p:cNvPr>
            <p:cNvSpPr/>
            <p:nvPr/>
          </p:nvSpPr>
          <p:spPr>
            <a:xfrm rot="5400000" flipV="1">
              <a:off x="8434125" y="5746724"/>
              <a:ext cx="103513" cy="101518"/>
            </a:xfrm>
            <a:custGeom>
              <a:avLst/>
              <a:gdLst>
                <a:gd name="connsiteX0" fmla="*/ 193 w 103513"/>
                <a:gd name="connsiteY0" fmla="*/ 60629 h 101518"/>
                <a:gd name="connsiteX1" fmla="*/ 16505 w 103513"/>
                <a:gd name="connsiteY1" fmla="*/ 27749 h 101518"/>
                <a:gd name="connsiteX2" fmla="*/ 16483 w 103513"/>
                <a:gd name="connsiteY2" fmla="*/ 27754 h 101518"/>
                <a:gd name="connsiteX3" fmla="*/ 16488 w 103513"/>
                <a:gd name="connsiteY3" fmla="*/ 27749 h 101518"/>
                <a:gd name="connsiteX4" fmla="*/ 1901 w 103513"/>
                <a:gd name="connsiteY4" fmla="*/ 27754 h 101518"/>
                <a:gd name="connsiteX5" fmla="*/ 1901 w 103513"/>
                <a:gd name="connsiteY5" fmla="*/ 65 h 101518"/>
                <a:gd name="connsiteX6" fmla="*/ 103707 w 103513"/>
                <a:gd name="connsiteY6" fmla="*/ 65 h 101518"/>
                <a:gd name="connsiteX7" fmla="*/ 103707 w 103513"/>
                <a:gd name="connsiteY7" fmla="*/ 27749 h 101518"/>
                <a:gd name="connsiteX8" fmla="*/ 45778 w 103513"/>
                <a:gd name="connsiteY8" fmla="*/ 27749 h 101518"/>
                <a:gd name="connsiteX9" fmla="*/ 24270 w 103513"/>
                <a:gd name="connsiteY9" fmla="*/ 50581 h 101518"/>
                <a:gd name="connsiteX10" fmla="*/ 45778 w 103513"/>
                <a:gd name="connsiteY10" fmla="*/ 73893 h 101518"/>
                <a:gd name="connsiteX11" fmla="*/ 103707 w 103513"/>
                <a:gd name="connsiteY11" fmla="*/ 73893 h 101518"/>
                <a:gd name="connsiteX12" fmla="*/ 103707 w 103513"/>
                <a:gd name="connsiteY12" fmla="*/ 101583 h 101518"/>
                <a:gd name="connsiteX13" fmla="*/ 40598 w 103513"/>
                <a:gd name="connsiteY13" fmla="*/ 101583 h 101518"/>
                <a:gd name="connsiteX14" fmla="*/ 193 w 103513"/>
                <a:gd name="connsiteY14" fmla="*/ 60629 h 10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513" h="101518">
                  <a:moveTo>
                    <a:pt x="193" y="60629"/>
                  </a:moveTo>
                  <a:cubicBezTo>
                    <a:pt x="193" y="49020"/>
                    <a:pt x="5627" y="35816"/>
                    <a:pt x="16505" y="27749"/>
                  </a:cubicBezTo>
                  <a:lnTo>
                    <a:pt x="16483" y="27754"/>
                  </a:lnTo>
                  <a:lnTo>
                    <a:pt x="16488" y="27749"/>
                  </a:lnTo>
                  <a:lnTo>
                    <a:pt x="1901" y="27754"/>
                  </a:lnTo>
                  <a:lnTo>
                    <a:pt x="1901" y="65"/>
                  </a:lnTo>
                  <a:lnTo>
                    <a:pt x="103707" y="65"/>
                  </a:lnTo>
                  <a:lnTo>
                    <a:pt x="103707" y="27749"/>
                  </a:lnTo>
                  <a:lnTo>
                    <a:pt x="45778" y="27749"/>
                  </a:lnTo>
                  <a:cubicBezTo>
                    <a:pt x="35352" y="27749"/>
                    <a:pt x="24270" y="35756"/>
                    <a:pt x="24270" y="50581"/>
                  </a:cubicBezTo>
                  <a:cubicBezTo>
                    <a:pt x="24270" y="62038"/>
                    <a:pt x="32315" y="73893"/>
                    <a:pt x="45778" y="73893"/>
                  </a:cubicBezTo>
                  <a:lnTo>
                    <a:pt x="103707" y="73893"/>
                  </a:lnTo>
                  <a:lnTo>
                    <a:pt x="103707" y="101583"/>
                  </a:lnTo>
                  <a:lnTo>
                    <a:pt x="40598" y="101583"/>
                  </a:lnTo>
                  <a:cubicBezTo>
                    <a:pt x="17183" y="101583"/>
                    <a:pt x="193" y="84990"/>
                    <a:pt x="193" y="60629"/>
                  </a:cubicBezTo>
                </a:path>
              </a:pathLst>
            </a:custGeom>
            <a:grpFill/>
            <a:ln w="54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1BFE627-71BF-2D60-0E74-31560647254E}"/>
                </a:ext>
              </a:extLst>
            </p:cNvPr>
            <p:cNvSpPr/>
            <p:nvPr/>
          </p:nvSpPr>
          <p:spPr>
            <a:xfrm rot="5400000" flipV="1">
              <a:off x="8659656" y="5741658"/>
              <a:ext cx="101772" cy="113318"/>
            </a:xfrm>
            <a:custGeom>
              <a:avLst/>
              <a:gdLst>
                <a:gd name="connsiteX0" fmla="*/ 365 w 101772"/>
                <a:gd name="connsiteY0" fmla="*/ 81762 h 113318"/>
                <a:gd name="connsiteX1" fmla="*/ 69712 w 101772"/>
                <a:gd name="connsiteY1" fmla="*/ 56730 h 113318"/>
                <a:gd name="connsiteX2" fmla="*/ 365 w 101772"/>
                <a:gd name="connsiteY2" fmla="*/ 31699 h 113318"/>
                <a:gd name="connsiteX3" fmla="*/ 365 w 101772"/>
                <a:gd name="connsiteY3" fmla="*/ 68 h 113318"/>
                <a:gd name="connsiteX4" fmla="*/ 102137 w 101772"/>
                <a:gd name="connsiteY4" fmla="*/ 41556 h 113318"/>
                <a:gd name="connsiteX5" fmla="*/ 102137 w 101772"/>
                <a:gd name="connsiteY5" fmla="*/ 71899 h 113318"/>
                <a:gd name="connsiteX6" fmla="*/ 365 w 101772"/>
                <a:gd name="connsiteY6" fmla="*/ 113387 h 113318"/>
                <a:gd name="connsiteX7" fmla="*/ 365 w 101772"/>
                <a:gd name="connsiteY7" fmla="*/ 81762 h 11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772" h="113318">
                  <a:moveTo>
                    <a:pt x="365" y="81762"/>
                  </a:moveTo>
                  <a:lnTo>
                    <a:pt x="69712" y="56730"/>
                  </a:lnTo>
                  <a:lnTo>
                    <a:pt x="365" y="31699"/>
                  </a:lnTo>
                  <a:lnTo>
                    <a:pt x="365" y="68"/>
                  </a:lnTo>
                  <a:lnTo>
                    <a:pt x="102137" y="41556"/>
                  </a:lnTo>
                  <a:lnTo>
                    <a:pt x="102137" y="71899"/>
                  </a:lnTo>
                  <a:lnTo>
                    <a:pt x="365" y="113387"/>
                  </a:lnTo>
                  <a:lnTo>
                    <a:pt x="365" y="81762"/>
                  </a:lnTo>
                  <a:close/>
                </a:path>
              </a:pathLst>
            </a:custGeom>
            <a:grpFill/>
            <a:ln w="54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88BFAF9-BCEB-CADD-B887-941820ADFCB3}"/>
                </a:ext>
              </a:extLst>
            </p:cNvPr>
            <p:cNvSpPr/>
            <p:nvPr/>
          </p:nvSpPr>
          <p:spPr>
            <a:xfrm rot="5400000" flipV="1">
              <a:off x="8318797" y="5745676"/>
              <a:ext cx="105249" cy="105322"/>
            </a:xfrm>
            <a:custGeom>
              <a:avLst/>
              <a:gdLst>
                <a:gd name="connsiteX0" fmla="*/ 32498 w 105249"/>
                <a:gd name="connsiteY0" fmla="*/ 32667 h 105322"/>
                <a:gd name="connsiteX1" fmla="*/ 22353 w 105249"/>
                <a:gd name="connsiteY1" fmla="*/ 53966 h 105322"/>
                <a:gd name="connsiteX2" fmla="*/ 36598 w 105249"/>
                <a:gd name="connsiteY2" fmla="*/ 75427 h 105322"/>
                <a:gd name="connsiteX3" fmla="*/ 56861 w 105249"/>
                <a:gd name="connsiteY3" fmla="*/ 27051 h 105322"/>
                <a:gd name="connsiteX4" fmla="*/ 32498 w 105249"/>
                <a:gd name="connsiteY4" fmla="*/ 32667 h 105322"/>
                <a:gd name="connsiteX5" fmla="*/ 72330 w 105249"/>
                <a:gd name="connsiteY5" fmla="*/ 85864 h 105322"/>
                <a:gd name="connsiteX6" fmla="*/ 83114 w 105249"/>
                <a:gd name="connsiteY6" fmla="*/ 56924 h 105322"/>
                <a:gd name="connsiteX7" fmla="*/ 74859 w 105249"/>
                <a:gd name="connsiteY7" fmla="*/ 34594 h 105322"/>
                <a:gd name="connsiteX8" fmla="*/ 45211 w 105249"/>
                <a:gd name="connsiteY8" fmla="*/ 105382 h 105322"/>
                <a:gd name="connsiteX9" fmla="*/ 16787 w 105249"/>
                <a:gd name="connsiteY9" fmla="*/ 93292 h 105322"/>
                <a:gd name="connsiteX10" fmla="*/ 111 w 105249"/>
                <a:gd name="connsiteY10" fmla="*/ 53463 h 105322"/>
                <a:gd name="connsiteX11" fmla="*/ 52739 w 105249"/>
                <a:gd name="connsiteY11" fmla="*/ 60 h 105322"/>
                <a:gd name="connsiteX12" fmla="*/ 105361 w 105249"/>
                <a:gd name="connsiteY12" fmla="*/ 56515 h 105322"/>
                <a:gd name="connsiteX13" fmla="*/ 85919 w 105249"/>
                <a:gd name="connsiteY13" fmla="*/ 103374 h 105322"/>
                <a:gd name="connsiteX14" fmla="*/ 72330 w 105249"/>
                <a:gd name="connsiteY14" fmla="*/ 85864 h 10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5249" h="105322">
                  <a:moveTo>
                    <a:pt x="32498" y="32667"/>
                  </a:moveTo>
                  <a:cubicBezTo>
                    <a:pt x="26106" y="37383"/>
                    <a:pt x="22353" y="44894"/>
                    <a:pt x="22353" y="53966"/>
                  </a:cubicBezTo>
                  <a:cubicBezTo>
                    <a:pt x="22353" y="63943"/>
                    <a:pt x="28106" y="71514"/>
                    <a:pt x="36598" y="75427"/>
                  </a:cubicBezTo>
                  <a:lnTo>
                    <a:pt x="56861" y="27051"/>
                  </a:lnTo>
                  <a:cubicBezTo>
                    <a:pt x="46462" y="25730"/>
                    <a:pt x="38329" y="28366"/>
                    <a:pt x="32498" y="32667"/>
                  </a:cubicBezTo>
                  <a:moveTo>
                    <a:pt x="72330" y="85864"/>
                  </a:moveTo>
                  <a:cubicBezTo>
                    <a:pt x="81037" y="74210"/>
                    <a:pt x="83114" y="67551"/>
                    <a:pt x="83114" y="56924"/>
                  </a:cubicBezTo>
                  <a:cubicBezTo>
                    <a:pt x="83114" y="47361"/>
                    <a:pt x="80117" y="39872"/>
                    <a:pt x="74859" y="34594"/>
                  </a:cubicBezTo>
                  <a:lnTo>
                    <a:pt x="45211" y="105382"/>
                  </a:lnTo>
                  <a:cubicBezTo>
                    <a:pt x="34162" y="103838"/>
                    <a:pt x="24293" y="99684"/>
                    <a:pt x="16787" y="93292"/>
                  </a:cubicBezTo>
                  <a:cubicBezTo>
                    <a:pt x="5881" y="83991"/>
                    <a:pt x="111" y="70226"/>
                    <a:pt x="111" y="53463"/>
                  </a:cubicBezTo>
                  <a:cubicBezTo>
                    <a:pt x="111" y="23017"/>
                    <a:pt x="22788" y="60"/>
                    <a:pt x="52739" y="60"/>
                  </a:cubicBezTo>
                  <a:cubicBezTo>
                    <a:pt x="83467" y="60"/>
                    <a:pt x="105361" y="23072"/>
                    <a:pt x="105361" y="56515"/>
                  </a:cubicBezTo>
                  <a:cubicBezTo>
                    <a:pt x="105361" y="75253"/>
                    <a:pt x="96395" y="94411"/>
                    <a:pt x="85919" y="103374"/>
                  </a:cubicBezTo>
                  <a:lnTo>
                    <a:pt x="72330" y="85864"/>
                  </a:lnTo>
                  <a:close/>
                </a:path>
              </a:pathLst>
            </a:custGeom>
            <a:grpFill/>
            <a:ln w="54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494AF1A-2CBA-42B5-3038-5C97AEC7E58A}"/>
                </a:ext>
              </a:extLst>
            </p:cNvPr>
            <p:cNvSpPr/>
            <p:nvPr/>
          </p:nvSpPr>
          <p:spPr>
            <a:xfrm rot="5400000" flipV="1">
              <a:off x="8203526" y="5737751"/>
              <a:ext cx="132252" cy="91000"/>
            </a:xfrm>
            <a:custGeom>
              <a:avLst/>
              <a:gdLst>
                <a:gd name="connsiteX0" fmla="*/ 106628 w 132252"/>
                <a:gd name="connsiteY0" fmla="*/ 91060 h 91000"/>
                <a:gd name="connsiteX1" fmla="*/ 106628 w 132252"/>
                <a:gd name="connsiteY1" fmla="*/ 28127 h 91000"/>
                <a:gd name="connsiteX2" fmla="*/ 45 w 132252"/>
                <a:gd name="connsiteY2" fmla="*/ 28127 h 91000"/>
                <a:gd name="connsiteX3" fmla="*/ 45 w 132252"/>
                <a:gd name="connsiteY3" fmla="*/ 60 h 91000"/>
                <a:gd name="connsiteX4" fmla="*/ 132297 w 132252"/>
                <a:gd name="connsiteY4" fmla="*/ 60 h 91000"/>
                <a:gd name="connsiteX5" fmla="*/ 132297 w 132252"/>
                <a:gd name="connsiteY5" fmla="*/ 91060 h 91000"/>
                <a:gd name="connsiteX6" fmla="*/ 106628 w 132252"/>
                <a:gd name="connsiteY6" fmla="*/ 91060 h 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52" h="91000">
                  <a:moveTo>
                    <a:pt x="106628" y="91060"/>
                  </a:moveTo>
                  <a:lnTo>
                    <a:pt x="106628" y="28127"/>
                  </a:lnTo>
                  <a:lnTo>
                    <a:pt x="45" y="28127"/>
                  </a:lnTo>
                  <a:lnTo>
                    <a:pt x="45" y="60"/>
                  </a:lnTo>
                  <a:lnTo>
                    <a:pt x="132297" y="60"/>
                  </a:lnTo>
                  <a:lnTo>
                    <a:pt x="132297" y="91060"/>
                  </a:lnTo>
                  <a:lnTo>
                    <a:pt x="106628" y="91060"/>
                  </a:lnTo>
                  <a:close/>
                </a:path>
              </a:pathLst>
            </a:custGeom>
            <a:grpFill/>
            <a:ln w="54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843FF42-5317-AA7B-FA8A-D38FACE57ABA}"/>
                </a:ext>
              </a:extLst>
            </p:cNvPr>
            <p:cNvSpPr/>
            <p:nvPr/>
          </p:nvSpPr>
          <p:spPr>
            <a:xfrm rot="5400000" flipV="1">
              <a:off x="8765512" y="5744137"/>
              <a:ext cx="105233" cy="108384"/>
            </a:xfrm>
            <a:custGeom>
              <a:avLst/>
              <a:gdLst>
                <a:gd name="connsiteX0" fmla="*/ 24406 w 105233"/>
                <a:gd name="connsiteY0" fmla="*/ 54073 h 108384"/>
                <a:gd name="connsiteX1" fmla="*/ 53067 w 105233"/>
                <a:gd name="connsiteY1" fmla="*/ 27382 h 108384"/>
                <a:gd name="connsiteX2" fmla="*/ 81729 w 105233"/>
                <a:gd name="connsiteY2" fmla="*/ 54444 h 108384"/>
                <a:gd name="connsiteX3" fmla="*/ 53067 w 105233"/>
                <a:gd name="connsiteY3" fmla="*/ 81135 h 108384"/>
                <a:gd name="connsiteX4" fmla="*/ 24406 w 105233"/>
                <a:gd name="connsiteY4" fmla="*/ 54073 h 108384"/>
                <a:gd name="connsiteX5" fmla="*/ 105684 w 105233"/>
                <a:gd name="connsiteY5" fmla="*/ 54073 h 108384"/>
                <a:gd name="connsiteX6" fmla="*/ 53067 w 105233"/>
                <a:gd name="connsiteY6" fmla="*/ 63 h 108384"/>
                <a:gd name="connsiteX7" fmla="*/ 451 w 105233"/>
                <a:gd name="connsiteY7" fmla="*/ 54444 h 108384"/>
                <a:gd name="connsiteX8" fmla="*/ 53067 w 105233"/>
                <a:gd name="connsiteY8" fmla="*/ 108448 h 108384"/>
                <a:gd name="connsiteX9" fmla="*/ 105684 w 105233"/>
                <a:gd name="connsiteY9" fmla="*/ 54073 h 10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233" h="108384">
                  <a:moveTo>
                    <a:pt x="24406" y="54073"/>
                  </a:moveTo>
                  <a:cubicBezTo>
                    <a:pt x="24406" y="38610"/>
                    <a:pt x="36237" y="27382"/>
                    <a:pt x="53067" y="27382"/>
                  </a:cubicBezTo>
                  <a:cubicBezTo>
                    <a:pt x="69137" y="27382"/>
                    <a:pt x="81729" y="39276"/>
                    <a:pt x="81729" y="54444"/>
                  </a:cubicBezTo>
                  <a:cubicBezTo>
                    <a:pt x="81729" y="69913"/>
                    <a:pt x="69572" y="81135"/>
                    <a:pt x="53067" y="81135"/>
                  </a:cubicBezTo>
                  <a:cubicBezTo>
                    <a:pt x="36998" y="81135"/>
                    <a:pt x="24406" y="69247"/>
                    <a:pt x="24406" y="54073"/>
                  </a:cubicBezTo>
                  <a:moveTo>
                    <a:pt x="105684" y="54073"/>
                  </a:moveTo>
                  <a:cubicBezTo>
                    <a:pt x="105684" y="23790"/>
                    <a:pt x="82908" y="63"/>
                    <a:pt x="53067" y="63"/>
                  </a:cubicBezTo>
                  <a:cubicBezTo>
                    <a:pt x="23563" y="63"/>
                    <a:pt x="451" y="23954"/>
                    <a:pt x="451" y="54444"/>
                  </a:cubicBezTo>
                  <a:cubicBezTo>
                    <a:pt x="451" y="84726"/>
                    <a:pt x="23227" y="108448"/>
                    <a:pt x="53067" y="108448"/>
                  </a:cubicBezTo>
                  <a:cubicBezTo>
                    <a:pt x="82566" y="108448"/>
                    <a:pt x="105684" y="84563"/>
                    <a:pt x="105684" y="54073"/>
                  </a:cubicBezTo>
                </a:path>
              </a:pathLst>
            </a:custGeom>
            <a:grpFill/>
            <a:ln w="54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B6113BC-EFBB-613F-D959-521AA7076F6E}"/>
                </a:ext>
              </a:extLst>
            </p:cNvPr>
            <p:cNvSpPr/>
            <p:nvPr/>
          </p:nvSpPr>
          <p:spPr>
            <a:xfrm rot="5400000" flipV="1">
              <a:off x="8550284" y="5744137"/>
              <a:ext cx="105233" cy="108384"/>
            </a:xfrm>
            <a:custGeom>
              <a:avLst/>
              <a:gdLst>
                <a:gd name="connsiteX0" fmla="*/ 24242 w 105233"/>
                <a:gd name="connsiteY0" fmla="*/ 54067 h 108384"/>
                <a:gd name="connsiteX1" fmla="*/ 52903 w 105233"/>
                <a:gd name="connsiteY1" fmla="*/ 27382 h 108384"/>
                <a:gd name="connsiteX2" fmla="*/ 81565 w 105233"/>
                <a:gd name="connsiteY2" fmla="*/ 54444 h 108384"/>
                <a:gd name="connsiteX3" fmla="*/ 52903 w 105233"/>
                <a:gd name="connsiteY3" fmla="*/ 81129 h 108384"/>
                <a:gd name="connsiteX4" fmla="*/ 24242 w 105233"/>
                <a:gd name="connsiteY4" fmla="*/ 54067 h 108384"/>
                <a:gd name="connsiteX5" fmla="*/ 105520 w 105233"/>
                <a:gd name="connsiteY5" fmla="*/ 54067 h 108384"/>
                <a:gd name="connsiteX6" fmla="*/ 52903 w 105233"/>
                <a:gd name="connsiteY6" fmla="*/ 63 h 108384"/>
                <a:gd name="connsiteX7" fmla="*/ 286 w 105233"/>
                <a:gd name="connsiteY7" fmla="*/ 54444 h 108384"/>
                <a:gd name="connsiteX8" fmla="*/ 52903 w 105233"/>
                <a:gd name="connsiteY8" fmla="*/ 108448 h 108384"/>
                <a:gd name="connsiteX9" fmla="*/ 105520 w 105233"/>
                <a:gd name="connsiteY9" fmla="*/ 54067 h 10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233" h="108384">
                  <a:moveTo>
                    <a:pt x="24242" y="54067"/>
                  </a:moveTo>
                  <a:cubicBezTo>
                    <a:pt x="24242" y="38604"/>
                    <a:pt x="36073" y="27382"/>
                    <a:pt x="52903" y="27382"/>
                  </a:cubicBezTo>
                  <a:cubicBezTo>
                    <a:pt x="68972" y="27382"/>
                    <a:pt x="81565" y="39270"/>
                    <a:pt x="81565" y="54444"/>
                  </a:cubicBezTo>
                  <a:cubicBezTo>
                    <a:pt x="81565" y="69907"/>
                    <a:pt x="69408" y="81129"/>
                    <a:pt x="52903" y="81129"/>
                  </a:cubicBezTo>
                  <a:cubicBezTo>
                    <a:pt x="36834" y="81129"/>
                    <a:pt x="24242" y="69241"/>
                    <a:pt x="24242" y="54067"/>
                  </a:cubicBezTo>
                  <a:moveTo>
                    <a:pt x="105520" y="54067"/>
                  </a:moveTo>
                  <a:cubicBezTo>
                    <a:pt x="105520" y="23785"/>
                    <a:pt x="82744" y="63"/>
                    <a:pt x="52903" y="63"/>
                  </a:cubicBezTo>
                  <a:cubicBezTo>
                    <a:pt x="23399" y="63"/>
                    <a:pt x="286" y="23949"/>
                    <a:pt x="286" y="54444"/>
                  </a:cubicBezTo>
                  <a:cubicBezTo>
                    <a:pt x="286" y="84721"/>
                    <a:pt x="23062" y="108448"/>
                    <a:pt x="52903" y="108448"/>
                  </a:cubicBezTo>
                  <a:cubicBezTo>
                    <a:pt x="82402" y="108448"/>
                    <a:pt x="105520" y="84557"/>
                    <a:pt x="105520" y="54067"/>
                  </a:cubicBezTo>
                </a:path>
              </a:pathLst>
            </a:custGeom>
            <a:grpFill/>
            <a:ln w="54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162" name="Graphic 35">
            <a:extLst>
              <a:ext uri="{FF2B5EF4-FFF2-40B4-BE49-F238E27FC236}">
                <a16:creationId xmlns:a16="http://schemas.microsoft.com/office/drawing/2014/main" id="{9A51D182-4435-BDEB-9069-CFEFCF593409}"/>
              </a:ext>
            </a:extLst>
          </p:cNvPr>
          <p:cNvSpPr/>
          <p:nvPr/>
        </p:nvSpPr>
        <p:spPr>
          <a:xfrm>
            <a:off x="9737797" y="5799856"/>
            <a:ext cx="659835" cy="124459"/>
          </a:xfrm>
          <a:custGeom>
            <a:avLst/>
            <a:gdLst>
              <a:gd name="connsiteX0" fmla="*/ 133947 w 659835"/>
              <a:gd name="connsiteY0" fmla="*/ 39390 h 124459"/>
              <a:gd name="connsiteX1" fmla="*/ 133947 w 659835"/>
              <a:gd name="connsiteY1" fmla="*/ 92352 h 124459"/>
              <a:gd name="connsiteX2" fmla="*/ 111512 w 659835"/>
              <a:gd name="connsiteY2" fmla="*/ 92352 h 124459"/>
              <a:gd name="connsiteX3" fmla="*/ 111512 w 659835"/>
              <a:gd name="connsiteY3" fmla="*/ 39390 h 124459"/>
              <a:gd name="connsiteX4" fmla="*/ 95016 w 659835"/>
              <a:gd name="connsiteY4" fmla="*/ 22840 h 124459"/>
              <a:gd name="connsiteX5" fmla="*/ 78520 w 659835"/>
              <a:gd name="connsiteY5" fmla="*/ 39390 h 124459"/>
              <a:gd name="connsiteX6" fmla="*/ 78520 w 659835"/>
              <a:gd name="connsiteY6" fmla="*/ 92352 h 124459"/>
              <a:gd name="connsiteX7" fmla="*/ 56086 w 659835"/>
              <a:gd name="connsiteY7" fmla="*/ 92352 h 124459"/>
              <a:gd name="connsiteX8" fmla="*/ 56086 w 659835"/>
              <a:gd name="connsiteY8" fmla="*/ 39390 h 124459"/>
              <a:gd name="connsiteX9" fmla="*/ 39590 w 659835"/>
              <a:gd name="connsiteY9" fmla="*/ 22840 h 124459"/>
              <a:gd name="connsiteX10" fmla="*/ 23094 w 659835"/>
              <a:gd name="connsiteY10" fmla="*/ 39390 h 124459"/>
              <a:gd name="connsiteX11" fmla="*/ 23094 w 659835"/>
              <a:gd name="connsiteY11" fmla="*/ 92352 h 124459"/>
              <a:gd name="connsiteX12" fmla="*/ 0 w 659835"/>
              <a:gd name="connsiteY12" fmla="*/ 92352 h 124459"/>
              <a:gd name="connsiteX13" fmla="*/ 0 w 659835"/>
              <a:gd name="connsiteY13" fmla="*/ 39390 h 124459"/>
              <a:gd name="connsiteX14" fmla="*/ 39260 w 659835"/>
              <a:gd name="connsiteY14" fmla="*/ 0 h 124459"/>
              <a:gd name="connsiteX15" fmla="*/ 66973 w 659835"/>
              <a:gd name="connsiteY15" fmla="*/ 11585 h 124459"/>
              <a:gd name="connsiteX16" fmla="*/ 94686 w 659835"/>
              <a:gd name="connsiteY16" fmla="*/ 0 h 124459"/>
              <a:gd name="connsiteX17" fmla="*/ 133947 w 659835"/>
              <a:gd name="connsiteY17" fmla="*/ 39390 h 124459"/>
              <a:gd name="connsiteX18" fmla="*/ 483660 w 659835"/>
              <a:gd name="connsiteY18" fmla="*/ 56272 h 124459"/>
              <a:gd name="connsiteX19" fmla="*/ 483660 w 659835"/>
              <a:gd name="connsiteY19" fmla="*/ 3310 h 124459"/>
              <a:gd name="connsiteX20" fmla="*/ 461225 w 659835"/>
              <a:gd name="connsiteY20" fmla="*/ 3310 h 124459"/>
              <a:gd name="connsiteX21" fmla="*/ 461225 w 659835"/>
              <a:gd name="connsiteY21" fmla="*/ 56272 h 124459"/>
              <a:gd name="connsiteX22" fmla="*/ 444729 w 659835"/>
              <a:gd name="connsiteY22" fmla="*/ 72822 h 124459"/>
              <a:gd name="connsiteX23" fmla="*/ 428233 w 659835"/>
              <a:gd name="connsiteY23" fmla="*/ 56272 h 124459"/>
              <a:gd name="connsiteX24" fmla="*/ 428233 w 659835"/>
              <a:gd name="connsiteY24" fmla="*/ 3310 h 124459"/>
              <a:gd name="connsiteX25" fmla="*/ 405799 w 659835"/>
              <a:gd name="connsiteY25" fmla="*/ 3310 h 124459"/>
              <a:gd name="connsiteX26" fmla="*/ 405799 w 659835"/>
              <a:gd name="connsiteY26" fmla="*/ 56272 h 124459"/>
              <a:gd name="connsiteX27" fmla="*/ 445059 w 659835"/>
              <a:gd name="connsiteY27" fmla="*/ 95662 h 124459"/>
              <a:gd name="connsiteX28" fmla="*/ 483660 w 659835"/>
              <a:gd name="connsiteY28" fmla="*/ 56272 h 124459"/>
              <a:gd name="connsiteX29" fmla="*/ 582965 w 659835"/>
              <a:gd name="connsiteY29" fmla="*/ 124460 h 124459"/>
              <a:gd name="connsiteX30" fmla="*/ 607709 w 659835"/>
              <a:gd name="connsiteY30" fmla="*/ 124460 h 124459"/>
              <a:gd name="connsiteX31" fmla="*/ 659836 w 659835"/>
              <a:gd name="connsiteY31" fmla="*/ 3310 h 124459"/>
              <a:gd name="connsiteX32" fmla="*/ 635092 w 659835"/>
              <a:gd name="connsiteY32" fmla="*/ 3310 h 124459"/>
              <a:gd name="connsiteX33" fmla="*/ 612328 w 659835"/>
              <a:gd name="connsiteY33" fmla="*/ 57927 h 124459"/>
              <a:gd name="connsiteX34" fmla="*/ 591873 w 659835"/>
              <a:gd name="connsiteY34" fmla="*/ 3310 h 124459"/>
              <a:gd name="connsiteX35" fmla="*/ 567459 w 659835"/>
              <a:gd name="connsiteY35" fmla="*/ 3310 h 124459"/>
              <a:gd name="connsiteX36" fmla="*/ 599791 w 659835"/>
              <a:gd name="connsiteY36" fmla="*/ 85401 h 124459"/>
              <a:gd name="connsiteX37" fmla="*/ 582965 w 659835"/>
              <a:gd name="connsiteY37" fmla="*/ 124460 h 124459"/>
              <a:gd name="connsiteX38" fmla="*/ 391942 w 659835"/>
              <a:gd name="connsiteY38" fmla="*/ 84077 h 124459"/>
              <a:gd name="connsiteX39" fmla="*/ 377096 w 659835"/>
              <a:gd name="connsiteY39" fmla="*/ 66864 h 124459"/>
              <a:gd name="connsiteX40" fmla="*/ 361260 w 659835"/>
              <a:gd name="connsiteY40" fmla="*/ 72822 h 124459"/>
              <a:gd name="connsiteX41" fmla="*/ 336846 w 659835"/>
              <a:gd name="connsiteY41" fmla="*/ 48327 h 124459"/>
              <a:gd name="connsiteX42" fmla="*/ 361260 w 659835"/>
              <a:gd name="connsiteY42" fmla="*/ 23833 h 124459"/>
              <a:gd name="connsiteX43" fmla="*/ 377096 w 659835"/>
              <a:gd name="connsiteY43" fmla="*/ 29460 h 124459"/>
              <a:gd name="connsiteX44" fmla="*/ 391612 w 659835"/>
              <a:gd name="connsiteY44" fmla="*/ 12247 h 124459"/>
              <a:gd name="connsiteX45" fmla="*/ 361260 w 659835"/>
              <a:gd name="connsiteY45" fmla="*/ 993 h 124459"/>
              <a:gd name="connsiteX46" fmla="*/ 314082 w 659835"/>
              <a:gd name="connsiteY46" fmla="*/ 48327 h 124459"/>
              <a:gd name="connsiteX47" fmla="*/ 361260 w 659835"/>
              <a:gd name="connsiteY47" fmla="*/ 95662 h 124459"/>
              <a:gd name="connsiteX48" fmla="*/ 391942 w 659835"/>
              <a:gd name="connsiteY48" fmla="*/ 84077 h 124459"/>
              <a:gd name="connsiteX49" fmla="*/ 214117 w 659835"/>
              <a:gd name="connsiteY49" fmla="*/ 64216 h 124459"/>
              <a:gd name="connsiteX50" fmla="*/ 229953 w 659835"/>
              <a:gd name="connsiteY50" fmla="*/ 80104 h 124459"/>
              <a:gd name="connsiteX51" fmla="*/ 194981 w 659835"/>
              <a:gd name="connsiteY51" fmla="*/ 95331 h 124459"/>
              <a:gd name="connsiteX52" fmla="*/ 147803 w 659835"/>
              <a:gd name="connsiteY52" fmla="*/ 47996 h 124459"/>
              <a:gd name="connsiteX53" fmla="*/ 195311 w 659835"/>
              <a:gd name="connsiteY53" fmla="*/ 993 h 124459"/>
              <a:gd name="connsiteX54" fmla="*/ 225334 w 659835"/>
              <a:gd name="connsiteY54" fmla="*/ 13571 h 124459"/>
              <a:gd name="connsiteX55" fmla="*/ 236551 w 659835"/>
              <a:gd name="connsiteY55" fmla="*/ 47334 h 124459"/>
              <a:gd name="connsiteX56" fmla="*/ 234572 w 659835"/>
              <a:gd name="connsiteY56" fmla="*/ 57596 h 124459"/>
              <a:gd name="connsiteX57" fmla="*/ 172547 w 659835"/>
              <a:gd name="connsiteY57" fmla="*/ 57596 h 124459"/>
              <a:gd name="connsiteX58" fmla="*/ 195311 w 659835"/>
              <a:gd name="connsiteY58" fmla="*/ 72822 h 124459"/>
              <a:gd name="connsiteX59" fmla="*/ 214117 w 659835"/>
              <a:gd name="connsiteY59" fmla="*/ 64216 h 124459"/>
              <a:gd name="connsiteX60" fmla="*/ 172547 w 659835"/>
              <a:gd name="connsiteY60" fmla="*/ 39721 h 124459"/>
              <a:gd name="connsiteX61" fmla="*/ 213787 w 659835"/>
              <a:gd name="connsiteY61" fmla="*/ 39721 h 124459"/>
              <a:gd name="connsiteX62" fmla="*/ 208838 w 659835"/>
              <a:gd name="connsiteY62" fmla="*/ 29129 h 124459"/>
              <a:gd name="connsiteX63" fmla="*/ 195311 w 659835"/>
              <a:gd name="connsiteY63" fmla="*/ 23833 h 124459"/>
              <a:gd name="connsiteX64" fmla="*/ 172547 w 659835"/>
              <a:gd name="connsiteY64" fmla="*/ 39721 h 124459"/>
              <a:gd name="connsiteX65" fmla="*/ 306494 w 659835"/>
              <a:gd name="connsiteY65" fmla="*/ 24164 h 124459"/>
              <a:gd name="connsiteX66" fmla="*/ 306494 w 659835"/>
              <a:gd name="connsiteY66" fmla="*/ 993 h 124459"/>
              <a:gd name="connsiteX67" fmla="*/ 270203 w 659835"/>
              <a:gd name="connsiteY67" fmla="*/ 10923 h 124459"/>
              <a:gd name="connsiteX68" fmla="*/ 256346 w 659835"/>
              <a:gd name="connsiteY68" fmla="*/ 25157 h 124459"/>
              <a:gd name="connsiteX69" fmla="*/ 252717 w 659835"/>
              <a:gd name="connsiteY69" fmla="*/ 49983 h 124459"/>
              <a:gd name="connsiteX70" fmla="*/ 252717 w 659835"/>
              <a:gd name="connsiteY70" fmla="*/ 92352 h 124459"/>
              <a:gd name="connsiteX71" fmla="*/ 275151 w 659835"/>
              <a:gd name="connsiteY71" fmla="*/ 92352 h 124459"/>
              <a:gd name="connsiteX72" fmla="*/ 275151 w 659835"/>
              <a:gd name="connsiteY72" fmla="*/ 49983 h 124459"/>
              <a:gd name="connsiteX73" fmla="*/ 290658 w 659835"/>
              <a:gd name="connsiteY73" fmla="*/ 27143 h 124459"/>
              <a:gd name="connsiteX74" fmla="*/ 306494 w 659835"/>
              <a:gd name="connsiteY74" fmla="*/ 24164 h 124459"/>
              <a:gd name="connsiteX75" fmla="*/ 555252 w 659835"/>
              <a:gd name="connsiteY75" fmla="*/ 24164 h 124459"/>
              <a:gd name="connsiteX76" fmla="*/ 555252 w 659835"/>
              <a:gd name="connsiteY76" fmla="*/ 993 h 124459"/>
              <a:gd name="connsiteX77" fmla="*/ 518961 w 659835"/>
              <a:gd name="connsiteY77" fmla="*/ 10923 h 124459"/>
              <a:gd name="connsiteX78" fmla="*/ 505104 w 659835"/>
              <a:gd name="connsiteY78" fmla="*/ 25157 h 124459"/>
              <a:gd name="connsiteX79" fmla="*/ 501475 w 659835"/>
              <a:gd name="connsiteY79" fmla="*/ 49983 h 124459"/>
              <a:gd name="connsiteX80" fmla="*/ 501475 w 659835"/>
              <a:gd name="connsiteY80" fmla="*/ 92352 h 124459"/>
              <a:gd name="connsiteX81" fmla="*/ 523910 w 659835"/>
              <a:gd name="connsiteY81" fmla="*/ 92352 h 124459"/>
              <a:gd name="connsiteX82" fmla="*/ 523910 w 659835"/>
              <a:gd name="connsiteY82" fmla="*/ 49983 h 124459"/>
              <a:gd name="connsiteX83" fmla="*/ 539416 w 659835"/>
              <a:gd name="connsiteY83" fmla="*/ 27143 h 124459"/>
              <a:gd name="connsiteX84" fmla="*/ 555252 w 659835"/>
              <a:gd name="connsiteY84" fmla="*/ 24164 h 12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59835" h="124459">
                <a:moveTo>
                  <a:pt x="133947" y="39390"/>
                </a:moveTo>
                <a:lnTo>
                  <a:pt x="133947" y="92352"/>
                </a:lnTo>
                <a:lnTo>
                  <a:pt x="111512" y="92352"/>
                </a:lnTo>
                <a:lnTo>
                  <a:pt x="111512" y="39390"/>
                </a:lnTo>
                <a:cubicBezTo>
                  <a:pt x="111512" y="30122"/>
                  <a:pt x="104254" y="22840"/>
                  <a:pt x="95016" y="22840"/>
                </a:cubicBezTo>
                <a:cubicBezTo>
                  <a:pt x="85779" y="22840"/>
                  <a:pt x="78520" y="30122"/>
                  <a:pt x="78520" y="39390"/>
                </a:cubicBezTo>
                <a:lnTo>
                  <a:pt x="78520" y="92352"/>
                </a:lnTo>
                <a:lnTo>
                  <a:pt x="56086" y="92352"/>
                </a:lnTo>
                <a:lnTo>
                  <a:pt x="56086" y="39390"/>
                </a:lnTo>
                <a:cubicBezTo>
                  <a:pt x="56086" y="30122"/>
                  <a:pt x="48828" y="22840"/>
                  <a:pt x="39590" y="22840"/>
                </a:cubicBezTo>
                <a:cubicBezTo>
                  <a:pt x="30352" y="22840"/>
                  <a:pt x="23094" y="30122"/>
                  <a:pt x="23094" y="39390"/>
                </a:cubicBezTo>
                <a:lnTo>
                  <a:pt x="23094" y="92352"/>
                </a:lnTo>
                <a:lnTo>
                  <a:pt x="0" y="92352"/>
                </a:lnTo>
                <a:lnTo>
                  <a:pt x="0" y="39390"/>
                </a:lnTo>
                <a:cubicBezTo>
                  <a:pt x="0" y="17544"/>
                  <a:pt x="17486" y="0"/>
                  <a:pt x="39260" y="0"/>
                </a:cubicBezTo>
                <a:cubicBezTo>
                  <a:pt x="50148" y="0"/>
                  <a:pt x="60045" y="4634"/>
                  <a:pt x="66973" y="11585"/>
                </a:cubicBezTo>
                <a:cubicBezTo>
                  <a:pt x="73902" y="4634"/>
                  <a:pt x="83799" y="0"/>
                  <a:pt x="94686" y="0"/>
                </a:cubicBezTo>
                <a:cubicBezTo>
                  <a:pt x="116131" y="0"/>
                  <a:pt x="133947" y="17544"/>
                  <a:pt x="133947" y="39390"/>
                </a:cubicBezTo>
                <a:close/>
                <a:moveTo>
                  <a:pt x="483660" y="56272"/>
                </a:moveTo>
                <a:lnTo>
                  <a:pt x="483660" y="3310"/>
                </a:lnTo>
                <a:lnTo>
                  <a:pt x="461225" y="3310"/>
                </a:lnTo>
                <a:lnTo>
                  <a:pt x="461225" y="56272"/>
                </a:lnTo>
                <a:cubicBezTo>
                  <a:pt x="461225" y="65540"/>
                  <a:pt x="453967" y="72822"/>
                  <a:pt x="444729" y="72822"/>
                </a:cubicBezTo>
                <a:cubicBezTo>
                  <a:pt x="435492" y="72822"/>
                  <a:pt x="428233" y="65540"/>
                  <a:pt x="428233" y="56272"/>
                </a:cubicBezTo>
                <a:lnTo>
                  <a:pt x="428233" y="3310"/>
                </a:lnTo>
                <a:lnTo>
                  <a:pt x="405799" y="3310"/>
                </a:lnTo>
                <a:lnTo>
                  <a:pt x="405799" y="56272"/>
                </a:lnTo>
                <a:cubicBezTo>
                  <a:pt x="405799" y="77787"/>
                  <a:pt x="423285" y="95662"/>
                  <a:pt x="445059" y="95662"/>
                </a:cubicBezTo>
                <a:cubicBezTo>
                  <a:pt x="466174" y="95331"/>
                  <a:pt x="483660" y="77787"/>
                  <a:pt x="483660" y="56272"/>
                </a:cubicBezTo>
                <a:close/>
                <a:moveTo>
                  <a:pt x="582965" y="124460"/>
                </a:moveTo>
                <a:lnTo>
                  <a:pt x="607709" y="124460"/>
                </a:lnTo>
                <a:lnTo>
                  <a:pt x="659836" y="3310"/>
                </a:lnTo>
                <a:lnTo>
                  <a:pt x="635092" y="3310"/>
                </a:lnTo>
                <a:lnTo>
                  <a:pt x="612328" y="57927"/>
                </a:lnTo>
                <a:lnTo>
                  <a:pt x="591873" y="3310"/>
                </a:lnTo>
                <a:lnTo>
                  <a:pt x="567459" y="3310"/>
                </a:lnTo>
                <a:lnTo>
                  <a:pt x="599791" y="85401"/>
                </a:lnTo>
                <a:lnTo>
                  <a:pt x="582965" y="124460"/>
                </a:lnTo>
                <a:close/>
                <a:moveTo>
                  <a:pt x="391942" y="84077"/>
                </a:moveTo>
                <a:lnTo>
                  <a:pt x="377096" y="66864"/>
                </a:lnTo>
                <a:cubicBezTo>
                  <a:pt x="372807" y="70836"/>
                  <a:pt x="366869" y="72822"/>
                  <a:pt x="361260" y="72822"/>
                </a:cubicBezTo>
                <a:cubicBezTo>
                  <a:pt x="347733" y="72822"/>
                  <a:pt x="336846" y="61899"/>
                  <a:pt x="336846" y="48327"/>
                </a:cubicBezTo>
                <a:cubicBezTo>
                  <a:pt x="336846" y="34756"/>
                  <a:pt x="347733" y="23833"/>
                  <a:pt x="361260" y="23833"/>
                </a:cubicBezTo>
                <a:cubicBezTo>
                  <a:pt x="366869" y="23833"/>
                  <a:pt x="372477" y="25819"/>
                  <a:pt x="377096" y="29460"/>
                </a:cubicBezTo>
                <a:lnTo>
                  <a:pt x="391612" y="12247"/>
                </a:lnTo>
                <a:cubicBezTo>
                  <a:pt x="383035" y="4965"/>
                  <a:pt x="372477" y="993"/>
                  <a:pt x="361260" y="993"/>
                </a:cubicBezTo>
                <a:cubicBezTo>
                  <a:pt x="335197" y="993"/>
                  <a:pt x="314082" y="22178"/>
                  <a:pt x="314082" y="48327"/>
                </a:cubicBezTo>
                <a:cubicBezTo>
                  <a:pt x="314082" y="74477"/>
                  <a:pt x="335197" y="95662"/>
                  <a:pt x="361260" y="95662"/>
                </a:cubicBezTo>
                <a:cubicBezTo>
                  <a:pt x="372477" y="95331"/>
                  <a:pt x="383365" y="91359"/>
                  <a:pt x="391942" y="84077"/>
                </a:cubicBezTo>
                <a:close/>
                <a:moveTo>
                  <a:pt x="214117" y="64216"/>
                </a:moveTo>
                <a:lnTo>
                  <a:pt x="229953" y="80104"/>
                </a:lnTo>
                <a:cubicBezTo>
                  <a:pt x="220055" y="90035"/>
                  <a:pt x="208178" y="95331"/>
                  <a:pt x="194981" y="95331"/>
                </a:cubicBezTo>
                <a:cubicBezTo>
                  <a:pt x="168918" y="95331"/>
                  <a:pt x="147803" y="74146"/>
                  <a:pt x="147803" y="47996"/>
                </a:cubicBezTo>
                <a:cubicBezTo>
                  <a:pt x="147803" y="21847"/>
                  <a:pt x="169578" y="993"/>
                  <a:pt x="195311" y="993"/>
                </a:cubicBezTo>
                <a:cubicBezTo>
                  <a:pt x="207188" y="993"/>
                  <a:pt x="217746" y="5296"/>
                  <a:pt x="225334" y="13571"/>
                </a:cubicBezTo>
                <a:cubicBezTo>
                  <a:pt x="233582" y="22178"/>
                  <a:pt x="237541" y="34094"/>
                  <a:pt x="236551" y="47334"/>
                </a:cubicBezTo>
                <a:cubicBezTo>
                  <a:pt x="236221" y="50645"/>
                  <a:pt x="235561" y="54286"/>
                  <a:pt x="234572" y="57596"/>
                </a:cubicBezTo>
                <a:lnTo>
                  <a:pt x="172547" y="57596"/>
                </a:lnTo>
                <a:cubicBezTo>
                  <a:pt x="176176" y="66533"/>
                  <a:pt x="185084" y="72822"/>
                  <a:pt x="195311" y="72822"/>
                </a:cubicBezTo>
                <a:cubicBezTo>
                  <a:pt x="202570" y="72822"/>
                  <a:pt x="208508" y="70174"/>
                  <a:pt x="214117" y="64216"/>
                </a:cubicBezTo>
                <a:close/>
                <a:moveTo>
                  <a:pt x="172547" y="39721"/>
                </a:moveTo>
                <a:lnTo>
                  <a:pt x="213787" y="39721"/>
                </a:lnTo>
                <a:cubicBezTo>
                  <a:pt x="213127" y="35418"/>
                  <a:pt x="211477" y="31777"/>
                  <a:pt x="208838" y="29129"/>
                </a:cubicBezTo>
                <a:cubicBezTo>
                  <a:pt x="205539" y="25488"/>
                  <a:pt x="200920" y="23833"/>
                  <a:pt x="195311" y="23833"/>
                </a:cubicBezTo>
                <a:cubicBezTo>
                  <a:pt x="185084" y="23833"/>
                  <a:pt x="175846" y="30453"/>
                  <a:pt x="172547" y="39721"/>
                </a:cubicBezTo>
                <a:close/>
                <a:moveTo>
                  <a:pt x="306494" y="24164"/>
                </a:moveTo>
                <a:lnTo>
                  <a:pt x="306494" y="993"/>
                </a:lnTo>
                <a:cubicBezTo>
                  <a:pt x="289008" y="4303"/>
                  <a:pt x="277131" y="7282"/>
                  <a:pt x="270203" y="10923"/>
                </a:cubicBezTo>
                <a:cubicBezTo>
                  <a:pt x="261955" y="15557"/>
                  <a:pt x="258656" y="20523"/>
                  <a:pt x="256346" y="25157"/>
                </a:cubicBezTo>
                <a:cubicBezTo>
                  <a:pt x="253707" y="30453"/>
                  <a:pt x="252717" y="37404"/>
                  <a:pt x="252717" y="49983"/>
                </a:cubicBezTo>
                <a:lnTo>
                  <a:pt x="252717" y="92352"/>
                </a:lnTo>
                <a:lnTo>
                  <a:pt x="275151" y="92352"/>
                </a:lnTo>
                <a:lnTo>
                  <a:pt x="275151" y="49983"/>
                </a:lnTo>
                <a:cubicBezTo>
                  <a:pt x="275151" y="37073"/>
                  <a:pt x="279110" y="30122"/>
                  <a:pt x="290658" y="27143"/>
                </a:cubicBezTo>
                <a:cubicBezTo>
                  <a:pt x="302535" y="24495"/>
                  <a:pt x="306494" y="24164"/>
                  <a:pt x="306494" y="24164"/>
                </a:cubicBezTo>
                <a:close/>
                <a:moveTo>
                  <a:pt x="555252" y="24164"/>
                </a:moveTo>
                <a:lnTo>
                  <a:pt x="555252" y="993"/>
                </a:lnTo>
                <a:cubicBezTo>
                  <a:pt x="537766" y="4303"/>
                  <a:pt x="525889" y="7282"/>
                  <a:pt x="518961" y="10923"/>
                </a:cubicBezTo>
                <a:cubicBezTo>
                  <a:pt x="510713" y="15557"/>
                  <a:pt x="507414" y="20523"/>
                  <a:pt x="505104" y="25157"/>
                </a:cubicBezTo>
                <a:cubicBezTo>
                  <a:pt x="502465" y="30453"/>
                  <a:pt x="501475" y="37404"/>
                  <a:pt x="501475" y="49983"/>
                </a:cubicBezTo>
                <a:lnTo>
                  <a:pt x="501475" y="92352"/>
                </a:lnTo>
                <a:lnTo>
                  <a:pt x="523910" y="92352"/>
                </a:lnTo>
                <a:lnTo>
                  <a:pt x="523910" y="49983"/>
                </a:lnTo>
                <a:cubicBezTo>
                  <a:pt x="523910" y="37073"/>
                  <a:pt x="527869" y="30122"/>
                  <a:pt x="539416" y="27143"/>
                </a:cubicBezTo>
                <a:cubicBezTo>
                  <a:pt x="551293" y="24495"/>
                  <a:pt x="555252" y="24164"/>
                  <a:pt x="555252" y="2416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2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64" name="Graphic 17">
            <a:extLst>
              <a:ext uri="{FF2B5EF4-FFF2-40B4-BE49-F238E27FC236}">
                <a16:creationId xmlns:a16="http://schemas.microsoft.com/office/drawing/2014/main" id="{7B4AAB28-D14E-1873-F0ED-7B8D6EC89FD5}"/>
              </a:ext>
            </a:extLst>
          </p:cNvPr>
          <p:cNvSpPr/>
          <p:nvPr/>
        </p:nvSpPr>
        <p:spPr>
          <a:xfrm>
            <a:off x="3142817" y="5764423"/>
            <a:ext cx="669360" cy="195324"/>
          </a:xfrm>
          <a:custGeom>
            <a:avLst/>
            <a:gdLst>
              <a:gd name="connsiteX0" fmla="*/ 115027 w 669360"/>
              <a:gd name="connsiteY0" fmla="*/ 184797 h 195324"/>
              <a:gd name="connsiteX1" fmla="*/ 173736 w 669360"/>
              <a:gd name="connsiteY1" fmla="*/ 174273 h 195324"/>
              <a:gd name="connsiteX2" fmla="*/ 174287 w 669360"/>
              <a:gd name="connsiteY2" fmla="*/ 174154 h 195324"/>
              <a:gd name="connsiteX3" fmla="*/ 144089 w 669360"/>
              <a:gd name="connsiteY3" fmla="*/ 137771 h 195324"/>
              <a:gd name="connsiteX4" fmla="*/ 113891 w 669360"/>
              <a:gd name="connsiteY4" fmla="*/ 101216 h 195324"/>
              <a:gd name="connsiteX5" fmla="*/ 145249 w 669360"/>
              <a:gd name="connsiteY5" fmla="*/ 13751 h 195324"/>
              <a:gd name="connsiteX6" fmla="*/ 196688 w 669360"/>
              <a:gd name="connsiteY6" fmla="*/ 103705 h 195324"/>
              <a:gd name="connsiteX7" fmla="*/ 248422 w 669360"/>
              <a:gd name="connsiteY7" fmla="*/ 194532 h 195324"/>
              <a:gd name="connsiteX8" fmla="*/ 248815 w 669360"/>
              <a:gd name="connsiteY8" fmla="*/ 195228 h 195324"/>
              <a:gd name="connsiteX9" fmla="*/ 152843 w 669360"/>
              <a:gd name="connsiteY9" fmla="*/ 195216 h 195324"/>
              <a:gd name="connsiteX10" fmla="*/ 56871 w 669360"/>
              <a:gd name="connsiteY10" fmla="*/ 195203 h 195324"/>
              <a:gd name="connsiteX11" fmla="*/ 115027 w 669360"/>
              <a:gd name="connsiteY11" fmla="*/ 184797 h 195324"/>
              <a:gd name="connsiteX12" fmla="*/ 483070 w 669360"/>
              <a:gd name="connsiteY12" fmla="*/ 175998 h 195324"/>
              <a:gd name="connsiteX13" fmla="*/ 457713 w 669360"/>
              <a:gd name="connsiteY13" fmla="*/ 150852 h 195324"/>
              <a:gd name="connsiteX14" fmla="*/ 457051 w 669360"/>
              <a:gd name="connsiteY14" fmla="*/ 119311 h 195324"/>
              <a:gd name="connsiteX15" fmla="*/ 456991 w 669360"/>
              <a:gd name="connsiteY15" fmla="*/ 92951 h 195324"/>
              <a:gd name="connsiteX16" fmla="*/ 463457 w 669360"/>
              <a:gd name="connsiteY16" fmla="*/ 92951 h 195324"/>
              <a:gd name="connsiteX17" fmla="*/ 469922 w 669360"/>
              <a:gd name="connsiteY17" fmla="*/ 92951 h 195324"/>
              <a:gd name="connsiteX18" fmla="*/ 469973 w 669360"/>
              <a:gd name="connsiteY18" fmla="*/ 118448 h 195324"/>
              <a:gd name="connsiteX19" fmla="*/ 470265 w 669360"/>
              <a:gd name="connsiteY19" fmla="*/ 145740 h 195324"/>
              <a:gd name="connsiteX20" fmla="*/ 475881 w 669360"/>
              <a:gd name="connsiteY20" fmla="*/ 159879 h 195324"/>
              <a:gd name="connsiteX21" fmla="*/ 484934 w 669360"/>
              <a:gd name="connsiteY21" fmla="*/ 164685 h 195324"/>
              <a:gd name="connsiteX22" fmla="*/ 493618 w 669360"/>
              <a:gd name="connsiteY22" fmla="*/ 164686 h 195324"/>
              <a:gd name="connsiteX23" fmla="*/ 503459 w 669360"/>
              <a:gd name="connsiteY23" fmla="*/ 159274 h 195324"/>
              <a:gd name="connsiteX24" fmla="*/ 510091 w 669360"/>
              <a:gd name="connsiteY24" fmla="*/ 146396 h 195324"/>
              <a:gd name="connsiteX25" fmla="*/ 510472 w 669360"/>
              <a:gd name="connsiteY25" fmla="*/ 144666 h 195324"/>
              <a:gd name="connsiteX26" fmla="*/ 510514 w 669360"/>
              <a:gd name="connsiteY26" fmla="*/ 118952 h 195324"/>
              <a:gd name="connsiteX27" fmla="*/ 510557 w 669360"/>
              <a:gd name="connsiteY27" fmla="*/ 93239 h 195324"/>
              <a:gd name="connsiteX28" fmla="*/ 517158 w 669360"/>
              <a:gd name="connsiteY28" fmla="*/ 93239 h 195324"/>
              <a:gd name="connsiteX29" fmla="*/ 523759 w 669360"/>
              <a:gd name="connsiteY29" fmla="*/ 93239 h 195324"/>
              <a:gd name="connsiteX30" fmla="*/ 523759 w 669360"/>
              <a:gd name="connsiteY30" fmla="*/ 133661 h 195324"/>
              <a:gd name="connsiteX31" fmla="*/ 523759 w 669360"/>
              <a:gd name="connsiteY31" fmla="*/ 174083 h 195324"/>
              <a:gd name="connsiteX32" fmla="*/ 517226 w 669360"/>
              <a:gd name="connsiteY32" fmla="*/ 174083 h 195324"/>
              <a:gd name="connsiteX33" fmla="*/ 510693 w 669360"/>
              <a:gd name="connsiteY33" fmla="*/ 174083 h 195324"/>
              <a:gd name="connsiteX34" fmla="*/ 510693 w 669360"/>
              <a:gd name="connsiteY34" fmla="*/ 167670 h 195324"/>
              <a:gd name="connsiteX35" fmla="*/ 510546 w 669360"/>
              <a:gd name="connsiteY35" fmla="*/ 161306 h 195324"/>
              <a:gd name="connsiteX36" fmla="*/ 509800 w 669360"/>
              <a:gd name="connsiteY36" fmla="*/ 162461 h 195324"/>
              <a:gd name="connsiteX37" fmla="*/ 499688 w 669360"/>
              <a:gd name="connsiteY37" fmla="*/ 172714 h 195324"/>
              <a:gd name="connsiteX38" fmla="*/ 483070 w 669360"/>
              <a:gd name="connsiteY38" fmla="*/ 175999 h 195324"/>
              <a:gd name="connsiteX39" fmla="*/ 631352 w 669360"/>
              <a:gd name="connsiteY39" fmla="*/ 175933 h 195324"/>
              <a:gd name="connsiteX40" fmla="*/ 616327 w 669360"/>
              <a:gd name="connsiteY40" fmla="*/ 170964 h 195324"/>
              <a:gd name="connsiteX41" fmla="*/ 599817 w 669360"/>
              <a:gd name="connsiteY41" fmla="*/ 142148 h 195324"/>
              <a:gd name="connsiteX42" fmla="*/ 599657 w 669360"/>
              <a:gd name="connsiteY42" fmla="*/ 127458 h 195324"/>
              <a:gd name="connsiteX43" fmla="*/ 608917 w 669360"/>
              <a:gd name="connsiteY43" fmla="*/ 104027 h 195324"/>
              <a:gd name="connsiteX44" fmla="*/ 614509 w 669360"/>
              <a:gd name="connsiteY44" fmla="*/ 98363 h 195324"/>
              <a:gd name="connsiteX45" fmla="*/ 628782 w 669360"/>
              <a:gd name="connsiteY45" fmla="*/ 91462 h 195324"/>
              <a:gd name="connsiteX46" fmla="*/ 640357 w 669360"/>
              <a:gd name="connsiteY46" fmla="*/ 90778 h 195324"/>
              <a:gd name="connsiteX47" fmla="*/ 660874 w 669360"/>
              <a:gd name="connsiteY47" fmla="*/ 101454 h 195324"/>
              <a:gd name="connsiteX48" fmla="*/ 669157 w 669360"/>
              <a:gd name="connsiteY48" fmla="*/ 126827 h 195324"/>
              <a:gd name="connsiteX49" fmla="*/ 669188 w 669360"/>
              <a:gd name="connsiteY49" fmla="*/ 133301 h 195324"/>
              <a:gd name="connsiteX50" fmla="*/ 669116 w 669360"/>
              <a:gd name="connsiteY50" fmla="*/ 136753 h 195324"/>
              <a:gd name="connsiteX51" fmla="*/ 640818 w 669360"/>
              <a:gd name="connsiteY51" fmla="*/ 136790 h 195324"/>
              <a:gd name="connsiteX52" fmla="*/ 612521 w 669360"/>
              <a:gd name="connsiteY52" fmla="*/ 136826 h 195324"/>
              <a:gd name="connsiteX53" fmla="*/ 612521 w 669360"/>
              <a:gd name="connsiteY53" fmla="*/ 138105 h 195324"/>
              <a:gd name="connsiteX54" fmla="*/ 615071 w 669360"/>
              <a:gd name="connsiteY54" fmla="*/ 150207 h 195324"/>
              <a:gd name="connsiteX55" fmla="*/ 620826 w 669360"/>
              <a:gd name="connsiteY55" fmla="*/ 158733 h 195324"/>
              <a:gd name="connsiteX56" fmla="*/ 635173 w 669360"/>
              <a:gd name="connsiteY56" fmla="*/ 164876 h 195324"/>
              <a:gd name="connsiteX57" fmla="*/ 644546 w 669360"/>
              <a:gd name="connsiteY57" fmla="*/ 164512 h 195324"/>
              <a:gd name="connsiteX58" fmla="*/ 662218 w 669360"/>
              <a:gd name="connsiteY58" fmla="*/ 157127 h 195324"/>
              <a:gd name="connsiteX59" fmla="*/ 663466 w 669360"/>
              <a:gd name="connsiteY59" fmla="*/ 156202 h 195324"/>
              <a:gd name="connsiteX60" fmla="*/ 663643 w 669360"/>
              <a:gd name="connsiteY60" fmla="*/ 162171 h 195324"/>
              <a:gd name="connsiteX61" fmla="*/ 663639 w 669360"/>
              <a:gd name="connsiteY61" fmla="*/ 168256 h 195324"/>
              <a:gd name="connsiteX62" fmla="*/ 662301 w 669360"/>
              <a:gd name="connsiteY62" fmla="*/ 169094 h 195324"/>
              <a:gd name="connsiteX63" fmla="*/ 643339 w 669360"/>
              <a:gd name="connsiteY63" fmla="*/ 175753 h 195324"/>
              <a:gd name="connsiteX64" fmla="*/ 631352 w 669360"/>
              <a:gd name="connsiteY64" fmla="*/ 175933 h 195324"/>
              <a:gd name="connsiteX65" fmla="*/ 655979 w 669360"/>
              <a:gd name="connsiteY65" fmla="*/ 124613 h 195324"/>
              <a:gd name="connsiteX66" fmla="*/ 649425 w 669360"/>
              <a:gd name="connsiteY66" fmla="*/ 107115 h 195324"/>
              <a:gd name="connsiteX67" fmla="*/ 639433 w 669360"/>
              <a:gd name="connsiteY67" fmla="*/ 102207 h 195324"/>
              <a:gd name="connsiteX68" fmla="*/ 631679 w 669360"/>
              <a:gd name="connsiteY68" fmla="*/ 102429 h 195324"/>
              <a:gd name="connsiteX69" fmla="*/ 621096 w 669360"/>
              <a:gd name="connsiteY69" fmla="*/ 108127 h 195324"/>
              <a:gd name="connsiteX70" fmla="*/ 614092 w 669360"/>
              <a:gd name="connsiteY70" fmla="*/ 119483 h 195324"/>
              <a:gd name="connsiteX71" fmla="*/ 612738 w 669360"/>
              <a:gd name="connsiteY71" fmla="*/ 125065 h 195324"/>
              <a:gd name="connsiteX72" fmla="*/ 612645 w 669360"/>
              <a:gd name="connsiteY72" fmla="*/ 125749 h 195324"/>
              <a:gd name="connsiteX73" fmla="*/ 634312 w 669360"/>
              <a:gd name="connsiteY73" fmla="*/ 125749 h 195324"/>
              <a:gd name="connsiteX74" fmla="*/ 655979 w 669360"/>
              <a:gd name="connsiteY74" fmla="*/ 125749 h 195324"/>
              <a:gd name="connsiteX75" fmla="*/ 272131 w 669360"/>
              <a:gd name="connsiteY75" fmla="*/ 173903 h 195324"/>
              <a:gd name="connsiteX76" fmla="*/ 293484 w 669360"/>
              <a:gd name="connsiteY76" fmla="*/ 117082 h 195324"/>
              <a:gd name="connsiteX77" fmla="*/ 314777 w 669360"/>
              <a:gd name="connsiteY77" fmla="*/ 60442 h 195324"/>
              <a:gd name="connsiteX78" fmla="*/ 321619 w 669360"/>
              <a:gd name="connsiteY78" fmla="*/ 60441 h 195324"/>
              <a:gd name="connsiteX79" fmla="*/ 328461 w 669360"/>
              <a:gd name="connsiteY79" fmla="*/ 60441 h 195324"/>
              <a:gd name="connsiteX80" fmla="*/ 329028 w 669360"/>
              <a:gd name="connsiteY80" fmla="*/ 61915 h 195324"/>
              <a:gd name="connsiteX81" fmla="*/ 371656 w 669360"/>
              <a:gd name="connsiteY81" fmla="*/ 174015 h 195324"/>
              <a:gd name="connsiteX82" fmla="*/ 364377 w 669360"/>
              <a:gd name="connsiteY82" fmla="*/ 174081 h 195324"/>
              <a:gd name="connsiteX83" fmla="*/ 357099 w 669360"/>
              <a:gd name="connsiteY83" fmla="*/ 174080 h 195324"/>
              <a:gd name="connsiteX84" fmla="*/ 351205 w 669360"/>
              <a:gd name="connsiteY84" fmla="*/ 158186 h 195324"/>
              <a:gd name="connsiteX85" fmla="*/ 345312 w 669360"/>
              <a:gd name="connsiteY85" fmla="*/ 142292 h 195324"/>
              <a:gd name="connsiteX86" fmla="*/ 321580 w 669360"/>
              <a:gd name="connsiteY86" fmla="*/ 142291 h 195324"/>
              <a:gd name="connsiteX87" fmla="*/ 297849 w 669360"/>
              <a:gd name="connsiteY87" fmla="*/ 142291 h 195324"/>
              <a:gd name="connsiteX88" fmla="*/ 297643 w 669360"/>
              <a:gd name="connsiteY88" fmla="*/ 142831 h 195324"/>
              <a:gd name="connsiteX89" fmla="*/ 292047 w 669360"/>
              <a:gd name="connsiteY89" fmla="*/ 158723 h 195324"/>
              <a:gd name="connsiteX90" fmla="*/ 286658 w 669360"/>
              <a:gd name="connsiteY90" fmla="*/ 174077 h 195324"/>
              <a:gd name="connsiteX91" fmla="*/ 279364 w 669360"/>
              <a:gd name="connsiteY91" fmla="*/ 174080 h 195324"/>
              <a:gd name="connsiteX92" fmla="*/ 272131 w 669360"/>
              <a:gd name="connsiteY92" fmla="*/ 173902 h 195324"/>
              <a:gd name="connsiteX93" fmla="*/ 340980 w 669360"/>
              <a:gd name="connsiteY93" fmla="*/ 130162 h 195324"/>
              <a:gd name="connsiteX94" fmla="*/ 332166 w 669360"/>
              <a:gd name="connsiteY94" fmla="*/ 105960 h 195324"/>
              <a:gd name="connsiteX95" fmla="*/ 321873 w 669360"/>
              <a:gd name="connsiteY95" fmla="*/ 75617 h 195324"/>
              <a:gd name="connsiteX96" fmla="*/ 321168 w 669360"/>
              <a:gd name="connsiteY96" fmla="*/ 75401 h 195324"/>
              <a:gd name="connsiteX97" fmla="*/ 319930 w 669360"/>
              <a:gd name="connsiteY97" fmla="*/ 80867 h 195324"/>
              <a:gd name="connsiteX98" fmla="*/ 310855 w 669360"/>
              <a:gd name="connsiteY98" fmla="*/ 106098 h 195324"/>
              <a:gd name="connsiteX99" fmla="*/ 302209 w 669360"/>
              <a:gd name="connsiteY99" fmla="*/ 130085 h 195324"/>
              <a:gd name="connsiteX100" fmla="*/ 321594 w 669360"/>
              <a:gd name="connsiteY100" fmla="*/ 130208 h 195324"/>
              <a:gd name="connsiteX101" fmla="*/ 340980 w 669360"/>
              <a:gd name="connsiteY101" fmla="*/ 130162 h 195324"/>
              <a:gd name="connsiteX102" fmla="*/ 376059 w 669360"/>
              <a:gd name="connsiteY102" fmla="*/ 172012 h 195324"/>
              <a:gd name="connsiteX103" fmla="*/ 376059 w 669360"/>
              <a:gd name="connsiteY103" fmla="*/ 169942 h 195324"/>
              <a:gd name="connsiteX104" fmla="*/ 399702 w 669360"/>
              <a:gd name="connsiteY104" fmla="*/ 137021 h 195324"/>
              <a:gd name="connsiteX105" fmla="*/ 423345 w 669360"/>
              <a:gd name="connsiteY105" fmla="*/ 104099 h 195324"/>
              <a:gd name="connsiteX106" fmla="*/ 401939 w 669360"/>
              <a:gd name="connsiteY106" fmla="*/ 104027 h 195324"/>
              <a:gd name="connsiteX107" fmla="*/ 380532 w 669360"/>
              <a:gd name="connsiteY107" fmla="*/ 103955 h 195324"/>
              <a:gd name="connsiteX108" fmla="*/ 380495 w 669360"/>
              <a:gd name="connsiteY108" fmla="*/ 98453 h 195324"/>
              <a:gd name="connsiteX109" fmla="*/ 380458 w 669360"/>
              <a:gd name="connsiteY109" fmla="*/ 92951 h 195324"/>
              <a:gd name="connsiteX110" fmla="*/ 411420 w 669360"/>
              <a:gd name="connsiteY110" fmla="*/ 92951 h 195324"/>
              <a:gd name="connsiteX111" fmla="*/ 442382 w 669360"/>
              <a:gd name="connsiteY111" fmla="*/ 92951 h 195324"/>
              <a:gd name="connsiteX112" fmla="*/ 442382 w 669360"/>
              <a:gd name="connsiteY112" fmla="*/ 94809 h 195324"/>
              <a:gd name="connsiteX113" fmla="*/ 442382 w 669360"/>
              <a:gd name="connsiteY113" fmla="*/ 96668 h 195324"/>
              <a:gd name="connsiteX114" fmla="*/ 418736 w 669360"/>
              <a:gd name="connsiteY114" fmla="*/ 129769 h 195324"/>
              <a:gd name="connsiteX115" fmla="*/ 395089 w 669360"/>
              <a:gd name="connsiteY115" fmla="*/ 162938 h 195324"/>
              <a:gd name="connsiteX116" fmla="*/ 418452 w 669360"/>
              <a:gd name="connsiteY116" fmla="*/ 163006 h 195324"/>
              <a:gd name="connsiteX117" fmla="*/ 441814 w 669360"/>
              <a:gd name="connsiteY117" fmla="*/ 163006 h 195324"/>
              <a:gd name="connsiteX118" fmla="*/ 441814 w 669360"/>
              <a:gd name="connsiteY118" fmla="*/ 168544 h 195324"/>
              <a:gd name="connsiteX119" fmla="*/ 441814 w 669360"/>
              <a:gd name="connsiteY119" fmla="*/ 174082 h 195324"/>
              <a:gd name="connsiteX120" fmla="*/ 408936 w 669360"/>
              <a:gd name="connsiteY120" fmla="*/ 174082 h 195324"/>
              <a:gd name="connsiteX121" fmla="*/ 376059 w 669360"/>
              <a:gd name="connsiteY121" fmla="*/ 174082 h 195324"/>
              <a:gd name="connsiteX122" fmla="*/ 549559 w 669360"/>
              <a:gd name="connsiteY122" fmla="*/ 173986 h 195324"/>
              <a:gd name="connsiteX123" fmla="*/ 549464 w 669360"/>
              <a:gd name="connsiteY123" fmla="*/ 133421 h 195324"/>
              <a:gd name="connsiteX124" fmla="*/ 549464 w 669360"/>
              <a:gd name="connsiteY124" fmla="*/ 92951 h 195324"/>
              <a:gd name="connsiteX125" fmla="*/ 555926 w 669360"/>
              <a:gd name="connsiteY125" fmla="*/ 92951 h 195324"/>
              <a:gd name="connsiteX126" fmla="*/ 562388 w 669360"/>
              <a:gd name="connsiteY126" fmla="*/ 92951 h 195324"/>
              <a:gd name="connsiteX127" fmla="*/ 562388 w 669360"/>
              <a:gd name="connsiteY127" fmla="*/ 101294 h 195324"/>
              <a:gd name="connsiteX128" fmla="*/ 562510 w 669360"/>
              <a:gd name="connsiteY128" fmla="*/ 109638 h 195324"/>
              <a:gd name="connsiteX129" fmla="*/ 563209 w 669360"/>
              <a:gd name="connsiteY129" fmla="*/ 107968 h 195324"/>
              <a:gd name="connsiteX130" fmla="*/ 570428 w 669360"/>
              <a:gd name="connsiteY130" fmla="*/ 96706 h 195324"/>
              <a:gd name="connsiteX131" fmla="*/ 580637 w 669360"/>
              <a:gd name="connsiteY131" fmla="*/ 91565 h 195324"/>
              <a:gd name="connsiteX132" fmla="*/ 584898 w 669360"/>
              <a:gd name="connsiteY132" fmla="*/ 91408 h 195324"/>
              <a:gd name="connsiteX133" fmla="*/ 590827 w 669360"/>
              <a:gd name="connsiteY133" fmla="*/ 92247 h 195324"/>
              <a:gd name="connsiteX134" fmla="*/ 591360 w 669360"/>
              <a:gd name="connsiteY134" fmla="*/ 92424 h 195324"/>
              <a:gd name="connsiteX135" fmla="*/ 591360 w 669360"/>
              <a:gd name="connsiteY135" fmla="*/ 99218 h 195324"/>
              <a:gd name="connsiteX136" fmla="*/ 591360 w 669360"/>
              <a:gd name="connsiteY136" fmla="*/ 106012 h 195324"/>
              <a:gd name="connsiteX137" fmla="*/ 589833 w 669360"/>
              <a:gd name="connsiteY137" fmla="*/ 105237 h 195324"/>
              <a:gd name="connsiteX138" fmla="*/ 581276 w 669360"/>
              <a:gd name="connsiteY138" fmla="*/ 103497 h 195324"/>
              <a:gd name="connsiteX139" fmla="*/ 576164 w 669360"/>
              <a:gd name="connsiteY139" fmla="*/ 104510 h 195324"/>
              <a:gd name="connsiteX140" fmla="*/ 568021 w 669360"/>
              <a:gd name="connsiteY140" fmla="*/ 111246 h 195324"/>
              <a:gd name="connsiteX141" fmla="*/ 562616 w 669360"/>
              <a:gd name="connsiteY141" fmla="*/ 126987 h 195324"/>
              <a:gd name="connsiteX142" fmla="*/ 562422 w 669360"/>
              <a:gd name="connsiteY142" fmla="*/ 151246 h 195324"/>
              <a:gd name="connsiteX143" fmla="*/ 562386 w 669360"/>
              <a:gd name="connsiteY143" fmla="*/ 174082 h 195324"/>
              <a:gd name="connsiteX144" fmla="*/ 556019 w 669360"/>
              <a:gd name="connsiteY144" fmla="*/ 174082 h 195324"/>
              <a:gd name="connsiteX145" fmla="*/ 549559 w 669360"/>
              <a:gd name="connsiteY145" fmla="*/ 173986 h 195324"/>
              <a:gd name="connsiteX146" fmla="*/ -151 w 669360"/>
              <a:gd name="connsiteY146" fmla="*/ 173702 h 195324"/>
              <a:gd name="connsiteX147" fmla="*/ 31470 w 669360"/>
              <a:gd name="connsiteY147" fmla="*/ 118104 h 195324"/>
              <a:gd name="connsiteX148" fmla="*/ 63091 w 669360"/>
              <a:gd name="connsiteY148" fmla="*/ 62598 h 195324"/>
              <a:gd name="connsiteX149" fmla="*/ 99941 w 669360"/>
              <a:gd name="connsiteY149" fmla="*/ 31275 h 195324"/>
              <a:gd name="connsiteX150" fmla="*/ 136912 w 669360"/>
              <a:gd name="connsiteY150" fmla="*/ -95 h 195324"/>
              <a:gd name="connsiteX151" fmla="*/ 136320 w 669360"/>
              <a:gd name="connsiteY151" fmla="*/ 1415 h 195324"/>
              <a:gd name="connsiteX152" fmla="*/ 96306 w 669360"/>
              <a:gd name="connsiteY152" fmla="*/ 88348 h 195324"/>
              <a:gd name="connsiteX153" fmla="*/ 57005 w 669360"/>
              <a:gd name="connsiteY153" fmla="*/ 173723 h 195324"/>
              <a:gd name="connsiteX154" fmla="*/ 28428 w 669360"/>
              <a:gd name="connsiteY154" fmla="*/ 173759 h 195324"/>
              <a:gd name="connsiteX155" fmla="*/ -151 w 669360"/>
              <a:gd name="connsiteY155" fmla="*/ 173702 h 19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669360" h="195324">
                <a:moveTo>
                  <a:pt x="115027" y="184797"/>
                </a:moveTo>
                <a:cubicBezTo>
                  <a:pt x="147013" y="179074"/>
                  <a:pt x="173432" y="174338"/>
                  <a:pt x="173736" y="174273"/>
                </a:cubicBezTo>
                <a:lnTo>
                  <a:pt x="174287" y="174154"/>
                </a:lnTo>
                <a:lnTo>
                  <a:pt x="144089" y="137771"/>
                </a:lnTo>
                <a:cubicBezTo>
                  <a:pt x="127481" y="117761"/>
                  <a:pt x="113891" y="101311"/>
                  <a:pt x="113891" y="101216"/>
                </a:cubicBezTo>
                <a:cubicBezTo>
                  <a:pt x="113891" y="101036"/>
                  <a:pt x="145074" y="14060"/>
                  <a:pt x="145249" y="13751"/>
                </a:cubicBezTo>
                <a:cubicBezTo>
                  <a:pt x="145307" y="13648"/>
                  <a:pt x="166528" y="50756"/>
                  <a:pt x="196688" y="103705"/>
                </a:cubicBezTo>
                <a:cubicBezTo>
                  <a:pt x="224925" y="153277"/>
                  <a:pt x="248205" y="194149"/>
                  <a:pt x="248422" y="194532"/>
                </a:cubicBezTo>
                <a:lnTo>
                  <a:pt x="248815" y="195228"/>
                </a:lnTo>
                <a:lnTo>
                  <a:pt x="152843" y="195216"/>
                </a:lnTo>
                <a:lnTo>
                  <a:pt x="56871" y="195203"/>
                </a:lnTo>
                <a:lnTo>
                  <a:pt x="115027" y="184797"/>
                </a:lnTo>
                <a:close/>
                <a:moveTo>
                  <a:pt x="483070" y="175998"/>
                </a:moveTo>
                <a:cubicBezTo>
                  <a:pt x="468461" y="175050"/>
                  <a:pt x="459965" y="166624"/>
                  <a:pt x="457713" y="150852"/>
                </a:cubicBezTo>
                <a:cubicBezTo>
                  <a:pt x="457114" y="146657"/>
                  <a:pt x="457112" y="146548"/>
                  <a:pt x="457051" y="119311"/>
                </a:cubicBezTo>
                <a:lnTo>
                  <a:pt x="456991" y="92951"/>
                </a:lnTo>
                <a:lnTo>
                  <a:pt x="463457" y="92951"/>
                </a:lnTo>
                <a:lnTo>
                  <a:pt x="469922" y="92951"/>
                </a:lnTo>
                <a:lnTo>
                  <a:pt x="469973" y="118448"/>
                </a:lnTo>
                <a:cubicBezTo>
                  <a:pt x="470019" y="141428"/>
                  <a:pt x="470048" y="144123"/>
                  <a:pt x="470265" y="145740"/>
                </a:cubicBezTo>
                <a:cubicBezTo>
                  <a:pt x="471145" y="152300"/>
                  <a:pt x="472898" y="156712"/>
                  <a:pt x="475881" y="159879"/>
                </a:cubicBezTo>
                <a:cubicBezTo>
                  <a:pt x="478269" y="162414"/>
                  <a:pt x="481065" y="163897"/>
                  <a:pt x="484934" y="164685"/>
                </a:cubicBezTo>
                <a:cubicBezTo>
                  <a:pt x="486760" y="165056"/>
                  <a:pt x="491953" y="165057"/>
                  <a:pt x="493618" y="164686"/>
                </a:cubicBezTo>
                <a:cubicBezTo>
                  <a:pt x="497541" y="163812"/>
                  <a:pt x="500685" y="162083"/>
                  <a:pt x="503459" y="159274"/>
                </a:cubicBezTo>
                <a:cubicBezTo>
                  <a:pt x="506620" y="156073"/>
                  <a:pt x="508959" y="151532"/>
                  <a:pt x="510091" y="146396"/>
                </a:cubicBezTo>
                <a:lnTo>
                  <a:pt x="510472" y="144666"/>
                </a:lnTo>
                <a:lnTo>
                  <a:pt x="510514" y="118952"/>
                </a:lnTo>
                <a:lnTo>
                  <a:pt x="510557" y="93239"/>
                </a:lnTo>
                <a:lnTo>
                  <a:pt x="517158" y="93239"/>
                </a:lnTo>
                <a:lnTo>
                  <a:pt x="523759" y="93239"/>
                </a:lnTo>
                <a:lnTo>
                  <a:pt x="523759" y="133661"/>
                </a:lnTo>
                <a:lnTo>
                  <a:pt x="523759" y="174083"/>
                </a:lnTo>
                <a:lnTo>
                  <a:pt x="517226" y="174083"/>
                </a:lnTo>
                <a:lnTo>
                  <a:pt x="510693" y="174083"/>
                </a:lnTo>
                <a:lnTo>
                  <a:pt x="510693" y="167670"/>
                </a:lnTo>
                <a:cubicBezTo>
                  <a:pt x="510693" y="163312"/>
                  <a:pt x="510646" y="161272"/>
                  <a:pt x="510546" y="161306"/>
                </a:cubicBezTo>
                <a:cubicBezTo>
                  <a:pt x="510465" y="161333"/>
                  <a:pt x="510129" y="161853"/>
                  <a:pt x="509800" y="162461"/>
                </a:cubicBezTo>
                <a:cubicBezTo>
                  <a:pt x="507549" y="166620"/>
                  <a:pt x="503798" y="170423"/>
                  <a:pt x="499688" y="172714"/>
                </a:cubicBezTo>
                <a:cubicBezTo>
                  <a:pt x="494762" y="175460"/>
                  <a:pt x="489821" y="176437"/>
                  <a:pt x="483070" y="175999"/>
                </a:cubicBezTo>
                <a:close/>
                <a:moveTo>
                  <a:pt x="631352" y="175933"/>
                </a:moveTo>
                <a:cubicBezTo>
                  <a:pt x="626195" y="175540"/>
                  <a:pt x="620764" y="173745"/>
                  <a:pt x="616327" y="170964"/>
                </a:cubicBezTo>
                <a:cubicBezTo>
                  <a:pt x="606972" y="165103"/>
                  <a:pt x="601437" y="155442"/>
                  <a:pt x="599817" y="142148"/>
                </a:cubicBezTo>
                <a:cubicBezTo>
                  <a:pt x="599256" y="137547"/>
                  <a:pt x="599189" y="131367"/>
                  <a:pt x="599657" y="127458"/>
                </a:cubicBezTo>
                <a:cubicBezTo>
                  <a:pt x="600702" y="118724"/>
                  <a:pt x="604091" y="110149"/>
                  <a:pt x="608917" y="104027"/>
                </a:cubicBezTo>
                <a:cubicBezTo>
                  <a:pt x="610154" y="102458"/>
                  <a:pt x="612960" y="99616"/>
                  <a:pt x="614509" y="98363"/>
                </a:cubicBezTo>
                <a:cubicBezTo>
                  <a:pt x="618693" y="94979"/>
                  <a:pt x="623586" y="92613"/>
                  <a:pt x="628782" y="91462"/>
                </a:cubicBezTo>
                <a:cubicBezTo>
                  <a:pt x="631809" y="90791"/>
                  <a:pt x="637140" y="90476"/>
                  <a:pt x="640357" y="90778"/>
                </a:cubicBezTo>
                <a:cubicBezTo>
                  <a:pt x="648436" y="91537"/>
                  <a:pt x="655841" y="95390"/>
                  <a:pt x="660874" y="101454"/>
                </a:cubicBezTo>
                <a:cubicBezTo>
                  <a:pt x="665988" y="107616"/>
                  <a:pt x="668798" y="116226"/>
                  <a:pt x="669157" y="126827"/>
                </a:cubicBezTo>
                <a:cubicBezTo>
                  <a:pt x="669213" y="128489"/>
                  <a:pt x="669227" y="131402"/>
                  <a:pt x="669188" y="133301"/>
                </a:cubicBezTo>
                <a:lnTo>
                  <a:pt x="669116" y="136753"/>
                </a:lnTo>
                <a:lnTo>
                  <a:pt x="640818" y="136790"/>
                </a:lnTo>
                <a:lnTo>
                  <a:pt x="612521" y="136826"/>
                </a:lnTo>
                <a:lnTo>
                  <a:pt x="612521" y="138105"/>
                </a:lnTo>
                <a:cubicBezTo>
                  <a:pt x="612521" y="141999"/>
                  <a:pt x="613455" y="146433"/>
                  <a:pt x="615071" y="150207"/>
                </a:cubicBezTo>
                <a:cubicBezTo>
                  <a:pt x="616464" y="153461"/>
                  <a:pt x="618863" y="157014"/>
                  <a:pt x="620826" y="158733"/>
                </a:cubicBezTo>
                <a:cubicBezTo>
                  <a:pt x="624853" y="162259"/>
                  <a:pt x="629781" y="164369"/>
                  <a:pt x="635173" y="164876"/>
                </a:cubicBezTo>
                <a:cubicBezTo>
                  <a:pt x="637172" y="165065"/>
                  <a:pt x="642268" y="164867"/>
                  <a:pt x="644546" y="164512"/>
                </a:cubicBezTo>
                <a:cubicBezTo>
                  <a:pt x="651047" y="163500"/>
                  <a:pt x="657227" y="160918"/>
                  <a:pt x="662218" y="157127"/>
                </a:cubicBezTo>
                <a:cubicBezTo>
                  <a:pt x="662805" y="156682"/>
                  <a:pt x="663367" y="156265"/>
                  <a:pt x="663466" y="156202"/>
                </a:cubicBezTo>
                <a:cubicBezTo>
                  <a:pt x="663612" y="156109"/>
                  <a:pt x="663647" y="157274"/>
                  <a:pt x="663643" y="162171"/>
                </a:cubicBezTo>
                <a:lnTo>
                  <a:pt x="663639" y="168256"/>
                </a:lnTo>
                <a:lnTo>
                  <a:pt x="662301" y="169094"/>
                </a:lnTo>
                <a:cubicBezTo>
                  <a:pt x="656655" y="172631"/>
                  <a:pt x="650188" y="174902"/>
                  <a:pt x="643339" y="175753"/>
                </a:cubicBezTo>
                <a:cubicBezTo>
                  <a:pt x="641295" y="176006"/>
                  <a:pt x="633796" y="176119"/>
                  <a:pt x="631352" y="175933"/>
                </a:cubicBezTo>
                <a:close/>
                <a:moveTo>
                  <a:pt x="655979" y="124613"/>
                </a:moveTo>
                <a:cubicBezTo>
                  <a:pt x="655979" y="118091"/>
                  <a:pt x="653265" y="110846"/>
                  <a:pt x="649425" y="107115"/>
                </a:cubicBezTo>
                <a:cubicBezTo>
                  <a:pt x="646685" y="104452"/>
                  <a:pt x="643372" y="102825"/>
                  <a:pt x="639433" y="102207"/>
                </a:cubicBezTo>
                <a:cubicBezTo>
                  <a:pt x="637570" y="101915"/>
                  <a:pt x="633643" y="102027"/>
                  <a:pt x="631679" y="102429"/>
                </a:cubicBezTo>
                <a:cubicBezTo>
                  <a:pt x="627526" y="103280"/>
                  <a:pt x="624091" y="105129"/>
                  <a:pt x="621096" y="108127"/>
                </a:cubicBezTo>
                <a:cubicBezTo>
                  <a:pt x="617942" y="111283"/>
                  <a:pt x="615578" y="115116"/>
                  <a:pt x="614092" y="119483"/>
                </a:cubicBezTo>
                <a:cubicBezTo>
                  <a:pt x="613557" y="121053"/>
                  <a:pt x="612932" y="123632"/>
                  <a:pt x="612738" y="125065"/>
                </a:cubicBezTo>
                <a:lnTo>
                  <a:pt x="612645" y="125749"/>
                </a:lnTo>
                <a:lnTo>
                  <a:pt x="634312" y="125749"/>
                </a:lnTo>
                <a:lnTo>
                  <a:pt x="655979" y="125749"/>
                </a:lnTo>
                <a:close/>
                <a:moveTo>
                  <a:pt x="272131" y="173903"/>
                </a:moveTo>
                <a:cubicBezTo>
                  <a:pt x="272164" y="173804"/>
                  <a:pt x="281773" y="148235"/>
                  <a:pt x="293484" y="117082"/>
                </a:cubicBezTo>
                <a:lnTo>
                  <a:pt x="314777" y="60442"/>
                </a:lnTo>
                <a:lnTo>
                  <a:pt x="321619" y="60441"/>
                </a:lnTo>
                <a:lnTo>
                  <a:pt x="328461" y="60441"/>
                </a:lnTo>
                <a:lnTo>
                  <a:pt x="329028" y="61915"/>
                </a:lnTo>
                <a:cubicBezTo>
                  <a:pt x="330763" y="66421"/>
                  <a:pt x="371656" y="173959"/>
                  <a:pt x="371656" y="174015"/>
                </a:cubicBezTo>
                <a:cubicBezTo>
                  <a:pt x="371656" y="174052"/>
                  <a:pt x="368381" y="174082"/>
                  <a:pt x="364377" y="174081"/>
                </a:cubicBezTo>
                <a:lnTo>
                  <a:pt x="357099" y="174080"/>
                </a:lnTo>
                <a:lnTo>
                  <a:pt x="351205" y="158186"/>
                </a:lnTo>
                <a:lnTo>
                  <a:pt x="345312" y="142292"/>
                </a:lnTo>
                <a:lnTo>
                  <a:pt x="321580" y="142291"/>
                </a:lnTo>
                <a:lnTo>
                  <a:pt x="297849" y="142291"/>
                </a:lnTo>
                <a:lnTo>
                  <a:pt x="297643" y="142831"/>
                </a:lnTo>
                <a:cubicBezTo>
                  <a:pt x="297529" y="143127"/>
                  <a:pt x="295011" y="150279"/>
                  <a:pt x="292047" y="158723"/>
                </a:cubicBezTo>
                <a:lnTo>
                  <a:pt x="286658" y="174077"/>
                </a:lnTo>
                <a:lnTo>
                  <a:pt x="279364" y="174080"/>
                </a:lnTo>
                <a:cubicBezTo>
                  <a:pt x="273591" y="174082"/>
                  <a:pt x="272083" y="174045"/>
                  <a:pt x="272131" y="173902"/>
                </a:cubicBezTo>
                <a:close/>
                <a:moveTo>
                  <a:pt x="340980" y="130162"/>
                </a:moveTo>
                <a:cubicBezTo>
                  <a:pt x="340980" y="130137"/>
                  <a:pt x="337013" y="119246"/>
                  <a:pt x="332166" y="105960"/>
                </a:cubicBezTo>
                <a:cubicBezTo>
                  <a:pt x="323097" y="81103"/>
                  <a:pt x="322589" y="79607"/>
                  <a:pt x="321873" y="75617"/>
                </a:cubicBezTo>
                <a:cubicBezTo>
                  <a:pt x="321537" y="73746"/>
                  <a:pt x="321367" y="73694"/>
                  <a:pt x="321168" y="75401"/>
                </a:cubicBezTo>
                <a:cubicBezTo>
                  <a:pt x="321025" y="76622"/>
                  <a:pt x="320407" y="79353"/>
                  <a:pt x="319930" y="80867"/>
                </a:cubicBezTo>
                <a:cubicBezTo>
                  <a:pt x="319694" y="81619"/>
                  <a:pt x="315610" y="92973"/>
                  <a:pt x="310855" y="106098"/>
                </a:cubicBezTo>
                <a:cubicBezTo>
                  <a:pt x="306099" y="119223"/>
                  <a:pt x="302209" y="130017"/>
                  <a:pt x="302209" y="130085"/>
                </a:cubicBezTo>
                <a:cubicBezTo>
                  <a:pt x="302209" y="130153"/>
                  <a:pt x="310932" y="130208"/>
                  <a:pt x="321594" y="130208"/>
                </a:cubicBezTo>
                <a:cubicBezTo>
                  <a:pt x="332257" y="130208"/>
                  <a:pt x="340980" y="130187"/>
                  <a:pt x="340980" y="130162"/>
                </a:cubicBezTo>
                <a:close/>
                <a:moveTo>
                  <a:pt x="376059" y="172012"/>
                </a:moveTo>
                <a:lnTo>
                  <a:pt x="376059" y="169942"/>
                </a:lnTo>
                <a:lnTo>
                  <a:pt x="399702" y="137021"/>
                </a:lnTo>
                <a:lnTo>
                  <a:pt x="423345" y="104099"/>
                </a:lnTo>
                <a:lnTo>
                  <a:pt x="401939" y="104027"/>
                </a:lnTo>
                <a:lnTo>
                  <a:pt x="380532" y="103955"/>
                </a:lnTo>
                <a:lnTo>
                  <a:pt x="380495" y="98453"/>
                </a:lnTo>
                <a:lnTo>
                  <a:pt x="380458" y="92951"/>
                </a:lnTo>
                <a:lnTo>
                  <a:pt x="411420" y="92951"/>
                </a:lnTo>
                <a:lnTo>
                  <a:pt x="442382" y="92951"/>
                </a:lnTo>
                <a:lnTo>
                  <a:pt x="442382" y="94809"/>
                </a:lnTo>
                <a:lnTo>
                  <a:pt x="442382" y="96668"/>
                </a:lnTo>
                <a:lnTo>
                  <a:pt x="418736" y="129769"/>
                </a:lnTo>
                <a:cubicBezTo>
                  <a:pt x="405730" y="147975"/>
                  <a:pt x="395089" y="162900"/>
                  <a:pt x="395089" y="162938"/>
                </a:cubicBezTo>
                <a:cubicBezTo>
                  <a:pt x="395089" y="162975"/>
                  <a:pt x="405602" y="163006"/>
                  <a:pt x="418452" y="163006"/>
                </a:cubicBezTo>
                <a:lnTo>
                  <a:pt x="441814" y="163006"/>
                </a:lnTo>
                <a:lnTo>
                  <a:pt x="441814" y="168544"/>
                </a:lnTo>
                <a:lnTo>
                  <a:pt x="441814" y="174082"/>
                </a:lnTo>
                <a:lnTo>
                  <a:pt x="408936" y="174082"/>
                </a:lnTo>
                <a:lnTo>
                  <a:pt x="376059" y="174082"/>
                </a:lnTo>
                <a:close/>
                <a:moveTo>
                  <a:pt x="549559" y="173986"/>
                </a:moveTo>
                <a:cubicBezTo>
                  <a:pt x="549507" y="173934"/>
                  <a:pt x="549464" y="155679"/>
                  <a:pt x="549464" y="133421"/>
                </a:cubicBezTo>
                <a:lnTo>
                  <a:pt x="549464" y="92951"/>
                </a:lnTo>
                <a:lnTo>
                  <a:pt x="555926" y="92951"/>
                </a:lnTo>
                <a:lnTo>
                  <a:pt x="562388" y="92951"/>
                </a:lnTo>
                <a:lnTo>
                  <a:pt x="562388" y="101294"/>
                </a:lnTo>
                <a:cubicBezTo>
                  <a:pt x="562388" y="105883"/>
                  <a:pt x="562443" y="109638"/>
                  <a:pt x="562510" y="109638"/>
                </a:cubicBezTo>
                <a:cubicBezTo>
                  <a:pt x="562578" y="109638"/>
                  <a:pt x="562892" y="108886"/>
                  <a:pt x="563209" y="107968"/>
                </a:cubicBezTo>
                <a:cubicBezTo>
                  <a:pt x="564662" y="103761"/>
                  <a:pt x="567182" y="99830"/>
                  <a:pt x="570428" y="96706"/>
                </a:cubicBezTo>
                <a:cubicBezTo>
                  <a:pt x="573352" y="93892"/>
                  <a:pt x="576694" y="92209"/>
                  <a:pt x="580637" y="91565"/>
                </a:cubicBezTo>
                <a:cubicBezTo>
                  <a:pt x="581745" y="91384"/>
                  <a:pt x="582682" y="91349"/>
                  <a:pt x="584898" y="91408"/>
                </a:cubicBezTo>
                <a:cubicBezTo>
                  <a:pt x="587680" y="91481"/>
                  <a:pt x="589135" y="91687"/>
                  <a:pt x="590827" y="92247"/>
                </a:cubicBezTo>
                <a:lnTo>
                  <a:pt x="591360" y="92424"/>
                </a:lnTo>
                <a:lnTo>
                  <a:pt x="591360" y="99218"/>
                </a:lnTo>
                <a:lnTo>
                  <a:pt x="591360" y="106012"/>
                </a:lnTo>
                <a:lnTo>
                  <a:pt x="589833" y="105237"/>
                </a:lnTo>
                <a:cubicBezTo>
                  <a:pt x="587136" y="103870"/>
                  <a:pt x="584475" y="103329"/>
                  <a:pt x="581276" y="103497"/>
                </a:cubicBezTo>
                <a:cubicBezTo>
                  <a:pt x="579195" y="103607"/>
                  <a:pt x="577828" y="103878"/>
                  <a:pt x="576164" y="104510"/>
                </a:cubicBezTo>
                <a:cubicBezTo>
                  <a:pt x="572739" y="105812"/>
                  <a:pt x="569962" y="108110"/>
                  <a:pt x="568021" y="111246"/>
                </a:cubicBezTo>
                <a:cubicBezTo>
                  <a:pt x="565211" y="115787"/>
                  <a:pt x="563207" y="121623"/>
                  <a:pt x="562616" y="126987"/>
                </a:cubicBezTo>
                <a:cubicBezTo>
                  <a:pt x="562509" y="127950"/>
                  <a:pt x="562447" y="135791"/>
                  <a:pt x="562422" y="151246"/>
                </a:cubicBezTo>
                <a:lnTo>
                  <a:pt x="562386" y="174082"/>
                </a:lnTo>
                <a:lnTo>
                  <a:pt x="556019" y="174082"/>
                </a:lnTo>
                <a:cubicBezTo>
                  <a:pt x="552518" y="174082"/>
                  <a:pt x="549611" y="174039"/>
                  <a:pt x="549559" y="173986"/>
                </a:cubicBezTo>
                <a:close/>
                <a:moveTo>
                  <a:pt x="-151" y="173702"/>
                </a:moveTo>
                <a:cubicBezTo>
                  <a:pt x="-151" y="173651"/>
                  <a:pt x="14079" y="148632"/>
                  <a:pt x="31470" y="118104"/>
                </a:cubicBezTo>
                <a:lnTo>
                  <a:pt x="63091" y="62598"/>
                </a:lnTo>
                <a:lnTo>
                  <a:pt x="99941" y="31275"/>
                </a:lnTo>
                <a:cubicBezTo>
                  <a:pt x="120209" y="14047"/>
                  <a:pt x="136845" y="-69"/>
                  <a:pt x="136912" y="-95"/>
                </a:cubicBezTo>
                <a:cubicBezTo>
                  <a:pt x="136979" y="-121"/>
                  <a:pt x="136712" y="559"/>
                  <a:pt x="136320" y="1415"/>
                </a:cubicBezTo>
                <a:cubicBezTo>
                  <a:pt x="135927" y="2272"/>
                  <a:pt x="117921" y="41391"/>
                  <a:pt x="96306" y="88348"/>
                </a:cubicBezTo>
                <a:lnTo>
                  <a:pt x="57005" y="173723"/>
                </a:lnTo>
                <a:lnTo>
                  <a:pt x="28428" y="173759"/>
                </a:lnTo>
                <a:cubicBezTo>
                  <a:pt x="12710" y="173779"/>
                  <a:pt x="-151" y="173753"/>
                  <a:pt x="-151" y="17370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2F2F7">
                  <a:lumMod val="75000"/>
                </a:srgbClr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A817E3A-5237-289D-6108-EDAEB49AD105}"/>
              </a:ext>
            </a:extLst>
          </p:cNvPr>
          <p:cNvGrpSpPr/>
          <p:nvPr/>
        </p:nvGrpSpPr>
        <p:grpSpPr>
          <a:xfrm>
            <a:off x="1758014" y="4077114"/>
            <a:ext cx="248488" cy="216429"/>
            <a:chOff x="4416075" y="2201322"/>
            <a:chExt cx="3355467" cy="2922555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36BEC39-5973-80A8-5DB0-838761BA2F44}"/>
                </a:ext>
              </a:extLst>
            </p:cNvPr>
            <p:cNvSpPr/>
            <p:nvPr/>
          </p:nvSpPr>
          <p:spPr>
            <a:xfrm>
              <a:off x="4416075" y="2201322"/>
              <a:ext cx="3355467" cy="2922555"/>
            </a:xfrm>
            <a:custGeom>
              <a:avLst/>
              <a:gdLst>
                <a:gd name="connsiteX0" fmla="*/ 3293650 w 3355467"/>
                <a:gd name="connsiteY0" fmla="*/ 2922556 h 2922555"/>
                <a:gd name="connsiteX1" fmla="*/ 61913 w 3355467"/>
                <a:gd name="connsiteY1" fmla="*/ 2922556 h 2922555"/>
                <a:gd name="connsiteX2" fmla="*/ 8287 w 3355467"/>
                <a:gd name="connsiteY2" fmla="*/ 2891600 h 2922555"/>
                <a:gd name="connsiteX3" fmla="*/ 8287 w 3355467"/>
                <a:gd name="connsiteY3" fmla="*/ 2829687 h 2922555"/>
                <a:gd name="connsiteX4" fmla="*/ 1624108 w 3355467"/>
                <a:gd name="connsiteY4" fmla="*/ 30956 h 2922555"/>
                <a:gd name="connsiteX5" fmla="*/ 1677734 w 3355467"/>
                <a:gd name="connsiteY5" fmla="*/ 0 h 2922555"/>
                <a:gd name="connsiteX6" fmla="*/ 1731359 w 3355467"/>
                <a:gd name="connsiteY6" fmla="*/ 30956 h 2922555"/>
                <a:gd name="connsiteX7" fmla="*/ 3347180 w 3355467"/>
                <a:gd name="connsiteY7" fmla="*/ 2829687 h 2922555"/>
                <a:gd name="connsiteX8" fmla="*/ 3347180 w 3355467"/>
                <a:gd name="connsiteY8" fmla="*/ 2891600 h 2922555"/>
                <a:gd name="connsiteX9" fmla="*/ 3293555 w 3355467"/>
                <a:gd name="connsiteY9" fmla="*/ 2922556 h 2922555"/>
                <a:gd name="connsiteX10" fmla="*/ 169164 w 3355467"/>
                <a:gd name="connsiteY10" fmla="*/ 2798731 h 2922555"/>
                <a:gd name="connsiteX11" fmla="*/ 3186398 w 3355467"/>
                <a:gd name="connsiteY11" fmla="*/ 2798731 h 2922555"/>
                <a:gd name="connsiteX12" fmla="*/ 1677734 w 3355467"/>
                <a:gd name="connsiteY12" fmla="*/ 185738 h 2922555"/>
                <a:gd name="connsiteX13" fmla="*/ 169164 w 3355467"/>
                <a:gd name="connsiteY13" fmla="*/ 2798731 h 29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5467" h="2922555">
                  <a:moveTo>
                    <a:pt x="3293650" y="2922556"/>
                  </a:moveTo>
                  <a:lnTo>
                    <a:pt x="61913" y="2922556"/>
                  </a:lnTo>
                  <a:cubicBezTo>
                    <a:pt x="39815" y="2922556"/>
                    <a:pt x="19336" y="2910745"/>
                    <a:pt x="8287" y="2891600"/>
                  </a:cubicBezTo>
                  <a:cubicBezTo>
                    <a:pt x="-2762" y="2872454"/>
                    <a:pt x="-2762" y="2848832"/>
                    <a:pt x="8287" y="2829687"/>
                  </a:cubicBezTo>
                  <a:lnTo>
                    <a:pt x="1624108" y="30956"/>
                  </a:lnTo>
                  <a:cubicBezTo>
                    <a:pt x="1635157" y="11811"/>
                    <a:pt x="1655636" y="0"/>
                    <a:pt x="1677734" y="0"/>
                  </a:cubicBezTo>
                  <a:cubicBezTo>
                    <a:pt x="1699832" y="0"/>
                    <a:pt x="1720310" y="11811"/>
                    <a:pt x="1731359" y="30956"/>
                  </a:cubicBezTo>
                  <a:lnTo>
                    <a:pt x="3347180" y="2829687"/>
                  </a:lnTo>
                  <a:cubicBezTo>
                    <a:pt x="3358230" y="2848832"/>
                    <a:pt x="3358230" y="2872454"/>
                    <a:pt x="3347180" y="2891600"/>
                  </a:cubicBezTo>
                  <a:cubicBezTo>
                    <a:pt x="3336131" y="2910745"/>
                    <a:pt x="3315653" y="2922556"/>
                    <a:pt x="3293555" y="2922556"/>
                  </a:cubicBezTo>
                  <a:close/>
                  <a:moveTo>
                    <a:pt x="169164" y="2798731"/>
                  </a:moveTo>
                  <a:lnTo>
                    <a:pt x="3186398" y="2798731"/>
                  </a:lnTo>
                  <a:lnTo>
                    <a:pt x="1677734" y="185738"/>
                  </a:lnTo>
                  <a:lnTo>
                    <a:pt x="169164" y="279873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grpSp>
          <p:nvGrpSpPr>
            <p:cNvPr id="35" name="Graphic 31">
              <a:extLst>
                <a:ext uri="{FF2B5EF4-FFF2-40B4-BE49-F238E27FC236}">
                  <a16:creationId xmlns:a16="http://schemas.microsoft.com/office/drawing/2014/main" id="{6236E7A5-075D-EF01-3847-61C131A698D3}"/>
                </a:ext>
              </a:extLst>
            </p:cNvPr>
            <p:cNvGrpSpPr/>
            <p:nvPr/>
          </p:nvGrpSpPr>
          <p:grpSpPr>
            <a:xfrm>
              <a:off x="5601651" y="3762565"/>
              <a:ext cx="984501" cy="847761"/>
              <a:chOff x="5601651" y="3762565"/>
              <a:chExt cx="984501" cy="847761"/>
            </a:xfrm>
            <a:solidFill>
              <a:schemeClr val="tx1"/>
            </a:solidFill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19E3FABD-63B1-61EB-01D0-1C50134EF4D6}"/>
                  </a:ext>
                </a:extLst>
              </p:cNvPr>
              <p:cNvSpPr/>
              <p:nvPr/>
            </p:nvSpPr>
            <p:spPr>
              <a:xfrm>
                <a:off x="5601651" y="3762565"/>
                <a:ext cx="346681" cy="493343"/>
              </a:xfrm>
              <a:custGeom>
                <a:avLst/>
                <a:gdLst>
                  <a:gd name="connsiteX0" fmla="*/ 292133 w 346681"/>
                  <a:gd name="connsiteY0" fmla="*/ 487585 h 493343"/>
                  <a:gd name="connsiteX1" fmla="*/ 241841 w 346681"/>
                  <a:gd name="connsiteY1" fmla="*/ 476155 h 493343"/>
                  <a:gd name="connsiteX2" fmla="*/ 9241 w 346681"/>
                  <a:gd name="connsiteY2" fmla="*/ 92869 h 493343"/>
                  <a:gd name="connsiteX3" fmla="*/ 43150 w 346681"/>
                  <a:gd name="connsiteY3" fmla="*/ 762 h 493343"/>
                  <a:gd name="connsiteX4" fmla="*/ 47531 w 346681"/>
                  <a:gd name="connsiteY4" fmla="*/ 0 h 493343"/>
                  <a:gd name="connsiteX5" fmla="*/ 291562 w 346681"/>
                  <a:gd name="connsiteY5" fmla="*/ 0 h 493343"/>
                  <a:gd name="connsiteX6" fmla="*/ 328423 w 346681"/>
                  <a:gd name="connsiteY6" fmla="*/ 38481 h 493343"/>
                  <a:gd name="connsiteX7" fmla="*/ 328423 w 346681"/>
                  <a:gd name="connsiteY7" fmla="*/ 83439 h 493343"/>
                  <a:gd name="connsiteX8" fmla="*/ 292038 w 346681"/>
                  <a:gd name="connsiteY8" fmla="*/ 120301 h 493343"/>
                  <a:gd name="connsiteX9" fmla="*/ 231459 w 346681"/>
                  <a:gd name="connsiteY9" fmla="*/ 120301 h 493343"/>
                  <a:gd name="connsiteX10" fmla="*/ 165641 w 346681"/>
                  <a:gd name="connsiteY10" fmla="*/ 120301 h 493343"/>
                  <a:gd name="connsiteX11" fmla="*/ 341092 w 346681"/>
                  <a:gd name="connsiteY11" fmla="*/ 412623 h 493343"/>
                  <a:gd name="connsiteX12" fmla="*/ 329757 w 346681"/>
                  <a:gd name="connsiteY12" fmla="*/ 463391 h 493343"/>
                  <a:gd name="connsiteX13" fmla="*/ 292228 w 346681"/>
                  <a:gd name="connsiteY13" fmla="*/ 487490 h 49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6681" h="493343">
                    <a:moveTo>
                      <a:pt x="292133" y="487585"/>
                    </a:moveTo>
                    <a:cubicBezTo>
                      <a:pt x="275083" y="498538"/>
                      <a:pt x="252509" y="493395"/>
                      <a:pt x="241841" y="476155"/>
                    </a:cubicBezTo>
                    <a:lnTo>
                      <a:pt x="9241" y="92869"/>
                    </a:lnTo>
                    <a:cubicBezTo>
                      <a:pt x="-10000" y="62198"/>
                      <a:pt x="573" y="16097"/>
                      <a:pt x="43150" y="762"/>
                    </a:cubicBezTo>
                    <a:cubicBezTo>
                      <a:pt x="44578" y="286"/>
                      <a:pt x="46007" y="0"/>
                      <a:pt x="47531" y="0"/>
                    </a:cubicBezTo>
                    <a:lnTo>
                      <a:pt x="291562" y="0"/>
                    </a:lnTo>
                    <a:cubicBezTo>
                      <a:pt x="311659" y="0"/>
                      <a:pt x="328423" y="18193"/>
                      <a:pt x="328423" y="38481"/>
                    </a:cubicBezTo>
                    <a:lnTo>
                      <a:pt x="328423" y="83439"/>
                    </a:lnTo>
                    <a:cubicBezTo>
                      <a:pt x="328423" y="103823"/>
                      <a:pt x="312135" y="120301"/>
                      <a:pt x="292038" y="120301"/>
                    </a:cubicBezTo>
                    <a:lnTo>
                      <a:pt x="231459" y="120301"/>
                    </a:lnTo>
                    <a:cubicBezTo>
                      <a:pt x="231459" y="120301"/>
                      <a:pt x="165641" y="120301"/>
                      <a:pt x="165641" y="120301"/>
                    </a:cubicBezTo>
                    <a:lnTo>
                      <a:pt x="341092" y="412623"/>
                    </a:lnTo>
                    <a:cubicBezTo>
                      <a:pt x="351760" y="429768"/>
                      <a:pt x="346711" y="452438"/>
                      <a:pt x="329757" y="463391"/>
                    </a:cubicBezTo>
                    <a:lnTo>
                      <a:pt x="292228" y="487490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C0A61F33-E51C-5872-E07C-1CA8684F2C6E}"/>
                  </a:ext>
                </a:extLst>
              </p:cNvPr>
              <p:cNvSpPr/>
              <p:nvPr/>
            </p:nvSpPr>
            <p:spPr>
              <a:xfrm>
                <a:off x="6027989" y="3763802"/>
                <a:ext cx="558163" cy="302294"/>
              </a:xfrm>
              <a:custGeom>
                <a:avLst/>
                <a:gdLst>
                  <a:gd name="connsiteX0" fmla="*/ 35721 w 558163"/>
                  <a:gd name="connsiteY0" fmla="*/ 119254 h 302294"/>
                  <a:gd name="connsiteX1" fmla="*/ 2 w 558163"/>
                  <a:gd name="connsiteY1" fmla="*/ 83250 h 302294"/>
                  <a:gd name="connsiteX2" fmla="*/ 2 w 558163"/>
                  <a:gd name="connsiteY2" fmla="*/ 43435 h 302294"/>
                  <a:gd name="connsiteX3" fmla="*/ 55343 w 558163"/>
                  <a:gd name="connsiteY3" fmla="*/ 477 h 302294"/>
                  <a:gd name="connsiteX4" fmla="*/ 499970 w 558163"/>
                  <a:gd name="connsiteY4" fmla="*/ 1 h 302294"/>
                  <a:gd name="connsiteX5" fmla="*/ 556263 w 558163"/>
                  <a:gd name="connsiteY5" fmla="*/ 77534 h 302294"/>
                  <a:gd name="connsiteX6" fmla="*/ 554548 w 558163"/>
                  <a:gd name="connsiteY6" fmla="*/ 81630 h 302294"/>
                  <a:gd name="connsiteX7" fmla="*/ 432438 w 558163"/>
                  <a:gd name="connsiteY7" fmla="*/ 285370 h 302294"/>
                  <a:gd name="connsiteX8" fmla="*/ 383098 w 558163"/>
                  <a:gd name="connsiteY8" fmla="*/ 296705 h 302294"/>
                  <a:gd name="connsiteX9" fmla="*/ 342140 w 558163"/>
                  <a:gd name="connsiteY9" fmla="*/ 273273 h 302294"/>
                  <a:gd name="connsiteX10" fmla="*/ 330901 w 558163"/>
                  <a:gd name="connsiteY10" fmla="*/ 223362 h 302294"/>
                  <a:gd name="connsiteX11" fmla="*/ 393480 w 558163"/>
                  <a:gd name="connsiteY11" fmla="*/ 119159 h 302294"/>
                  <a:gd name="connsiteX12" fmla="*/ 35816 w 558163"/>
                  <a:gd name="connsiteY12" fmla="*/ 119159 h 302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163" h="302294">
                    <a:moveTo>
                      <a:pt x="35721" y="119254"/>
                    </a:moveTo>
                    <a:cubicBezTo>
                      <a:pt x="16004" y="119254"/>
                      <a:pt x="98" y="103157"/>
                      <a:pt x="2" y="83250"/>
                    </a:cubicBezTo>
                    <a:lnTo>
                      <a:pt x="2" y="43435"/>
                    </a:lnTo>
                    <a:cubicBezTo>
                      <a:pt x="-283" y="12288"/>
                      <a:pt x="24577" y="572"/>
                      <a:pt x="55343" y="477"/>
                    </a:cubicBezTo>
                    <a:lnTo>
                      <a:pt x="499970" y="1"/>
                    </a:lnTo>
                    <a:cubicBezTo>
                      <a:pt x="535879" y="-190"/>
                      <a:pt x="566168" y="32862"/>
                      <a:pt x="556263" y="77534"/>
                    </a:cubicBezTo>
                    <a:cubicBezTo>
                      <a:pt x="555977" y="78963"/>
                      <a:pt x="555310" y="80392"/>
                      <a:pt x="554548" y="81630"/>
                    </a:cubicBezTo>
                    <a:lnTo>
                      <a:pt x="432438" y="285370"/>
                    </a:lnTo>
                    <a:cubicBezTo>
                      <a:pt x="421960" y="302325"/>
                      <a:pt x="399862" y="307373"/>
                      <a:pt x="383098" y="296705"/>
                    </a:cubicBezTo>
                    <a:lnTo>
                      <a:pt x="342140" y="273273"/>
                    </a:lnTo>
                    <a:cubicBezTo>
                      <a:pt x="325472" y="262605"/>
                      <a:pt x="320423" y="240317"/>
                      <a:pt x="330901" y="223362"/>
                    </a:cubicBezTo>
                    <a:lnTo>
                      <a:pt x="393480" y="119159"/>
                    </a:lnTo>
                    <a:lnTo>
                      <a:pt x="35816" y="119159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5679896-DF6D-5048-B5C4-108B82988780}"/>
                  </a:ext>
                </a:extLst>
              </p:cNvPr>
              <p:cNvSpPr/>
              <p:nvPr/>
            </p:nvSpPr>
            <p:spPr>
              <a:xfrm>
                <a:off x="5922527" y="4115016"/>
                <a:ext cx="453508" cy="495309"/>
              </a:xfrm>
              <a:custGeom>
                <a:avLst/>
                <a:gdLst>
                  <a:gd name="connsiteX0" fmla="*/ 349875 w 453508"/>
                  <a:gd name="connsiteY0" fmla="*/ 17309 h 495309"/>
                  <a:gd name="connsiteX1" fmla="*/ 399120 w 453508"/>
                  <a:gd name="connsiteY1" fmla="*/ 5117 h 495309"/>
                  <a:gd name="connsiteX2" fmla="*/ 433314 w 453508"/>
                  <a:gd name="connsiteY2" fmla="*/ 25406 h 495309"/>
                  <a:gd name="connsiteX3" fmla="*/ 441696 w 453508"/>
                  <a:gd name="connsiteY3" fmla="*/ 95033 h 495309"/>
                  <a:gd name="connsiteX4" fmla="*/ 217954 w 453508"/>
                  <a:gd name="connsiteY4" fmla="*/ 468032 h 495309"/>
                  <a:gd name="connsiteX5" fmla="*/ 128895 w 453508"/>
                  <a:gd name="connsiteY5" fmla="*/ 475272 h 495309"/>
                  <a:gd name="connsiteX6" fmla="*/ 126228 w 453508"/>
                  <a:gd name="connsiteY6" fmla="*/ 471652 h 495309"/>
                  <a:gd name="connsiteX7" fmla="*/ 3927 w 453508"/>
                  <a:gd name="connsiteY7" fmla="*/ 265436 h 495309"/>
                  <a:gd name="connsiteX8" fmla="*/ 19929 w 453508"/>
                  <a:gd name="connsiteY8" fmla="*/ 217525 h 495309"/>
                  <a:gd name="connsiteX9" fmla="*/ 61077 w 453508"/>
                  <a:gd name="connsiteY9" fmla="*/ 194379 h 495309"/>
                  <a:gd name="connsiteX10" fmla="*/ 109655 w 453508"/>
                  <a:gd name="connsiteY10" fmla="*/ 210381 h 495309"/>
                  <a:gd name="connsiteX11" fmla="*/ 171567 w 453508"/>
                  <a:gd name="connsiteY11" fmla="*/ 313918 h 495309"/>
                  <a:gd name="connsiteX12" fmla="*/ 349875 w 453508"/>
                  <a:gd name="connsiteY12" fmla="*/ 17309 h 49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3508" h="495309">
                    <a:moveTo>
                      <a:pt x="349875" y="17309"/>
                    </a:moveTo>
                    <a:cubicBezTo>
                      <a:pt x="359972" y="450"/>
                      <a:pt x="381975" y="-5074"/>
                      <a:pt x="399120" y="5117"/>
                    </a:cubicBezTo>
                    <a:lnTo>
                      <a:pt x="433314" y="25406"/>
                    </a:lnTo>
                    <a:cubicBezTo>
                      <a:pt x="460080" y="41217"/>
                      <a:pt x="457413" y="68649"/>
                      <a:pt x="441696" y="95033"/>
                    </a:cubicBezTo>
                    <a:lnTo>
                      <a:pt x="217954" y="468032"/>
                    </a:lnTo>
                    <a:cubicBezTo>
                      <a:pt x="199666" y="498893"/>
                      <a:pt x="162233" y="506609"/>
                      <a:pt x="128895" y="475272"/>
                    </a:cubicBezTo>
                    <a:cubicBezTo>
                      <a:pt x="127848" y="474224"/>
                      <a:pt x="126895" y="472985"/>
                      <a:pt x="126228" y="471652"/>
                    </a:cubicBezTo>
                    <a:lnTo>
                      <a:pt x="3927" y="265436"/>
                    </a:lnTo>
                    <a:cubicBezTo>
                      <a:pt x="-5217" y="247719"/>
                      <a:pt x="2213" y="226383"/>
                      <a:pt x="19929" y="217525"/>
                    </a:cubicBezTo>
                    <a:lnTo>
                      <a:pt x="61077" y="194379"/>
                    </a:lnTo>
                    <a:cubicBezTo>
                      <a:pt x="78794" y="185521"/>
                      <a:pt x="100511" y="192665"/>
                      <a:pt x="109655" y="210381"/>
                    </a:cubicBezTo>
                    <a:lnTo>
                      <a:pt x="171567" y="313918"/>
                    </a:lnTo>
                    <a:lnTo>
                      <a:pt x="349875" y="17309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4" name="Graphic 16">
            <a:extLst>
              <a:ext uri="{FF2B5EF4-FFF2-40B4-BE49-F238E27FC236}">
                <a16:creationId xmlns:a16="http://schemas.microsoft.com/office/drawing/2014/main" id="{868A964B-E2FF-1BD8-3991-28B805E3109A}"/>
              </a:ext>
            </a:extLst>
          </p:cNvPr>
          <p:cNvGrpSpPr/>
          <p:nvPr/>
        </p:nvGrpSpPr>
        <p:grpSpPr>
          <a:xfrm>
            <a:off x="1749887" y="4839001"/>
            <a:ext cx="264744" cy="239030"/>
            <a:chOff x="1802562" y="4779277"/>
            <a:chExt cx="358851" cy="323998"/>
          </a:xfrm>
          <a:solidFill>
            <a:schemeClr val="tx1"/>
          </a:solidFill>
        </p:grpSpPr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496D4BC-E778-B9F2-9F87-692439FB19CC}"/>
                </a:ext>
              </a:extLst>
            </p:cNvPr>
            <p:cNvSpPr/>
            <p:nvPr/>
          </p:nvSpPr>
          <p:spPr>
            <a:xfrm>
              <a:off x="1942854" y="4827896"/>
              <a:ext cx="27835" cy="39602"/>
            </a:xfrm>
            <a:custGeom>
              <a:avLst/>
              <a:gdLst>
                <a:gd name="connsiteX0" fmla="*/ 19421 w 27835"/>
                <a:gd name="connsiteY0" fmla="*/ 38222 h 39602"/>
                <a:gd name="connsiteX1" fmla="*/ 23464 w 27835"/>
                <a:gd name="connsiteY1" fmla="*/ 39141 h 39602"/>
                <a:gd name="connsiteX2" fmla="*/ 26482 w 27835"/>
                <a:gd name="connsiteY2" fmla="*/ 37207 h 39602"/>
                <a:gd name="connsiteX3" fmla="*/ 27391 w 27835"/>
                <a:gd name="connsiteY3" fmla="*/ 33135 h 39602"/>
                <a:gd name="connsiteX4" fmla="*/ 13298 w 27835"/>
                <a:gd name="connsiteY4" fmla="*/ 9662 h 39602"/>
                <a:gd name="connsiteX5" fmla="*/ 18589 w 27835"/>
                <a:gd name="connsiteY5" fmla="*/ 9662 h 39602"/>
                <a:gd name="connsiteX6" fmla="*/ 23454 w 27835"/>
                <a:gd name="connsiteY6" fmla="*/ 9662 h 39602"/>
                <a:gd name="connsiteX7" fmla="*/ 26375 w 27835"/>
                <a:gd name="connsiteY7" fmla="*/ 6702 h 39602"/>
                <a:gd name="connsiteX8" fmla="*/ 26375 w 27835"/>
                <a:gd name="connsiteY8" fmla="*/ 3095 h 39602"/>
                <a:gd name="connsiteX9" fmla="*/ 23416 w 27835"/>
                <a:gd name="connsiteY9" fmla="*/ 0 h 39602"/>
                <a:gd name="connsiteX10" fmla="*/ 3819 w 27835"/>
                <a:gd name="connsiteY10" fmla="*/ 0 h 39602"/>
                <a:gd name="connsiteX11" fmla="*/ 3471 w 27835"/>
                <a:gd name="connsiteY11" fmla="*/ 58 h 39602"/>
                <a:gd name="connsiteX12" fmla="*/ 743 w 27835"/>
                <a:gd name="connsiteY12" fmla="*/ 7457 h 39602"/>
                <a:gd name="connsiteX13" fmla="*/ 19430 w 27835"/>
                <a:gd name="connsiteY13" fmla="*/ 38232 h 3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35" h="39602">
                  <a:moveTo>
                    <a:pt x="19421" y="38222"/>
                  </a:moveTo>
                  <a:cubicBezTo>
                    <a:pt x="20282" y="39605"/>
                    <a:pt x="22100" y="40021"/>
                    <a:pt x="23464" y="39141"/>
                  </a:cubicBezTo>
                  <a:lnTo>
                    <a:pt x="26482" y="37207"/>
                  </a:lnTo>
                  <a:cubicBezTo>
                    <a:pt x="27836" y="36336"/>
                    <a:pt x="28242" y="34508"/>
                    <a:pt x="27391" y="33135"/>
                  </a:cubicBezTo>
                  <a:lnTo>
                    <a:pt x="13298" y="9662"/>
                  </a:lnTo>
                  <a:lnTo>
                    <a:pt x="18589" y="9662"/>
                  </a:lnTo>
                  <a:cubicBezTo>
                    <a:pt x="18589" y="9662"/>
                    <a:pt x="23454" y="9662"/>
                    <a:pt x="23454" y="9662"/>
                  </a:cubicBezTo>
                  <a:cubicBezTo>
                    <a:pt x="25070" y="9662"/>
                    <a:pt x="26375" y="8337"/>
                    <a:pt x="26375" y="6702"/>
                  </a:cubicBezTo>
                  <a:lnTo>
                    <a:pt x="26375" y="3095"/>
                  </a:lnTo>
                  <a:cubicBezTo>
                    <a:pt x="26375" y="1460"/>
                    <a:pt x="25031" y="0"/>
                    <a:pt x="23416" y="0"/>
                  </a:cubicBezTo>
                  <a:lnTo>
                    <a:pt x="3819" y="0"/>
                  </a:lnTo>
                  <a:cubicBezTo>
                    <a:pt x="3703" y="0"/>
                    <a:pt x="3577" y="19"/>
                    <a:pt x="3471" y="58"/>
                  </a:cubicBezTo>
                  <a:cubicBezTo>
                    <a:pt x="47" y="1296"/>
                    <a:pt x="-805" y="4991"/>
                    <a:pt x="743" y="7457"/>
                  </a:cubicBezTo>
                  <a:lnTo>
                    <a:pt x="19430" y="38232"/>
                  </a:ln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A6719FE-5360-0C5E-5AB2-A972C87BC29C}"/>
                </a:ext>
              </a:extLst>
            </p:cNvPr>
            <p:cNvSpPr/>
            <p:nvPr/>
          </p:nvSpPr>
          <p:spPr>
            <a:xfrm>
              <a:off x="1977064" y="4827992"/>
              <a:ext cx="44839" cy="24275"/>
            </a:xfrm>
            <a:custGeom>
              <a:avLst/>
              <a:gdLst>
                <a:gd name="connsiteX0" fmla="*/ 2892 w 44839"/>
                <a:gd name="connsiteY0" fmla="*/ 9565 h 24275"/>
                <a:gd name="connsiteX1" fmla="*/ 31620 w 44839"/>
                <a:gd name="connsiteY1" fmla="*/ 9565 h 24275"/>
                <a:gd name="connsiteX2" fmla="*/ 26600 w 44839"/>
                <a:gd name="connsiteY2" fmla="*/ 17941 h 24275"/>
                <a:gd name="connsiteX3" fmla="*/ 27499 w 44839"/>
                <a:gd name="connsiteY3" fmla="*/ 21945 h 24275"/>
                <a:gd name="connsiteX4" fmla="*/ 30788 w 44839"/>
                <a:gd name="connsiteY4" fmla="*/ 23831 h 24275"/>
                <a:gd name="connsiteX5" fmla="*/ 34744 w 44839"/>
                <a:gd name="connsiteY5" fmla="*/ 22922 h 24275"/>
                <a:gd name="connsiteX6" fmla="*/ 44552 w 44839"/>
                <a:gd name="connsiteY6" fmla="*/ 6557 h 24275"/>
                <a:gd name="connsiteX7" fmla="*/ 44687 w 44839"/>
                <a:gd name="connsiteY7" fmla="*/ 6229 h 24275"/>
                <a:gd name="connsiteX8" fmla="*/ 40170 w 44839"/>
                <a:gd name="connsiteY8" fmla="*/ 0 h 24275"/>
                <a:gd name="connsiteX9" fmla="*/ 4459 w 44839"/>
                <a:gd name="connsiteY9" fmla="*/ 39 h 24275"/>
                <a:gd name="connsiteX10" fmla="*/ 0 w 44839"/>
                <a:gd name="connsiteY10" fmla="*/ 3482 h 24275"/>
                <a:gd name="connsiteX11" fmla="*/ 0 w 44839"/>
                <a:gd name="connsiteY11" fmla="*/ 6673 h 24275"/>
                <a:gd name="connsiteX12" fmla="*/ 2882 w 44839"/>
                <a:gd name="connsiteY12" fmla="*/ 9565 h 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839" h="24275">
                  <a:moveTo>
                    <a:pt x="2892" y="9565"/>
                  </a:moveTo>
                  <a:lnTo>
                    <a:pt x="31620" y="9565"/>
                  </a:lnTo>
                  <a:cubicBezTo>
                    <a:pt x="31620" y="9565"/>
                    <a:pt x="26600" y="17941"/>
                    <a:pt x="26600" y="17941"/>
                  </a:cubicBezTo>
                  <a:cubicBezTo>
                    <a:pt x="25758" y="19295"/>
                    <a:pt x="26155" y="21094"/>
                    <a:pt x="27499" y="21945"/>
                  </a:cubicBezTo>
                  <a:lnTo>
                    <a:pt x="30788" y="23831"/>
                  </a:lnTo>
                  <a:cubicBezTo>
                    <a:pt x="32132" y="24682"/>
                    <a:pt x="33902" y="24276"/>
                    <a:pt x="34744" y="22922"/>
                  </a:cubicBezTo>
                  <a:lnTo>
                    <a:pt x="44552" y="6557"/>
                  </a:lnTo>
                  <a:cubicBezTo>
                    <a:pt x="44619" y="6451"/>
                    <a:pt x="44668" y="6345"/>
                    <a:pt x="44687" y="6229"/>
                  </a:cubicBezTo>
                  <a:cubicBezTo>
                    <a:pt x="45480" y="2640"/>
                    <a:pt x="43052" y="-10"/>
                    <a:pt x="40170" y="0"/>
                  </a:cubicBezTo>
                  <a:lnTo>
                    <a:pt x="4459" y="39"/>
                  </a:lnTo>
                  <a:cubicBezTo>
                    <a:pt x="1993" y="39"/>
                    <a:pt x="-10" y="987"/>
                    <a:pt x="0" y="3482"/>
                  </a:cubicBezTo>
                  <a:lnTo>
                    <a:pt x="0" y="6673"/>
                  </a:lnTo>
                  <a:cubicBezTo>
                    <a:pt x="19" y="8269"/>
                    <a:pt x="1296" y="9565"/>
                    <a:pt x="2882" y="9565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2BE2478-EA9E-7318-6385-4C97AE1A72B5}"/>
                </a:ext>
              </a:extLst>
            </p:cNvPr>
            <p:cNvSpPr/>
            <p:nvPr/>
          </p:nvSpPr>
          <p:spPr>
            <a:xfrm>
              <a:off x="1968628" y="4856182"/>
              <a:ext cx="36413" cy="39781"/>
            </a:xfrm>
            <a:custGeom>
              <a:avLst/>
              <a:gdLst>
                <a:gd name="connsiteX0" fmla="*/ 311 w 36413"/>
                <a:gd name="connsiteY0" fmla="*/ 21319 h 39781"/>
                <a:gd name="connsiteX1" fmla="*/ 10129 w 36413"/>
                <a:gd name="connsiteY1" fmla="*/ 37877 h 39781"/>
                <a:gd name="connsiteX2" fmla="*/ 10341 w 36413"/>
                <a:gd name="connsiteY2" fmla="*/ 38167 h 39781"/>
                <a:gd name="connsiteX3" fmla="*/ 17489 w 36413"/>
                <a:gd name="connsiteY3" fmla="*/ 37586 h 39781"/>
                <a:gd name="connsiteX4" fmla="*/ 35461 w 36413"/>
                <a:gd name="connsiteY4" fmla="*/ 7634 h 39781"/>
                <a:gd name="connsiteX5" fmla="*/ 34794 w 36413"/>
                <a:gd name="connsiteY5" fmla="*/ 2043 h 39781"/>
                <a:gd name="connsiteX6" fmla="*/ 32047 w 36413"/>
                <a:gd name="connsiteY6" fmla="*/ 409 h 39781"/>
                <a:gd name="connsiteX7" fmla="*/ 28091 w 36413"/>
                <a:gd name="connsiteY7" fmla="*/ 1386 h 39781"/>
                <a:gd name="connsiteX8" fmla="*/ 13775 w 36413"/>
                <a:gd name="connsiteY8" fmla="*/ 25207 h 39781"/>
                <a:gd name="connsiteX9" fmla="*/ 8804 w 36413"/>
                <a:gd name="connsiteY9" fmla="*/ 16889 h 39781"/>
                <a:gd name="connsiteX10" fmla="*/ 4905 w 36413"/>
                <a:gd name="connsiteY10" fmla="*/ 15603 h 39781"/>
                <a:gd name="connsiteX11" fmla="*/ 1597 w 36413"/>
                <a:gd name="connsiteY11" fmla="*/ 17460 h 39781"/>
                <a:gd name="connsiteX12" fmla="*/ 311 w 36413"/>
                <a:gd name="connsiteY12" fmla="*/ 21309 h 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13" h="39781">
                  <a:moveTo>
                    <a:pt x="311" y="21319"/>
                  </a:moveTo>
                  <a:lnTo>
                    <a:pt x="10129" y="37877"/>
                  </a:lnTo>
                  <a:cubicBezTo>
                    <a:pt x="10187" y="37983"/>
                    <a:pt x="10254" y="38080"/>
                    <a:pt x="10341" y="38167"/>
                  </a:cubicBezTo>
                  <a:cubicBezTo>
                    <a:pt x="13011" y="40691"/>
                    <a:pt x="16019" y="40072"/>
                    <a:pt x="17489" y="37586"/>
                  </a:cubicBezTo>
                  <a:lnTo>
                    <a:pt x="35461" y="7634"/>
                  </a:lnTo>
                  <a:cubicBezTo>
                    <a:pt x="36728" y="5516"/>
                    <a:pt x="36941" y="3310"/>
                    <a:pt x="34794" y="2043"/>
                  </a:cubicBezTo>
                  <a:lnTo>
                    <a:pt x="32047" y="409"/>
                  </a:lnTo>
                  <a:cubicBezTo>
                    <a:pt x="30673" y="-404"/>
                    <a:pt x="28903" y="32"/>
                    <a:pt x="28091" y="1386"/>
                  </a:cubicBezTo>
                  <a:lnTo>
                    <a:pt x="13775" y="25207"/>
                  </a:lnTo>
                  <a:lnTo>
                    <a:pt x="8804" y="16889"/>
                  </a:lnTo>
                  <a:cubicBezTo>
                    <a:pt x="8068" y="15468"/>
                    <a:pt x="6327" y="14897"/>
                    <a:pt x="4905" y="15603"/>
                  </a:cubicBezTo>
                  <a:lnTo>
                    <a:pt x="1597" y="17460"/>
                  </a:lnTo>
                  <a:cubicBezTo>
                    <a:pt x="176" y="18176"/>
                    <a:pt x="-414" y="19887"/>
                    <a:pt x="311" y="21309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8A0A388-6D1E-7B21-D380-711CFC23FDE4}"/>
                </a:ext>
              </a:extLst>
            </p:cNvPr>
            <p:cNvSpPr/>
            <p:nvPr/>
          </p:nvSpPr>
          <p:spPr>
            <a:xfrm>
              <a:off x="1802562" y="4935656"/>
              <a:ext cx="156308" cy="167618"/>
            </a:xfrm>
            <a:custGeom>
              <a:avLst/>
              <a:gdLst>
                <a:gd name="connsiteX0" fmla="*/ 145485 w 156308"/>
                <a:gd name="connsiteY0" fmla="*/ 0 h 167618"/>
                <a:gd name="connsiteX1" fmla="*/ 121690 w 156308"/>
                <a:gd name="connsiteY1" fmla="*/ 40205 h 167618"/>
                <a:gd name="connsiteX2" fmla="*/ 73037 w 156308"/>
                <a:gd name="connsiteY2" fmla="*/ 21577 h 167618"/>
                <a:gd name="connsiteX3" fmla="*/ 0 w 156308"/>
                <a:gd name="connsiteY3" fmla="*/ 94598 h 167618"/>
                <a:gd name="connsiteX4" fmla="*/ 73028 w 156308"/>
                <a:gd name="connsiteY4" fmla="*/ 167618 h 167618"/>
                <a:gd name="connsiteX5" fmla="*/ 146055 w 156308"/>
                <a:gd name="connsiteY5" fmla="*/ 94598 h 167618"/>
                <a:gd name="connsiteX6" fmla="*/ 130628 w 156308"/>
                <a:gd name="connsiteY6" fmla="*/ 49789 h 167618"/>
                <a:gd name="connsiteX7" fmla="*/ 156308 w 156308"/>
                <a:gd name="connsiteY7" fmla="*/ 6403 h 167618"/>
                <a:gd name="connsiteX8" fmla="*/ 145485 w 156308"/>
                <a:gd name="connsiteY8" fmla="*/ 0 h 167618"/>
                <a:gd name="connsiteX9" fmla="*/ 73028 w 156308"/>
                <a:gd name="connsiteY9" fmla="*/ 155045 h 167618"/>
                <a:gd name="connsiteX10" fmla="*/ 12574 w 156308"/>
                <a:gd name="connsiteY10" fmla="*/ 94598 h 167618"/>
                <a:gd name="connsiteX11" fmla="*/ 73028 w 156308"/>
                <a:gd name="connsiteY11" fmla="*/ 34150 h 167618"/>
                <a:gd name="connsiteX12" fmla="*/ 133481 w 156308"/>
                <a:gd name="connsiteY12" fmla="*/ 94598 h 167618"/>
                <a:gd name="connsiteX13" fmla="*/ 73028 w 156308"/>
                <a:gd name="connsiteY13" fmla="*/ 155045 h 16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308" h="167618">
                  <a:moveTo>
                    <a:pt x="145485" y="0"/>
                  </a:moveTo>
                  <a:lnTo>
                    <a:pt x="121690" y="40205"/>
                  </a:lnTo>
                  <a:cubicBezTo>
                    <a:pt x="108768" y="28628"/>
                    <a:pt x="91705" y="21577"/>
                    <a:pt x="73037" y="21577"/>
                  </a:cubicBezTo>
                  <a:cubicBezTo>
                    <a:pt x="32761" y="21577"/>
                    <a:pt x="0" y="54335"/>
                    <a:pt x="0" y="94598"/>
                  </a:cubicBezTo>
                  <a:cubicBezTo>
                    <a:pt x="0" y="134861"/>
                    <a:pt x="32761" y="167618"/>
                    <a:pt x="73028" y="167618"/>
                  </a:cubicBezTo>
                  <a:cubicBezTo>
                    <a:pt x="113294" y="167618"/>
                    <a:pt x="146055" y="134861"/>
                    <a:pt x="146055" y="94598"/>
                  </a:cubicBezTo>
                  <a:cubicBezTo>
                    <a:pt x="146055" y="77721"/>
                    <a:pt x="140281" y="62169"/>
                    <a:pt x="130628" y="49789"/>
                  </a:cubicBezTo>
                  <a:lnTo>
                    <a:pt x="156308" y="6403"/>
                  </a:lnTo>
                  <a:lnTo>
                    <a:pt x="145485" y="0"/>
                  </a:lnTo>
                  <a:close/>
                  <a:moveTo>
                    <a:pt x="73028" y="155045"/>
                  </a:moveTo>
                  <a:cubicBezTo>
                    <a:pt x="39696" y="155045"/>
                    <a:pt x="12574" y="127926"/>
                    <a:pt x="12574" y="94598"/>
                  </a:cubicBezTo>
                  <a:cubicBezTo>
                    <a:pt x="12574" y="61269"/>
                    <a:pt x="39696" y="34150"/>
                    <a:pt x="73028" y="34150"/>
                  </a:cubicBezTo>
                  <a:cubicBezTo>
                    <a:pt x="106359" y="34150"/>
                    <a:pt x="133481" y="61269"/>
                    <a:pt x="133481" y="94598"/>
                  </a:cubicBezTo>
                  <a:cubicBezTo>
                    <a:pt x="133481" y="127926"/>
                    <a:pt x="106359" y="155045"/>
                    <a:pt x="73028" y="155045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9C93611-D164-584B-E0AA-B7D416D7B71D}"/>
                </a:ext>
              </a:extLst>
            </p:cNvPr>
            <p:cNvSpPr/>
            <p:nvPr/>
          </p:nvSpPr>
          <p:spPr>
            <a:xfrm>
              <a:off x="1908959" y="4779277"/>
              <a:ext cx="146064" cy="185974"/>
            </a:xfrm>
            <a:custGeom>
              <a:avLst/>
              <a:gdLst>
                <a:gd name="connsiteX0" fmla="*/ 73028 w 146064"/>
                <a:gd name="connsiteY0" fmla="*/ 146041 h 185974"/>
                <a:gd name="connsiteX1" fmla="*/ 88204 w 146064"/>
                <a:gd name="connsiteY1" fmla="*/ 144445 h 185974"/>
                <a:gd name="connsiteX2" fmla="*/ 112588 w 146064"/>
                <a:gd name="connsiteY2" fmla="*/ 185975 h 185974"/>
                <a:gd name="connsiteX3" fmla="*/ 123431 w 146064"/>
                <a:gd name="connsiteY3" fmla="*/ 179611 h 185974"/>
                <a:gd name="connsiteX4" fmla="*/ 100556 w 146064"/>
                <a:gd name="connsiteY4" fmla="*/ 140644 h 185974"/>
                <a:gd name="connsiteX5" fmla="*/ 146065 w 146064"/>
                <a:gd name="connsiteY5" fmla="*/ 73020 h 185974"/>
                <a:gd name="connsiteX6" fmla="*/ 73028 w 146064"/>
                <a:gd name="connsiteY6" fmla="*/ 0 h 185974"/>
                <a:gd name="connsiteX7" fmla="*/ 0 w 146064"/>
                <a:gd name="connsiteY7" fmla="*/ 73020 h 185974"/>
                <a:gd name="connsiteX8" fmla="*/ 73028 w 146064"/>
                <a:gd name="connsiteY8" fmla="*/ 146041 h 185974"/>
                <a:gd name="connsiteX9" fmla="*/ 73028 w 146064"/>
                <a:gd name="connsiteY9" fmla="*/ 12573 h 185974"/>
                <a:gd name="connsiteX10" fmla="*/ 133481 w 146064"/>
                <a:gd name="connsiteY10" fmla="*/ 73020 h 185974"/>
                <a:gd name="connsiteX11" fmla="*/ 73028 w 146064"/>
                <a:gd name="connsiteY11" fmla="*/ 133468 h 185974"/>
                <a:gd name="connsiteX12" fmla="*/ 12574 w 146064"/>
                <a:gd name="connsiteY12" fmla="*/ 73020 h 185974"/>
                <a:gd name="connsiteX13" fmla="*/ 73028 w 146064"/>
                <a:gd name="connsiteY13" fmla="*/ 12573 h 18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6064" h="185974">
                  <a:moveTo>
                    <a:pt x="73028" y="146041"/>
                  </a:moveTo>
                  <a:cubicBezTo>
                    <a:pt x="78231" y="146041"/>
                    <a:pt x="83300" y="145480"/>
                    <a:pt x="88204" y="144445"/>
                  </a:cubicBezTo>
                  <a:lnTo>
                    <a:pt x="112588" y="185975"/>
                  </a:lnTo>
                  <a:lnTo>
                    <a:pt x="123431" y="179611"/>
                  </a:lnTo>
                  <a:lnTo>
                    <a:pt x="100556" y="140644"/>
                  </a:lnTo>
                  <a:cubicBezTo>
                    <a:pt x="127223" y="129754"/>
                    <a:pt x="146065" y="103554"/>
                    <a:pt x="146065" y="73020"/>
                  </a:cubicBezTo>
                  <a:cubicBezTo>
                    <a:pt x="146055" y="32758"/>
                    <a:pt x="113294" y="0"/>
                    <a:pt x="73028" y="0"/>
                  </a:cubicBezTo>
                  <a:cubicBezTo>
                    <a:pt x="32761" y="0"/>
                    <a:pt x="0" y="32758"/>
                    <a:pt x="0" y="73020"/>
                  </a:cubicBezTo>
                  <a:cubicBezTo>
                    <a:pt x="0" y="113283"/>
                    <a:pt x="32761" y="146041"/>
                    <a:pt x="73028" y="146041"/>
                  </a:cubicBezTo>
                  <a:close/>
                  <a:moveTo>
                    <a:pt x="73028" y="12573"/>
                  </a:moveTo>
                  <a:cubicBezTo>
                    <a:pt x="106359" y="12573"/>
                    <a:pt x="133481" y="39692"/>
                    <a:pt x="133481" y="73020"/>
                  </a:cubicBezTo>
                  <a:cubicBezTo>
                    <a:pt x="133481" y="106349"/>
                    <a:pt x="106359" y="133468"/>
                    <a:pt x="73028" y="133468"/>
                  </a:cubicBezTo>
                  <a:cubicBezTo>
                    <a:pt x="39696" y="133468"/>
                    <a:pt x="12574" y="106349"/>
                    <a:pt x="12574" y="73020"/>
                  </a:cubicBezTo>
                  <a:cubicBezTo>
                    <a:pt x="12574" y="39692"/>
                    <a:pt x="39696" y="12573"/>
                    <a:pt x="73028" y="12573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6CBD9D3C-0160-CDF4-02AF-FE037D207B02}"/>
                </a:ext>
              </a:extLst>
            </p:cNvPr>
            <p:cNvSpPr/>
            <p:nvPr/>
          </p:nvSpPr>
          <p:spPr>
            <a:xfrm>
              <a:off x="1836446" y="5005853"/>
              <a:ext cx="27845" cy="39612"/>
            </a:xfrm>
            <a:custGeom>
              <a:avLst/>
              <a:gdLst>
                <a:gd name="connsiteX0" fmla="*/ 27391 w 27845"/>
                <a:gd name="connsiteY0" fmla="*/ 33135 h 39612"/>
                <a:gd name="connsiteX1" fmla="*/ 13298 w 27845"/>
                <a:gd name="connsiteY1" fmla="*/ 9662 h 39612"/>
                <a:gd name="connsiteX2" fmla="*/ 18589 w 27845"/>
                <a:gd name="connsiteY2" fmla="*/ 9662 h 39612"/>
                <a:gd name="connsiteX3" fmla="*/ 23454 w 27845"/>
                <a:gd name="connsiteY3" fmla="*/ 9662 h 39612"/>
                <a:gd name="connsiteX4" fmla="*/ 26375 w 27845"/>
                <a:gd name="connsiteY4" fmla="*/ 6702 h 39612"/>
                <a:gd name="connsiteX5" fmla="*/ 26375 w 27845"/>
                <a:gd name="connsiteY5" fmla="*/ 3095 h 39612"/>
                <a:gd name="connsiteX6" fmla="*/ 23416 w 27845"/>
                <a:gd name="connsiteY6" fmla="*/ 0 h 39612"/>
                <a:gd name="connsiteX7" fmla="*/ 3819 w 27845"/>
                <a:gd name="connsiteY7" fmla="*/ 0 h 39612"/>
                <a:gd name="connsiteX8" fmla="*/ 3471 w 27845"/>
                <a:gd name="connsiteY8" fmla="*/ 58 h 39612"/>
                <a:gd name="connsiteX9" fmla="*/ 743 w 27845"/>
                <a:gd name="connsiteY9" fmla="*/ 7457 h 39612"/>
                <a:gd name="connsiteX10" fmla="*/ 19430 w 27845"/>
                <a:gd name="connsiteY10" fmla="*/ 38232 h 39612"/>
                <a:gd name="connsiteX11" fmla="*/ 23474 w 27845"/>
                <a:gd name="connsiteY11" fmla="*/ 39151 h 39612"/>
                <a:gd name="connsiteX12" fmla="*/ 26491 w 27845"/>
                <a:gd name="connsiteY12" fmla="*/ 37216 h 39612"/>
                <a:gd name="connsiteX13" fmla="*/ 27401 w 27845"/>
                <a:gd name="connsiteY13" fmla="*/ 33145 h 3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45" h="39612">
                  <a:moveTo>
                    <a:pt x="27391" y="33135"/>
                  </a:moveTo>
                  <a:lnTo>
                    <a:pt x="13298" y="9662"/>
                  </a:lnTo>
                  <a:lnTo>
                    <a:pt x="18589" y="9662"/>
                  </a:lnTo>
                  <a:cubicBezTo>
                    <a:pt x="18589" y="9662"/>
                    <a:pt x="23454" y="9662"/>
                    <a:pt x="23454" y="9662"/>
                  </a:cubicBezTo>
                  <a:cubicBezTo>
                    <a:pt x="25070" y="9662"/>
                    <a:pt x="26375" y="8337"/>
                    <a:pt x="26375" y="6702"/>
                  </a:cubicBezTo>
                  <a:lnTo>
                    <a:pt x="26375" y="3095"/>
                  </a:lnTo>
                  <a:cubicBezTo>
                    <a:pt x="26375" y="1460"/>
                    <a:pt x="25031" y="0"/>
                    <a:pt x="23416" y="0"/>
                  </a:cubicBezTo>
                  <a:lnTo>
                    <a:pt x="3819" y="0"/>
                  </a:lnTo>
                  <a:cubicBezTo>
                    <a:pt x="3703" y="0"/>
                    <a:pt x="3577" y="19"/>
                    <a:pt x="3471" y="58"/>
                  </a:cubicBezTo>
                  <a:cubicBezTo>
                    <a:pt x="47" y="1296"/>
                    <a:pt x="-805" y="4991"/>
                    <a:pt x="743" y="7457"/>
                  </a:cubicBezTo>
                  <a:lnTo>
                    <a:pt x="19430" y="38232"/>
                  </a:lnTo>
                  <a:cubicBezTo>
                    <a:pt x="20291" y="39615"/>
                    <a:pt x="22110" y="40031"/>
                    <a:pt x="23474" y="39151"/>
                  </a:cubicBezTo>
                  <a:lnTo>
                    <a:pt x="26491" y="37216"/>
                  </a:lnTo>
                  <a:cubicBezTo>
                    <a:pt x="27846" y="36346"/>
                    <a:pt x="28252" y="34518"/>
                    <a:pt x="27401" y="33145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ED3A0BE9-80AB-E95B-715F-CFB445FF5842}"/>
                </a:ext>
              </a:extLst>
            </p:cNvPr>
            <p:cNvSpPr/>
            <p:nvPr/>
          </p:nvSpPr>
          <p:spPr>
            <a:xfrm>
              <a:off x="1870675" y="5005949"/>
              <a:ext cx="44829" cy="24275"/>
            </a:xfrm>
            <a:custGeom>
              <a:avLst/>
              <a:gdLst>
                <a:gd name="connsiteX0" fmla="*/ 40170 w 44829"/>
                <a:gd name="connsiteY0" fmla="*/ 0 h 24275"/>
                <a:gd name="connsiteX1" fmla="*/ 4459 w 44829"/>
                <a:gd name="connsiteY1" fmla="*/ 39 h 24275"/>
                <a:gd name="connsiteX2" fmla="*/ 0 w 44829"/>
                <a:gd name="connsiteY2" fmla="*/ 3482 h 24275"/>
                <a:gd name="connsiteX3" fmla="*/ 0 w 44829"/>
                <a:gd name="connsiteY3" fmla="*/ 6673 h 24275"/>
                <a:gd name="connsiteX4" fmla="*/ 2882 w 44829"/>
                <a:gd name="connsiteY4" fmla="*/ 9565 h 24275"/>
                <a:gd name="connsiteX5" fmla="*/ 31610 w 44829"/>
                <a:gd name="connsiteY5" fmla="*/ 9565 h 24275"/>
                <a:gd name="connsiteX6" fmla="*/ 26590 w 44829"/>
                <a:gd name="connsiteY6" fmla="*/ 17941 h 24275"/>
                <a:gd name="connsiteX7" fmla="*/ 27489 w 44829"/>
                <a:gd name="connsiteY7" fmla="*/ 21945 h 24275"/>
                <a:gd name="connsiteX8" fmla="*/ 30778 w 44829"/>
                <a:gd name="connsiteY8" fmla="*/ 23831 h 24275"/>
                <a:gd name="connsiteX9" fmla="*/ 34734 w 44829"/>
                <a:gd name="connsiteY9" fmla="*/ 22922 h 24275"/>
                <a:gd name="connsiteX10" fmla="*/ 44542 w 44829"/>
                <a:gd name="connsiteY10" fmla="*/ 6557 h 24275"/>
                <a:gd name="connsiteX11" fmla="*/ 44677 w 44829"/>
                <a:gd name="connsiteY11" fmla="*/ 6229 h 24275"/>
                <a:gd name="connsiteX12" fmla="*/ 40160 w 44829"/>
                <a:gd name="connsiteY12" fmla="*/ 0 h 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829" h="24275">
                  <a:moveTo>
                    <a:pt x="40170" y="0"/>
                  </a:moveTo>
                  <a:lnTo>
                    <a:pt x="4459" y="39"/>
                  </a:lnTo>
                  <a:cubicBezTo>
                    <a:pt x="1993" y="39"/>
                    <a:pt x="-10" y="987"/>
                    <a:pt x="0" y="3482"/>
                  </a:cubicBezTo>
                  <a:lnTo>
                    <a:pt x="0" y="6673"/>
                  </a:lnTo>
                  <a:cubicBezTo>
                    <a:pt x="19" y="8269"/>
                    <a:pt x="1296" y="9565"/>
                    <a:pt x="2882" y="9565"/>
                  </a:cubicBezTo>
                  <a:lnTo>
                    <a:pt x="31610" y="9565"/>
                  </a:lnTo>
                  <a:cubicBezTo>
                    <a:pt x="31610" y="9565"/>
                    <a:pt x="26590" y="17941"/>
                    <a:pt x="26590" y="17941"/>
                  </a:cubicBezTo>
                  <a:cubicBezTo>
                    <a:pt x="25748" y="19295"/>
                    <a:pt x="26145" y="21094"/>
                    <a:pt x="27489" y="21945"/>
                  </a:cubicBezTo>
                  <a:lnTo>
                    <a:pt x="30778" y="23831"/>
                  </a:lnTo>
                  <a:cubicBezTo>
                    <a:pt x="32123" y="24682"/>
                    <a:pt x="33893" y="24276"/>
                    <a:pt x="34734" y="22922"/>
                  </a:cubicBezTo>
                  <a:lnTo>
                    <a:pt x="44542" y="6557"/>
                  </a:lnTo>
                  <a:cubicBezTo>
                    <a:pt x="44610" y="6451"/>
                    <a:pt x="44658" y="6345"/>
                    <a:pt x="44677" y="6229"/>
                  </a:cubicBezTo>
                  <a:cubicBezTo>
                    <a:pt x="45471" y="2640"/>
                    <a:pt x="43043" y="-10"/>
                    <a:pt x="40160" y="0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4801C27-C9C0-48AE-E8DA-7636B572F965}"/>
                </a:ext>
              </a:extLst>
            </p:cNvPr>
            <p:cNvSpPr/>
            <p:nvPr/>
          </p:nvSpPr>
          <p:spPr>
            <a:xfrm>
              <a:off x="1862230" y="5034139"/>
              <a:ext cx="36413" cy="39772"/>
            </a:xfrm>
            <a:custGeom>
              <a:avLst/>
              <a:gdLst>
                <a:gd name="connsiteX0" fmla="*/ 34794 w 36413"/>
                <a:gd name="connsiteY0" fmla="*/ 2043 h 39772"/>
                <a:gd name="connsiteX1" fmla="*/ 32047 w 36413"/>
                <a:gd name="connsiteY1" fmla="*/ 409 h 39772"/>
                <a:gd name="connsiteX2" fmla="*/ 28091 w 36413"/>
                <a:gd name="connsiteY2" fmla="*/ 1386 h 39772"/>
                <a:gd name="connsiteX3" fmla="*/ 13775 w 36413"/>
                <a:gd name="connsiteY3" fmla="*/ 25207 h 39772"/>
                <a:gd name="connsiteX4" fmla="*/ 8804 w 36413"/>
                <a:gd name="connsiteY4" fmla="*/ 16889 h 39772"/>
                <a:gd name="connsiteX5" fmla="*/ 4905 w 36413"/>
                <a:gd name="connsiteY5" fmla="*/ 15603 h 39772"/>
                <a:gd name="connsiteX6" fmla="*/ 1597 w 36413"/>
                <a:gd name="connsiteY6" fmla="*/ 17460 h 39772"/>
                <a:gd name="connsiteX7" fmla="*/ 311 w 36413"/>
                <a:gd name="connsiteY7" fmla="*/ 21309 h 39772"/>
                <a:gd name="connsiteX8" fmla="*/ 10129 w 36413"/>
                <a:gd name="connsiteY8" fmla="*/ 37867 h 39772"/>
                <a:gd name="connsiteX9" fmla="*/ 10341 w 36413"/>
                <a:gd name="connsiteY9" fmla="*/ 38157 h 39772"/>
                <a:gd name="connsiteX10" fmla="*/ 17489 w 36413"/>
                <a:gd name="connsiteY10" fmla="*/ 37577 h 39772"/>
                <a:gd name="connsiteX11" fmla="*/ 35461 w 36413"/>
                <a:gd name="connsiteY11" fmla="*/ 7624 h 39772"/>
                <a:gd name="connsiteX12" fmla="*/ 34794 w 36413"/>
                <a:gd name="connsiteY12" fmla="*/ 2034 h 3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13" h="39772">
                  <a:moveTo>
                    <a:pt x="34794" y="2043"/>
                  </a:moveTo>
                  <a:lnTo>
                    <a:pt x="32047" y="409"/>
                  </a:lnTo>
                  <a:cubicBezTo>
                    <a:pt x="30673" y="-403"/>
                    <a:pt x="28903" y="32"/>
                    <a:pt x="28091" y="1386"/>
                  </a:cubicBezTo>
                  <a:lnTo>
                    <a:pt x="13775" y="25207"/>
                  </a:lnTo>
                  <a:lnTo>
                    <a:pt x="8804" y="16889"/>
                  </a:lnTo>
                  <a:cubicBezTo>
                    <a:pt x="8068" y="15468"/>
                    <a:pt x="6327" y="14897"/>
                    <a:pt x="4905" y="15603"/>
                  </a:cubicBezTo>
                  <a:lnTo>
                    <a:pt x="1597" y="17460"/>
                  </a:lnTo>
                  <a:cubicBezTo>
                    <a:pt x="176" y="18176"/>
                    <a:pt x="-414" y="19887"/>
                    <a:pt x="311" y="21309"/>
                  </a:cubicBezTo>
                  <a:lnTo>
                    <a:pt x="10129" y="37867"/>
                  </a:lnTo>
                  <a:cubicBezTo>
                    <a:pt x="10187" y="37973"/>
                    <a:pt x="10254" y="38070"/>
                    <a:pt x="10341" y="38157"/>
                  </a:cubicBezTo>
                  <a:cubicBezTo>
                    <a:pt x="13011" y="40681"/>
                    <a:pt x="16019" y="40062"/>
                    <a:pt x="17489" y="37577"/>
                  </a:cubicBezTo>
                  <a:lnTo>
                    <a:pt x="35461" y="7624"/>
                  </a:lnTo>
                  <a:cubicBezTo>
                    <a:pt x="36728" y="5506"/>
                    <a:pt x="36941" y="3301"/>
                    <a:pt x="34794" y="2034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98499273-0165-E43F-B46F-F62DADE47AE8}"/>
                </a:ext>
              </a:extLst>
            </p:cNvPr>
            <p:cNvSpPr/>
            <p:nvPr/>
          </p:nvSpPr>
          <p:spPr>
            <a:xfrm>
              <a:off x="2049242" y="5005853"/>
              <a:ext cx="27845" cy="39612"/>
            </a:xfrm>
            <a:custGeom>
              <a:avLst/>
              <a:gdLst>
                <a:gd name="connsiteX0" fmla="*/ 27391 w 27845"/>
                <a:gd name="connsiteY0" fmla="*/ 33135 h 39612"/>
                <a:gd name="connsiteX1" fmla="*/ 13298 w 27845"/>
                <a:gd name="connsiteY1" fmla="*/ 9662 h 39612"/>
                <a:gd name="connsiteX2" fmla="*/ 18589 w 27845"/>
                <a:gd name="connsiteY2" fmla="*/ 9662 h 39612"/>
                <a:gd name="connsiteX3" fmla="*/ 23454 w 27845"/>
                <a:gd name="connsiteY3" fmla="*/ 9662 h 39612"/>
                <a:gd name="connsiteX4" fmla="*/ 26375 w 27845"/>
                <a:gd name="connsiteY4" fmla="*/ 6702 h 39612"/>
                <a:gd name="connsiteX5" fmla="*/ 26375 w 27845"/>
                <a:gd name="connsiteY5" fmla="*/ 3095 h 39612"/>
                <a:gd name="connsiteX6" fmla="*/ 23416 w 27845"/>
                <a:gd name="connsiteY6" fmla="*/ 0 h 39612"/>
                <a:gd name="connsiteX7" fmla="*/ 3819 w 27845"/>
                <a:gd name="connsiteY7" fmla="*/ 0 h 39612"/>
                <a:gd name="connsiteX8" fmla="*/ 3471 w 27845"/>
                <a:gd name="connsiteY8" fmla="*/ 58 h 39612"/>
                <a:gd name="connsiteX9" fmla="*/ 743 w 27845"/>
                <a:gd name="connsiteY9" fmla="*/ 7457 h 39612"/>
                <a:gd name="connsiteX10" fmla="*/ 19430 w 27845"/>
                <a:gd name="connsiteY10" fmla="*/ 38232 h 39612"/>
                <a:gd name="connsiteX11" fmla="*/ 23474 w 27845"/>
                <a:gd name="connsiteY11" fmla="*/ 39151 h 39612"/>
                <a:gd name="connsiteX12" fmla="*/ 26491 w 27845"/>
                <a:gd name="connsiteY12" fmla="*/ 37216 h 39612"/>
                <a:gd name="connsiteX13" fmla="*/ 27401 w 27845"/>
                <a:gd name="connsiteY13" fmla="*/ 33145 h 3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845" h="39612">
                  <a:moveTo>
                    <a:pt x="27391" y="33135"/>
                  </a:moveTo>
                  <a:lnTo>
                    <a:pt x="13298" y="9662"/>
                  </a:lnTo>
                  <a:lnTo>
                    <a:pt x="18589" y="9662"/>
                  </a:lnTo>
                  <a:cubicBezTo>
                    <a:pt x="18589" y="9662"/>
                    <a:pt x="23454" y="9662"/>
                    <a:pt x="23454" y="9662"/>
                  </a:cubicBezTo>
                  <a:cubicBezTo>
                    <a:pt x="25070" y="9662"/>
                    <a:pt x="26375" y="8337"/>
                    <a:pt x="26375" y="6702"/>
                  </a:cubicBezTo>
                  <a:lnTo>
                    <a:pt x="26375" y="3095"/>
                  </a:lnTo>
                  <a:cubicBezTo>
                    <a:pt x="26375" y="1460"/>
                    <a:pt x="25031" y="0"/>
                    <a:pt x="23416" y="0"/>
                  </a:cubicBezTo>
                  <a:lnTo>
                    <a:pt x="3819" y="0"/>
                  </a:lnTo>
                  <a:cubicBezTo>
                    <a:pt x="3703" y="0"/>
                    <a:pt x="3577" y="19"/>
                    <a:pt x="3471" y="58"/>
                  </a:cubicBezTo>
                  <a:cubicBezTo>
                    <a:pt x="47" y="1296"/>
                    <a:pt x="-805" y="4991"/>
                    <a:pt x="743" y="7457"/>
                  </a:cubicBezTo>
                  <a:lnTo>
                    <a:pt x="19430" y="38232"/>
                  </a:lnTo>
                  <a:cubicBezTo>
                    <a:pt x="20291" y="39615"/>
                    <a:pt x="22110" y="40031"/>
                    <a:pt x="23474" y="39151"/>
                  </a:cubicBezTo>
                  <a:lnTo>
                    <a:pt x="26491" y="37216"/>
                  </a:lnTo>
                  <a:cubicBezTo>
                    <a:pt x="27846" y="36346"/>
                    <a:pt x="28252" y="34518"/>
                    <a:pt x="27401" y="33145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202E0ABA-4C2B-4734-3CAC-7D5C5A1CD4F3}"/>
                </a:ext>
              </a:extLst>
            </p:cNvPr>
            <p:cNvSpPr/>
            <p:nvPr/>
          </p:nvSpPr>
          <p:spPr>
            <a:xfrm>
              <a:off x="2083471" y="5005949"/>
              <a:ext cx="44829" cy="24275"/>
            </a:xfrm>
            <a:custGeom>
              <a:avLst/>
              <a:gdLst>
                <a:gd name="connsiteX0" fmla="*/ 40170 w 44829"/>
                <a:gd name="connsiteY0" fmla="*/ 0 h 24275"/>
                <a:gd name="connsiteX1" fmla="*/ 4459 w 44829"/>
                <a:gd name="connsiteY1" fmla="*/ 39 h 24275"/>
                <a:gd name="connsiteX2" fmla="*/ 0 w 44829"/>
                <a:gd name="connsiteY2" fmla="*/ 3482 h 24275"/>
                <a:gd name="connsiteX3" fmla="*/ 0 w 44829"/>
                <a:gd name="connsiteY3" fmla="*/ 6673 h 24275"/>
                <a:gd name="connsiteX4" fmla="*/ 2882 w 44829"/>
                <a:gd name="connsiteY4" fmla="*/ 9565 h 24275"/>
                <a:gd name="connsiteX5" fmla="*/ 31610 w 44829"/>
                <a:gd name="connsiteY5" fmla="*/ 9565 h 24275"/>
                <a:gd name="connsiteX6" fmla="*/ 26590 w 44829"/>
                <a:gd name="connsiteY6" fmla="*/ 17941 h 24275"/>
                <a:gd name="connsiteX7" fmla="*/ 27489 w 44829"/>
                <a:gd name="connsiteY7" fmla="*/ 21945 h 24275"/>
                <a:gd name="connsiteX8" fmla="*/ 30778 w 44829"/>
                <a:gd name="connsiteY8" fmla="*/ 23831 h 24275"/>
                <a:gd name="connsiteX9" fmla="*/ 34734 w 44829"/>
                <a:gd name="connsiteY9" fmla="*/ 22922 h 24275"/>
                <a:gd name="connsiteX10" fmla="*/ 44542 w 44829"/>
                <a:gd name="connsiteY10" fmla="*/ 6557 h 24275"/>
                <a:gd name="connsiteX11" fmla="*/ 44677 w 44829"/>
                <a:gd name="connsiteY11" fmla="*/ 6229 h 24275"/>
                <a:gd name="connsiteX12" fmla="*/ 40160 w 44829"/>
                <a:gd name="connsiteY12" fmla="*/ 0 h 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829" h="24275">
                  <a:moveTo>
                    <a:pt x="40170" y="0"/>
                  </a:moveTo>
                  <a:lnTo>
                    <a:pt x="4459" y="39"/>
                  </a:lnTo>
                  <a:cubicBezTo>
                    <a:pt x="1993" y="39"/>
                    <a:pt x="-10" y="987"/>
                    <a:pt x="0" y="3482"/>
                  </a:cubicBezTo>
                  <a:lnTo>
                    <a:pt x="0" y="6673"/>
                  </a:lnTo>
                  <a:cubicBezTo>
                    <a:pt x="19" y="8269"/>
                    <a:pt x="1296" y="9565"/>
                    <a:pt x="2882" y="9565"/>
                  </a:cubicBezTo>
                  <a:lnTo>
                    <a:pt x="31610" y="9565"/>
                  </a:lnTo>
                  <a:cubicBezTo>
                    <a:pt x="31610" y="9565"/>
                    <a:pt x="26590" y="17941"/>
                    <a:pt x="26590" y="17941"/>
                  </a:cubicBezTo>
                  <a:cubicBezTo>
                    <a:pt x="25748" y="19295"/>
                    <a:pt x="26145" y="21094"/>
                    <a:pt x="27489" y="21945"/>
                  </a:cubicBezTo>
                  <a:lnTo>
                    <a:pt x="30778" y="23831"/>
                  </a:lnTo>
                  <a:cubicBezTo>
                    <a:pt x="32123" y="24682"/>
                    <a:pt x="33893" y="24276"/>
                    <a:pt x="34734" y="22922"/>
                  </a:cubicBezTo>
                  <a:lnTo>
                    <a:pt x="44542" y="6557"/>
                  </a:lnTo>
                  <a:cubicBezTo>
                    <a:pt x="44610" y="6451"/>
                    <a:pt x="44658" y="6345"/>
                    <a:pt x="44677" y="6229"/>
                  </a:cubicBezTo>
                  <a:cubicBezTo>
                    <a:pt x="45471" y="2640"/>
                    <a:pt x="43043" y="-10"/>
                    <a:pt x="40160" y="0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F974FB7C-89F2-52DE-77D2-5774FB0A967B}"/>
                </a:ext>
              </a:extLst>
            </p:cNvPr>
            <p:cNvSpPr/>
            <p:nvPr/>
          </p:nvSpPr>
          <p:spPr>
            <a:xfrm>
              <a:off x="2075026" y="5034139"/>
              <a:ext cx="36413" cy="39772"/>
            </a:xfrm>
            <a:custGeom>
              <a:avLst/>
              <a:gdLst>
                <a:gd name="connsiteX0" fmla="*/ 34794 w 36413"/>
                <a:gd name="connsiteY0" fmla="*/ 2043 h 39772"/>
                <a:gd name="connsiteX1" fmla="*/ 32047 w 36413"/>
                <a:gd name="connsiteY1" fmla="*/ 409 h 39772"/>
                <a:gd name="connsiteX2" fmla="*/ 28091 w 36413"/>
                <a:gd name="connsiteY2" fmla="*/ 1386 h 39772"/>
                <a:gd name="connsiteX3" fmla="*/ 13775 w 36413"/>
                <a:gd name="connsiteY3" fmla="*/ 25207 h 39772"/>
                <a:gd name="connsiteX4" fmla="*/ 8804 w 36413"/>
                <a:gd name="connsiteY4" fmla="*/ 16889 h 39772"/>
                <a:gd name="connsiteX5" fmla="*/ 4905 w 36413"/>
                <a:gd name="connsiteY5" fmla="*/ 15603 h 39772"/>
                <a:gd name="connsiteX6" fmla="*/ 1597 w 36413"/>
                <a:gd name="connsiteY6" fmla="*/ 17460 h 39772"/>
                <a:gd name="connsiteX7" fmla="*/ 311 w 36413"/>
                <a:gd name="connsiteY7" fmla="*/ 21309 h 39772"/>
                <a:gd name="connsiteX8" fmla="*/ 10129 w 36413"/>
                <a:gd name="connsiteY8" fmla="*/ 37867 h 39772"/>
                <a:gd name="connsiteX9" fmla="*/ 10341 w 36413"/>
                <a:gd name="connsiteY9" fmla="*/ 38157 h 39772"/>
                <a:gd name="connsiteX10" fmla="*/ 17489 w 36413"/>
                <a:gd name="connsiteY10" fmla="*/ 37577 h 39772"/>
                <a:gd name="connsiteX11" fmla="*/ 35461 w 36413"/>
                <a:gd name="connsiteY11" fmla="*/ 7624 h 39772"/>
                <a:gd name="connsiteX12" fmla="*/ 34794 w 36413"/>
                <a:gd name="connsiteY12" fmla="*/ 2034 h 3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13" h="39772">
                  <a:moveTo>
                    <a:pt x="34794" y="2043"/>
                  </a:moveTo>
                  <a:lnTo>
                    <a:pt x="32047" y="409"/>
                  </a:lnTo>
                  <a:cubicBezTo>
                    <a:pt x="30673" y="-403"/>
                    <a:pt x="28903" y="32"/>
                    <a:pt x="28091" y="1386"/>
                  </a:cubicBezTo>
                  <a:lnTo>
                    <a:pt x="13775" y="25207"/>
                  </a:lnTo>
                  <a:lnTo>
                    <a:pt x="8804" y="16889"/>
                  </a:lnTo>
                  <a:cubicBezTo>
                    <a:pt x="8068" y="15468"/>
                    <a:pt x="6327" y="14897"/>
                    <a:pt x="4905" y="15603"/>
                  </a:cubicBezTo>
                  <a:lnTo>
                    <a:pt x="1597" y="17460"/>
                  </a:lnTo>
                  <a:cubicBezTo>
                    <a:pt x="176" y="18176"/>
                    <a:pt x="-414" y="19887"/>
                    <a:pt x="311" y="21309"/>
                  </a:cubicBezTo>
                  <a:lnTo>
                    <a:pt x="10129" y="37867"/>
                  </a:lnTo>
                  <a:cubicBezTo>
                    <a:pt x="10187" y="37973"/>
                    <a:pt x="10254" y="38070"/>
                    <a:pt x="10341" y="38157"/>
                  </a:cubicBezTo>
                  <a:cubicBezTo>
                    <a:pt x="13011" y="40681"/>
                    <a:pt x="16019" y="40062"/>
                    <a:pt x="17489" y="37577"/>
                  </a:cubicBezTo>
                  <a:lnTo>
                    <a:pt x="35461" y="7624"/>
                  </a:lnTo>
                  <a:cubicBezTo>
                    <a:pt x="36728" y="5506"/>
                    <a:pt x="36941" y="3301"/>
                    <a:pt x="34794" y="2034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14517A7B-29D1-FC65-DAF7-3EC67C615BAF}"/>
                </a:ext>
              </a:extLst>
            </p:cNvPr>
            <p:cNvSpPr/>
            <p:nvPr/>
          </p:nvSpPr>
          <p:spPr>
            <a:xfrm>
              <a:off x="1964093" y="4957234"/>
              <a:ext cx="197319" cy="146040"/>
            </a:xfrm>
            <a:custGeom>
              <a:avLst/>
              <a:gdLst>
                <a:gd name="connsiteX0" fmla="*/ 124292 w 197319"/>
                <a:gd name="connsiteY0" fmla="*/ 0 h 146040"/>
                <a:gd name="connsiteX1" fmla="*/ 54069 w 197319"/>
                <a:gd name="connsiteY1" fmla="*/ 53029 h 146040"/>
                <a:gd name="connsiteX2" fmla="*/ 0 w 197319"/>
                <a:gd name="connsiteY2" fmla="*/ 53029 h 146040"/>
                <a:gd name="connsiteX3" fmla="*/ 0 w 197319"/>
                <a:gd name="connsiteY3" fmla="*/ 65602 h 146040"/>
                <a:gd name="connsiteX4" fmla="*/ 51642 w 197319"/>
                <a:gd name="connsiteY4" fmla="*/ 65602 h 146040"/>
                <a:gd name="connsiteX5" fmla="*/ 51264 w 197319"/>
                <a:gd name="connsiteY5" fmla="*/ 73020 h 146040"/>
                <a:gd name="connsiteX6" fmla="*/ 124292 w 197319"/>
                <a:gd name="connsiteY6" fmla="*/ 146041 h 146040"/>
                <a:gd name="connsiteX7" fmla="*/ 197320 w 197319"/>
                <a:gd name="connsiteY7" fmla="*/ 73020 h 146040"/>
                <a:gd name="connsiteX8" fmla="*/ 124292 w 197319"/>
                <a:gd name="connsiteY8" fmla="*/ 0 h 146040"/>
                <a:gd name="connsiteX9" fmla="*/ 124292 w 197319"/>
                <a:gd name="connsiteY9" fmla="*/ 133468 h 146040"/>
                <a:gd name="connsiteX10" fmla="*/ 63839 w 197319"/>
                <a:gd name="connsiteY10" fmla="*/ 73020 h 146040"/>
                <a:gd name="connsiteX11" fmla="*/ 124292 w 197319"/>
                <a:gd name="connsiteY11" fmla="*/ 12573 h 146040"/>
                <a:gd name="connsiteX12" fmla="*/ 184745 w 197319"/>
                <a:gd name="connsiteY12" fmla="*/ 73020 h 146040"/>
                <a:gd name="connsiteX13" fmla="*/ 124292 w 197319"/>
                <a:gd name="connsiteY13" fmla="*/ 133468 h 1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319" h="146040">
                  <a:moveTo>
                    <a:pt x="124292" y="0"/>
                  </a:moveTo>
                  <a:cubicBezTo>
                    <a:pt x="90961" y="0"/>
                    <a:pt x="62784" y="22457"/>
                    <a:pt x="54069" y="53029"/>
                  </a:cubicBezTo>
                  <a:lnTo>
                    <a:pt x="0" y="53029"/>
                  </a:lnTo>
                  <a:lnTo>
                    <a:pt x="0" y="65602"/>
                  </a:lnTo>
                  <a:lnTo>
                    <a:pt x="51642" y="65602"/>
                  </a:lnTo>
                  <a:cubicBezTo>
                    <a:pt x="51390" y="68040"/>
                    <a:pt x="51264" y="70516"/>
                    <a:pt x="51264" y="73020"/>
                  </a:cubicBezTo>
                  <a:cubicBezTo>
                    <a:pt x="51264" y="113283"/>
                    <a:pt x="84025" y="146041"/>
                    <a:pt x="124292" y="146041"/>
                  </a:cubicBezTo>
                  <a:cubicBezTo>
                    <a:pt x="164559" y="146041"/>
                    <a:pt x="197320" y="113283"/>
                    <a:pt x="197320" y="73020"/>
                  </a:cubicBezTo>
                  <a:cubicBezTo>
                    <a:pt x="197320" y="32758"/>
                    <a:pt x="164559" y="0"/>
                    <a:pt x="124292" y="0"/>
                  </a:cubicBezTo>
                  <a:close/>
                  <a:moveTo>
                    <a:pt x="124292" y="133468"/>
                  </a:moveTo>
                  <a:cubicBezTo>
                    <a:pt x="90961" y="133468"/>
                    <a:pt x="63839" y="106349"/>
                    <a:pt x="63839" y="73020"/>
                  </a:cubicBezTo>
                  <a:cubicBezTo>
                    <a:pt x="63839" y="39692"/>
                    <a:pt x="90961" y="12573"/>
                    <a:pt x="124292" y="12573"/>
                  </a:cubicBezTo>
                  <a:cubicBezTo>
                    <a:pt x="157624" y="12573"/>
                    <a:pt x="184745" y="39692"/>
                    <a:pt x="184745" y="73020"/>
                  </a:cubicBezTo>
                  <a:cubicBezTo>
                    <a:pt x="184745" y="106349"/>
                    <a:pt x="157624" y="133468"/>
                    <a:pt x="124292" y="133468"/>
                  </a:cubicBezTo>
                  <a:close/>
                </a:path>
              </a:pathLst>
            </a:custGeom>
            <a:solidFill>
              <a:schemeClr val="tx1"/>
            </a:solidFill>
            <a:ln w="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183" name="Graphic 181">
            <a:extLst>
              <a:ext uri="{FF2B5EF4-FFF2-40B4-BE49-F238E27FC236}">
                <a16:creationId xmlns:a16="http://schemas.microsoft.com/office/drawing/2014/main" id="{D7967C85-EB99-F22B-23FC-EDA6388AFC95}"/>
              </a:ext>
            </a:extLst>
          </p:cNvPr>
          <p:cNvSpPr/>
          <p:nvPr/>
        </p:nvSpPr>
        <p:spPr>
          <a:xfrm>
            <a:off x="9309129" y="4062348"/>
            <a:ext cx="263074" cy="196364"/>
          </a:xfrm>
          <a:custGeom>
            <a:avLst/>
            <a:gdLst>
              <a:gd name="connsiteX0" fmla="*/ 2804636 w 3372707"/>
              <a:gd name="connsiteY0" fmla="*/ 2517458 h 2517457"/>
              <a:gd name="connsiteX1" fmla="*/ 1320641 w 3372707"/>
              <a:gd name="connsiteY1" fmla="*/ 2517458 h 2517457"/>
              <a:gd name="connsiteX2" fmla="*/ 700087 w 3372707"/>
              <a:gd name="connsiteY2" fmla="*/ 2036540 h 2517457"/>
              <a:gd name="connsiteX3" fmla="*/ 1264158 w 3372707"/>
              <a:gd name="connsiteY3" fmla="*/ 1542002 h 2517457"/>
              <a:gd name="connsiteX4" fmla="*/ 1510570 w 3372707"/>
              <a:gd name="connsiteY4" fmla="*/ 1063085 h 2517457"/>
              <a:gd name="connsiteX5" fmla="*/ 2071402 w 3372707"/>
              <a:gd name="connsiteY5" fmla="*/ 857250 h 2517457"/>
              <a:gd name="connsiteX6" fmla="*/ 2640425 w 3372707"/>
              <a:gd name="connsiteY6" fmla="*/ 1063562 h 2517457"/>
              <a:gd name="connsiteX7" fmla="*/ 2866549 w 3372707"/>
              <a:gd name="connsiteY7" fmla="*/ 1600010 h 2517457"/>
              <a:gd name="connsiteX8" fmla="*/ 2742724 w 3372707"/>
              <a:gd name="connsiteY8" fmla="*/ 1600010 h 2517457"/>
              <a:gd name="connsiteX9" fmla="*/ 2071402 w 3372707"/>
              <a:gd name="connsiteY9" fmla="*/ 981075 h 2517457"/>
              <a:gd name="connsiteX10" fmla="*/ 1382458 w 3372707"/>
              <a:gd name="connsiteY10" fmla="*/ 1604105 h 2517457"/>
              <a:gd name="connsiteX11" fmla="*/ 1378839 w 3372707"/>
              <a:gd name="connsiteY11" fmla="*/ 1658969 h 2517457"/>
              <a:gd name="connsiteX12" fmla="*/ 1323880 w 3372707"/>
              <a:gd name="connsiteY12" fmla="*/ 1661827 h 2517457"/>
              <a:gd name="connsiteX13" fmla="*/ 823817 w 3372707"/>
              <a:gd name="connsiteY13" fmla="*/ 2036445 h 2517457"/>
              <a:gd name="connsiteX14" fmla="*/ 1320546 w 3372707"/>
              <a:gd name="connsiteY14" fmla="*/ 2393537 h 2517457"/>
              <a:gd name="connsiteX15" fmla="*/ 2804541 w 3372707"/>
              <a:gd name="connsiteY15" fmla="*/ 2393537 h 2517457"/>
              <a:gd name="connsiteX16" fmla="*/ 3248882 w 3372707"/>
              <a:gd name="connsiteY16" fmla="*/ 2036445 h 2517457"/>
              <a:gd name="connsiteX17" fmla="*/ 3009138 w 3372707"/>
              <a:gd name="connsiteY17" fmla="*/ 1713929 h 2517457"/>
              <a:gd name="connsiteX18" fmla="*/ 3062097 w 3372707"/>
              <a:gd name="connsiteY18" fmla="*/ 1602010 h 2517457"/>
              <a:gd name="connsiteX19" fmla="*/ 3372707 w 3372707"/>
              <a:gd name="connsiteY19" fmla="*/ 2036445 h 2517457"/>
              <a:gd name="connsiteX20" fmla="*/ 2804541 w 3372707"/>
              <a:gd name="connsiteY20" fmla="*/ 2517362 h 2517457"/>
              <a:gd name="connsiteX21" fmla="*/ 659225 w 3372707"/>
              <a:gd name="connsiteY21" fmla="*/ 1660208 h 2517457"/>
              <a:gd name="connsiteX22" fmla="*/ 620554 w 3372707"/>
              <a:gd name="connsiteY22" fmla="*/ 1660208 h 2517457"/>
              <a:gd name="connsiteX23" fmla="*/ 0 w 3372707"/>
              <a:gd name="connsiteY23" fmla="*/ 1179290 h 2517457"/>
              <a:gd name="connsiteX24" fmla="*/ 564070 w 3372707"/>
              <a:gd name="connsiteY24" fmla="*/ 684752 h 2517457"/>
              <a:gd name="connsiteX25" fmla="*/ 810482 w 3372707"/>
              <a:gd name="connsiteY25" fmla="*/ 205835 h 2517457"/>
              <a:gd name="connsiteX26" fmla="*/ 1371314 w 3372707"/>
              <a:gd name="connsiteY26" fmla="*/ 0 h 2517457"/>
              <a:gd name="connsiteX27" fmla="*/ 2149221 w 3372707"/>
              <a:gd name="connsiteY27" fmla="*/ 575786 h 2517457"/>
              <a:gd name="connsiteX28" fmla="*/ 2028158 w 3372707"/>
              <a:gd name="connsiteY28" fmla="*/ 601694 h 2517457"/>
              <a:gd name="connsiteX29" fmla="*/ 1371314 w 3372707"/>
              <a:gd name="connsiteY29" fmla="*/ 123825 h 2517457"/>
              <a:gd name="connsiteX30" fmla="*/ 682371 w 3372707"/>
              <a:gd name="connsiteY30" fmla="*/ 746855 h 2517457"/>
              <a:gd name="connsiteX31" fmla="*/ 678752 w 3372707"/>
              <a:gd name="connsiteY31" fmla="*/ 801719 h 2517457"/>
              <a:gd name="connsiteX32" fmla="*/ 623792 w 3372707"/>
              <a:gd name="connsiteY32" fmla="*/ 804577 h 2517457"/>
              <a:gd name="connsiteX33" fmla="*/ 123730 w 3372707"/>
              <a:gd name="connsiteY33" fmla="*/ 1179195 h 2517457"/>
              <a:gd name="connsiteX34" fmla="*/ 620458 w 3372707"/>
              <a:gd name="connsiteY34" fmla="*/ 1536287 h 2517457"/>
              <a:gd name="connsiteX35" fmla="*/ 659130 w 3372707"/>
              <a:gd name="connsiteY35" fmla="*/ 1536287 h 2517457"/>
              <a:gd name="connsiteX36" fmla="*/ 659130 w 3372707"/>
              <a:gd name="connsiteY36" fmla="*/ 1660112 h 25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72707" h="2517457">
                <a:moveTo>
                  <a:pt x="2804636" y="2517458"/>
                </a:moveTo>
                <a:lnTo>
                  <a:pt x="1320641" y="2517458"/>
                </a:lnTo>
                <a:cubicBezTo>
                  <a:pt x="955262" y="2517458"/>
                  <a:pt x="700087" y="2319719"/>
                  <a:pt x="700087" y="2036540"/>
                </a:cubicBezTo>
                <a:cubicBezTo>
                  <a:pt x="700087" y="1831658"/>
                  <a:pt x="799719" y="1583627"/>
                  <a:pt x="1264158" y="1542002"/>
                </a:cubicBezTo>
                <a:cubicBezTo>
                  <a:pt x="1288542" y="1353979"/>
                  <a:pt x="1374839" y="1185386"/>
                  <a:pt x="1510570" y="1063085"/>
                </a:cubicBezTo>
                <a:cubicBezTo>
                  <a:pt x="1657731" y="930402"/>
                  <a:pt x="1856899" y="857250"/>
                  <a:pt x="2071402" y="857250"/>
                </a:cubicBezTo>
                <a:cubicBezTo>
                  <a:pt x="2285905" y="857250"/>
                  <a:pt x="2496503" y="930497"/>
                  <a:pt x="2640425" y="1063562"/>
                </a:cubicBezTo>
                <a:cubicBezTo>
                  <a:pt x="2786253" y="1198340"/>
                  <a:pt x="2866549" y="1388840"/>
                  <a:pt x="2866549" y="1600010"/>
                </a:cubicBezTo>
                <a:lnTo>
                  <a:pt x="2742724" y="1600010"/>
                </a:lnTo>
                <a:cubicBezTo>
                  <a:pt x="2742724" y="1235583"/>
                  <a:pt x="2466689" y="981075"/>
                  <a:pt x="2071402" y="981075"/>
                </a:cubicBezTo>
                <a:cubicBezTo>
                  <a:pt x="1676114" y="981075"/>
                  <a:pt x="1406366" y="1237298"/>
                  <a:pt x="1382458" y="1604105"/>
                </a:cubicBezTo>
                <a:lnTo>
                  <a:pt x="1378839" y="1658969"/>
                </a:lnTo>
                <a:lnTo>
                  <a:pt x="1323880" y="1661827"/>
                </a:lnTo>
                <a:cubicBezTo>
                  <a:pt x="823817" y="1688116"/>
                  <a:pt x="823817" y="1950339"/>
                  <a:pt x="823817" y="2036445"/>
                </a:cubicBezTo>
                <a:cubicBezTo>
                  <a:pt x="823817" y="2246662"/>
                  <a:pt x="1028128" y="2393537"/>
                  <a:pt x="1320546" y="2393537"/>
                </a:cubicBezTo>
                <a:lnTo>
                  <a:pt x="2804541" y="2393537"/>
                </a:lnTo>
                <a:cubicBezTo>
                  <a:pt x="3066193" y="2393537"/>
                  <a:pt x="3248882" y="2246662"/>
                  <a:pt x="3248882" y="2036445"/>
                </a:cubicBezTo>
                <a:cubicBezTo>
                  <a:pt x="3248882" y="1909382"/>
                  <a:pt x="3154775" y="1782794"/>
                  <a:pt x="3009138" y="1713929"/>
                </a:cubicBezTo>
                <a:lnTo>
                  <a:pt x="3062097" y="1602010"/>
                </a:lnTo>
                <a:cubicBezTo>
                  <a:pt x="3250787" y="1691259"/>
                  <a:pt x="3372707" y="1861757"/>
                  <a:pt x="3372707" y="2036445"/>
                </a:cubicBezTo>
                <a:cubicBezTo>
                  <a:pt x="3372707" y="2315147"/>
                  <a:pt x="3133725" y="2517362"/>
                  <a:pt x="2804541" y="2517362"/>
                </a:cubicBezTo>
                <a:close/>
                <a:moveTo>
                  <a:pt x="659225" y="1660208"/>
                </a:moveTo>
                <a:lnTo>
                  <a:pt x="620554" y="1660208"/>
                </a:lnTo>
                <a:cubicBezTo>
                  <a:pt x="255175" y="1660208"/>
                  <a:pt x="0" y="1462469"/>
                  <a:pt x="0" y="1179290"/>
                </a:cubicBezTo>
                <a:cubicBezTo>
                  <a:pt x="0" y="974408"/>
                  <a:pt x="99631" y="726377"/>
                  <a:pt x="564070" y="684752"/>
                </a:cubicBezTo>
                <a:cubicBezTo>
                  <a:pt x="588454" y="496729"/>
                  <a:pt x="674751" y="328136"/>
                  <a:pt x="810482" y="205835"/>
                </a:cubicBezTo>
                <a:cubicBezTo>
                  <a:pt x="957644" y="73152"/>
                  <a:pt x="1156811" y="0"/>
                  <a:pt x="1371314" y="0"/>
                </a:cubicBezTo>
                <a:cubicBezTo>
                  <a:pt x="1768983" y="0"/>
                  <a:pt x="2074354" y="226028"/>
                  <a:pt x="2149221" y="575786"/>
                </a:cubicBezTo>
                <a:lnTo>
                  <a:pt x="2028158" y="601694"/>
                </a:lnTo>
                <a:cubicBezTo>
                  <a:pt x="1966055" y="311372"/>
                  <a:pt x="1708214" y="123825"/>
                  <a:pt x="1371314" y="123825"/>
                </a:cubicBezTo>
                <a:cubicBezTo>
                  <a:pt x="989648" y="123825"/>
                  <a:pt x="706279" y="380048"/>
                  <a:pt x="682371" y="746855"/>
                </a:cubicBezTo>
                <a:lnTo>
                  <a:pt x="678752" y="801719"/>
                </a:lnTo>
                <a:lnTo>
                  <a:pt x="623792" y="804577"/>
                </a:lnTo>
                <a:cubicBezTo>
                  <a:pt x="123730" y="830866"/>
                  <a:pt x="123730" y="1093089"/>
                  <a:pt x="123730" y="1179195"/>
                </a:cubicBezTo>
                <a:cubicBezTo>
                  <a:pt x="123730" y="1389412"/>
                  <a:pt x="328041" y="1536287"/>
                  <a:pt x="620458" y="1536287"/>
                </a:cubicBezTo>
                <a:lnTo>
                  <a:pt x="659130" y="1536287"/>
                </a:lnTo>
                <a:lnTo>
                  <a:pt x="659130" y="1660112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FB1A1284-3961-22E9-9853-8E4B53FC0FB8}"/>
              </a:ext>
            </a:extLst>
          </p:cNvPr>
          <p:cNvGrpSpPr/>
          <p:nvPr/>
        </p:nvGrpSpPr>
        <p:grpSpPr>
          <a:xfrm>
            <a:off x="4279585" y="3395316"/>
            <a:ext cx="175934" cy="197471"/>
            <a:chOff x="3971009" y="3395316"/>
            <a:chExt cx="175934" cy="197471"/>
          </a:xfrm>
          <a:solidFill>
            <a:schemeClr val="bg1"/>
          </a:solidFill>
        </p:grpSpPr>
        <p:grpSp>
          <p:nvGrpSpPr>
            <p:cNvPr id="188" name="Graphic 31">
              <a:extLst>
                <a:ext uri="{FF2B5EF4-FFF2-40B4-BE49-F238E27FC236}">
                  <a16:creationId xmlns:a16="http://schemas.microsoft.com/office/drawing/2014/main" id="{CABE1FB9-DA9B-C4E9-B8B1-77518AEA4C6D}"/>
                </a:ext>
              </a:extLst>
            </p:cNvPr>
            <p:cNvGrpSpPr/>
            <p:nvPr/>
          </p:nvGrpSpPr>
          <p:grpSpPr>
            <a:xfrm>
              <a:off x="4022492" y="3453401"/>
              <a:ext cx="72907" cy="62781"/>
              <a:chOff x="5601651" y="3762565"/>
              <a:chExt cx="984501" cy="847761"/>
            </a:xfrm>
            <a:grpFill/>
          </p:grpSpPr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7E7C6EBE-F4C8-3AAC-EABC-86516B390FB4}"/>
                  </a:ext>
                </a:extLst>
              </p:cNvPr>
              <p:cNvSpPr/>
              <p:nvPr/>
            </p:nvSpPr>
            <p:spPr>
              <a:xfrm>
                <a:off x="5601651" y="3762565"/>
                <a:ext cx="346681" cy="493343"/>
              </a:xfrm>
              <a:custGeom>
                <a:avLst/>
                <a:gdLst>
                  <a:gd name="connsiteX0" fmla="*/ 292133 w 346681"/>
                  <a:gd name="connsiteY0" fmla="*/ 487585 h 493343"/>
                  <a:gd name="connsiteX1" fmla="*/ 241841 w 346681"/>
                  <a:gd name="connsiteY1" fmla="*/ 476155 h 493343"/>
                  <a:gd name="connsiteX2" fmla="*/ 9241 w 346681"/>
                  <a:gd name="connsiteY2" fmla="*/ 92869 h 493343"/>
                  <a:gd name="connsiteX3" fmla="*/ 43150 w 346681"/>
                  <a:gd name="connsiteY3" fmla="*/ 762 h 493343"/>
                  <a:gd name="connsiteX4" fmla="*/ 47531 w 346681"/>
                  <a:gd name="connsiteY4" fmla="*/ 0 h 493343"/>
                  <a:gd name="connsiteX5" fmla="*/ 291562 w 346681"/>
                  <a:gd name="connsiteY5" fmla="*/ 0 h 493343"/>
                  <a:gd name="connsiteX6" fmla="*/ 328423 w 346681"/>
                  <a:gd name="connsiteY6" fmla="*/ 38481 h 493343"/>
                  <a:gd name="connsiteX7" fmla="*/ 328423 w 346681"/>
                  <a:gd name="connsiteY7" fmla="*/ 83439 h 493343"/>
                  <a:gd name="connsiteX8" fmla="*/ 292038 w 346681"/>
                  <a:gd name="connsiteY8" fmla="*/ 120301 h 493343"/>
                  <a:gd name="connsiteX9" fmla="*/ 231459 w 346681"/>
                  <a:gd name="connsiteY9" fmla="*/ 120301 h 493343"/>
                  <a:gd name="connsiteX10" fmla="*/ 165641 w 346681"/>
                  <a:gd name="connsiteY10" fmla="*/ 120301 h 493343"/>
                  <a:gd name="connsiteX11" fmla="*/ 341092 w 346681"/>
                  <a:gd name="connsiteY11" fmla="*/ 412623 h 493343"/>
                  <a:gd name="connsiteX12" fmla="*/ 329757 w 346681"/>
                  <a:gd name="connsiteY12" fmla="*/ 463391 h 493343"/>
                  <a:gd name="connsiteX13" fmla="*/ 292228 w 346681"/>
                  <a:gd name="connsiteY13" fmla="*/ 487490 h 49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6681" h="493343">
                    <a:moveTo>
                      <a:pt x="292133" y="487585"/>
                    </a:moveTo>
                    <a:cubicBezTo>
                      <a:pt x="275083" y="498538"/>
                      <a:pt x="252509" y="493395"/>
                      <a:pt x="241841" y="476155"/>
                    </a:cubicBezTo>
                    <a:lnTo>
                      <a:pt x="9241" y="92869"/>
                    </a:lnTo>
                    <a:cubicBezTo>
                      <a:pt x="-10000" y="62198"/>
                      <a:pt x="573" y="16097"/>
                      <a:pt x="43150" y="762"/>
                    </a:cubicBezTo>
                    <a:cubicBezTo>
                      <a:pt x="44578" y="286"/>
                      <a:pt x="46007" y="0"/>
                      <a:pt x="47531" y="0"/>
                    </a:cubicBezTo>
                    <a:lnTo>
                      <a:pt x="291562" y="0"/>
                    </a:lnTo>
                    <a:cubicBezTo>
                      <a:pt x="311659" y="0"/>
                      <a:pt x="328423" y="18193"/>
                      <a:pt x="328423" y="38481"/>
                    </a:cubicBezTo>
                    <a:lnTo>
                      <a:pt x="328423" y="83439"/>
                    </a:lnTo>
                    <a:cubicBezTo>
                      <a:pt x="328423" y="103823"/>
                      <a:pt x="312135" y="120301"/>
                      <a:pt x="292038" y="120301"/>
                    </a:cubicBezTo>
                    <a:lnTo>
                      <a:pt x="231459" y="120301"/>
                    </a:lnTo>
                    <a:cubicBezTo>
                      <a:pt x="231459" y="120301"/>
                      <a:pt x="165641" y="120301"/>
                      <a:pt x="165641" y="120301"/>
                    </a:cubicBezTo>
                    <a:lnTo>
                      <a:pt x="341092" y="412623"/>
                    </a:lnTo>
                    <a:cubicBezTo>
                      <a:pt x="351760" y="429768"/>
                      <a:pt x="346711" y="452438"/>
                      <a:pt x="329757" y="463391"/>
                    </a:cubicBezTo>
                    <a:lnTo>
                      <a:pt x="292228" y="4874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BF40A9F2-DFB9-32B0-C0D6-54C5F6785EA0}"/>
                  </a:ext>
                </a:extLst>
              </p:cNvPr>
              <p:cNvSpPr/>
              <p:nvPr/>
            </p:nvSpPr>
            <p:spPr>
              <a:xfrm>
                <a:off x="6027989" y="3763802"/>
                <a:ext cx="558163" cy="302294"/>
              </a:xfrm>
              <a:custGeom>
                <a:avLst/>
                <a:gdLst>
                  <a:gd name="connsiteX0" fmla="*/ 35721 w 558163"/>
                  <a:gd name="connsiteY0" fmla="*/ 119254 h 302294"/>
                  <a:gd name="connsiteX1" fmla="*/ 2 w 558163"/>
                  <a:gd name="connsiteY1" fmla="*/ 83250 h 302294"/>
                  <a:gd name="connsiteX2" fmla="*/ 2 w 558163"/>
                  <a:gd name="connsiteY2" fmla="*/ 43435 h 302294"/>
                  <a:gd name="connsiteX3" fmla="*/ 55343 w 558163"/>
                  <a:gd name="connsiteY3" fmla="*/ 477 h 302294"/>
                  <a:gd name="connsiteX4" fmla="*/ 499970 w 558163"/>
                  <a:gd name="connsiteY4" fmla="*/ 1 h 302294"/>
                  <a:gd name="connsiteX5" fmla="*/ 556263 w 558163"/>
                  <a:gd name="connsiteY5" fmla="*/ 77534 h 302294"/>
                  <a:gd name="connsiteX6" fmla="*/ 554548 w 558163"/>
                  <a:gd name="connsiteY6" fmla="*/ 81630 h 302294"/>
                  <a:gd name="connsiteX7" fmla="*/ 432438 w 558163"/>
                  <a:gd name="connsiteY7" fmla="*/ 285370 h 302294"/>
                  <a:gd name="connsiteX8" fmla="*/ 383098 w 558163"/>
                  <a:gd name="connsiteY8" fmla="*/ 296705 h 302294"/>
                  <a:gd name="connsiteX9" fmla="*/ 342140 w 558163"/>
                  <a:gd name="connsiteY9" fmla="*/ 273273 h 302294"/>
                  <a:gd name="connsiteX10" fmla="*/ 330901 w 558163"/>
                  <a:gd name="connsiteY10" fmla="*/ 223362 h 302294"/>
                  <a:gd name="connsiteX11" fmla="*/ 393480 w 558163"/>
                  <a:gd name="connsiteY11" fmla="*/ 119159 h 302294"/>
                  <a:gd name="connsiteX12" fmla="*/ 35816 w 558163"/>
                  <a:gd name="connsiteY12" fmla="*/ 119159 h 302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163" h="302294">
                    <a:moveTo>
                      <a:pt x="35721" y="119254"/>
                    </a:moveTo>
                    <a:cubicBezTo>
                      <a:pt x="16004" y="119254"/>
                      <a:pt x="98" y="103157"/>
                      <a:pt x="2" y="83250"/>
                    </a:cubicBezTo>
                    <a:lnTo>
                      <a:pt x="2" y="43435"/>
                    </a:lnTo>
                    <a:cubicBezTo>
                      <a:pt x="-283" y="12288"/>
                      <a:pt x="24577" y="572"/>
                      <a:pt x="55343" y="477"/>
                    </a:cubicBezTo>
                    <a:lnTo>
                      <a:pt x="499970" y="1"/>
                    </a:lnTo>
                    <a:cubicBezTo>
                      <a:pt x="535879" y="-190"/>
                      <a:pt x="566168" y="32862"/>
                      <a:pt x="556263" y="77534"/>
                    </a:cubicBezTo>
                    <a:cubicBezTo>
                      <a:pt x="555977" y="78963"/>
                      <a:pt x="555310" y="80392"/>
                      <a:pt x="554548" y="81630"/>
                    </a:cubicBezTo>
                    <a:lnTo>
                      <a:pt x="432438" y="285370"/>
                    </a:lnTo>
                    <a:cubicBezTo>
                      <a:pt x="421960" y="302325"/>
                      <a:pt x="399862" y="307373"/>
                      <a:pt x="383098" y="296705"/>
                    </a:cubicBezTo>
                    <a:lnTo>
                      <a:pt x="342140" y="273273"/>
                    </a:lnTo>
                    <a:cubicBezTo>
                      <a:pt x="325472" y="262605"/>
                      <a:pt x="320423" y="240317"/>
                      <a:pt x="330901" y="223362"/>
                    </a:cubicBezTo>
                    <a:lnTo>
                      <a:pt x="393480" y="119159"/>
                    </a:lnTo>
                    <a:lnTo>
                      <a:pt x="35816" y="1191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CAEAA293-16DF-03BD-AC13-030C4C798169}"/>
                  </a:ext>
                </a:extLst>
              </p:cNvPr>
              <p:cNvSpPr/>
              <p:nvPr/>
            </p:nvSpPr>
            <p:spPr>
              <a:xfrm>
                <a:off x="5922527" y="4115016"/>
                <a:ext cx="453508" cy="495309"/>
              </a:xfrm>
              <a:custGeom>
                <a:avLst/>
                <a:gdLst>
                  <a:gd name="connsiteX0" fmla="*/ 349875 w 453508"/>
                  <a:gd name="connsiteY0" fmla="*/ 17309 h 495309"/>
                  <a:gd name="connsiteX1" fmla="*/ 399120 w 453508"/>
                  <a:gd name="connsiteY1" fmla="*/ 5117 h 495309"/>
                  <a:gd name="connsiteX2" fmla="*/ 433314 w 453508"/>
                  <a:gd name="connsiteY2" fmla="*/ 25406 h 495309"/>
                  <a:gd name="connsiteX3" fmla="*/ 441696 w 453508"/>
                  <a:gd name="connsiteY3" fmla="*/ 95033 h 495309"/>
                  <a:gd name="connsiteX4" fmla="*/ 217954 w 453508"/>
                  <a:gd name="connsiteY4" fmla="*/ 468032 h 495309"/>
                  <a:gd name="connsiteX5" fmla="*/ 128895 w 453508"/>
                  <a:gd name="connsiteY5" fmla="*/ 475272 h 495309"/>
                  <a:gd name="connsiteX6" fmla="*/ 126228 w 453508"/>
                  <a:gd name="connsiteY6" fmla="*/ 471652 h 495309"/>
                  <a:gd name="connsiteX7" fmla="*/ 3927 w 453508"/>
                  <a:gd name="connsiteY7" fmla="*/ 265436 h 495309"/>
                  <a:gd name="connsiteX8" fmla="*/ 19929 w 453508"/>
                  <a:gd name="connsiteY8" fmla="*/ 217525 h 495309"/>
                  <a:gd name="connsiteX9" fmla="*/ 61077 w 453508"/>
                  <a:gd name="connsiteY9" fmla="*/ 194379 h 495309"/>
                  <a:gd name="connsiteX10" fmla="*/ 109655 w 453508"/>
                  <a:gd name="connsiteY10" fmla="*/ 210381 h 495309"/>
                  <a:gd name="connsiteX11" fmla="*/ 171567 w 453508"/>
                  <a:gd name="connsiteY11" fmla="*/ 313918 h 495309"/>
                  <a:gd name="connsiteX12" fmla="*/ 349875 w 453508"/>
                  <a:gd name="connsiteY12" fmla="*/ 17309 h 49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3508" h="495309">
                    <a:moveTo>
                      <a:pt x="349875" y="17309"/>
                    </a:moveTo>
                    <a:cubicBezTo>
                      <a:pt x="359972" y="450"/>
                      <a:pt x="381975" y="-5074"/>
                      <a:pt x="399120" y="5117"/>
                    </a:cubicBezTo>
                    <a:lnTo>
                      <a:pt x="433314" y="25406"/>
                    </a:lnTo>
                    <a:cubicBezTo>
                      <a:pt x="460080" y="41217"/>
                      <a:pt x="457413" y="68649"/>
                      <a:pt x="441696" y="95033"/>
                    </a:cubicBezTo>
                    <a:lnTo>
                      <a:pt x="217954" y="468032"/>
                    </a:lnTo>
                    <a:cubicBezTo>
                      <a:pt x="199666" y="498893"/>
                      <a:pt x="162233" y="506609"/>
                      <a:pt x="128895" y="475272"/>
                    </a:cubicBezTo>
                    <a:cubicBezTo>
                      <a:pt x="127848" y="474224"/>
                      <a:pt x="126895" y="472985"/>
                      <a:pt x="126228" y="471652"/>
                    </a:cubicBezTo>
                    <a:lnTo>
                      <a:pt x="3927" y="265436"/>
                    </a:lnTo>
                    <a:cubicBezTo>
                      <a:pt x="-5217" y="247719"/>
                      <a:pt x="2213" y="226383"/>
                      <a:pt x="19929" y="217525"/>
                    </a:cubicBezTo>
                    <a:lnTo>
                      <a:pt x="61077" y="194379"/>
                    </a:lnTo>
                    <a:cubicBezTo>
                      <a:pt x="78794" y="185521"/>
                      <a:pt x="100511" y="192665"/>
                      <a:pt x="109655" y="210381"/>
                    </a:cubicBezTo>
                    <a:lnTo>
                      <a:pt x="171567" y="313918"/>
                    </a:lnTo>
                    <a:lnTo>
                      <a:pt x="349875" y="1730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</p:grpSp>
        <p:sp>
          <p:nvSpPr>
            <p:cNvPr id="192" name="Graphic 183">
              <a:extLst>
                <a:ext uri="{FF2B5EF4-FFF2-40B4-BE49-F238E27FC236}">
                  <a16:creationId xmlns:a16="http://schemas.microsoft.com/office/drawing/2014/main" id="{2AC72154-E2FC-8F7F-9C31-45235EF5878B}"/>
                </a:ext>
              </a:extLst>
            </p:cNvPr>
            <p:cNvSpPr/>
            <p:nvPr/>
          </p:nvSpPr>
          <p:spPr>
            <a:xfrm>
              <a:off x="3971009" y="3395316"/>
              <a:ext cx="175934" cy="197471"/>
            </a:xfrm>
            <a:custGeom>
              <a:avLst/>
              <a:gdLst>
                <a:gd name="connsiteX0" fmla="*/ 87281 w 175934"/>
                <a:gd name="connsiteY0" fmla="*/ 197471 h 197471"/>
                <a:gd name="connsiteX1" fmla="*/ 84954 w 175934"/>
                <a:gd name="connsiteY1" fmla="*/ 196696 h 197471"/>
                <a:gd name="connsiteX2" fmla="*/ 78273 w 175934"/>
                <a:gd name="connsiteY2" fmla="*/ 191803 h 197471"/>
                <a:gd name="connsiteX3" fmla="*/ 0 w 175934"/>
                <a:gd name="connsiteY3" fmla="*/ 91040 h 197471"/>
                <a:gd name="connsiteX4" fmla="*/ 0 w 175934"/>
                <a:gd name="connsiteY4" fmla="*/ 3878 h 197471"/>
                <a:gd name="connsiteX5" fmla="*/ 3878 w 175934"/>
                <a:gd name="connsiteY5" fmla="*/ 0 h 197471"/>
                <a:gd name="connsiteX6" fmla="*/ 118900 w 175934"/>
                <a:gd name="connsiteY6" fmla="*/ 0 h 197471"/>
                <a:gd name="connsiteX7" fmla="*/ 118900 w 175934"/>
                <a:gd name="connsiteY7" fmla="*/ 7756 h 197471"/>
                <a:gd name="connsiteX8" fmla="*/ 7756 w 175934"/>
                <a:gd name="connsiteY8" fmla="*/ 7756 h 197471"/>
                <a:gd name="connsiteX9" fmla="*/ 7756 w 175934"/>
                <a:gd name="connsiteY9" fmla="*/ 91099 h 197471"/>
                <a:gd name="connsiteX10" fmla="*/ 82866 w 175934"/>
                <a:gd name="connsiteY10" fmla="*/ 185539 h 197471"/>
                <a:gd name="connsiteX11" fmla="*/ 87341 w 175934"/>
                <a:gd name="connsiteY11" fmla="*/ 188761 h 197471"/>
                <a:gd name="connsiteX12" fmla="*/ 91338 w 175934"/>
                <a:gd name="connsiteY12" fmla="*/ 185957 h 197471"/>
                <a:gd name="connsiteX13" fmla="*/ 141451 w 175934"/>
                <a:gd name="connsiteY13" fmla="*/ 144971 h 197471"/>
                <a:gd name="connsiteX14" fmla="*/ 168179 w 175934"/>
                <a:gd name="connsiteY14" fmla="*/ 89846 h 197471"/>
                <a:gd name="connsiteX15" fmla="*/ 168179 w 175934"/>
                <a:gd name="connsiteY15" fmla="*/ 7756 h 197471"/>
                <a:gd name="connsiteX16" fmla="*/ 143062 w 175934"/>
                <a:gd name="connsiteY16" fmla="*/ 7756 h 197471"/>
                <a:gd name="connsiteX17" fmla="*/ 143062 w 175934"/>
                <a:gd name="connsiteY17" fmla="*/ 0 h 197471"/>
                <a:gd name="connsiteX18" fmla="*/ 172056 w 175934"/>
                <a:gd name="connsiteY18" fmla="*/ 0 h 197471"/>
                <a:gd name="connsiteX19" fmla="*/ 175934 w 175934"/>
                <a:gd name="connsiteY19" fmla="*/ 3878 h 197471"/>
                <a:gd name="connsiteX20" fmla="*/ 175934 w 175934"/>
                <a:gd name="connsiteY20" fmla="*/ 89846 h 197471"/>
                <a:gd name="connsiteX21" fmla="*/ 147059 w 175934"/>
                <a:gd name="connsiteY21" fmla="*/ 150341 h 197471"/>
                <a:gd name="connsiteX22" fmla="*/ 95812 w 175934"/>
                <a:gd name="connsiteY22" fmla="*/ 192340 h 197471"/>
                <a:gd name="connsiteX23" fmla="*/ 89608 w 175934"/>
                <a:gd name="connsiteY23" fmla="*/ 196815 h 197471"/>
                <a:gd name="connsiteX24" fmla="*/ 87281 w 175934"/>
                <a:gd name="connsiteY24" fmla="*/ 197471 h 197471"/>
                <a:gd name="connsiteX25" fmla="*/ 87281 w 175934"/>
                <a:gd name="connsiteY25" fmla="*/ 197471 h 1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5934" h="197471">
                  <a:moveTo>
                    <a:pt x="87281" y="197471"/>
                  </a:moveTo>
                  <a:cubicBezTo>
                    <a:pt x="86446" y="197471"/>
                    <a:pt x="85670" y="197232"/>
                    <a:pt x="84954" y="196696"/>
                  </a:cubicBezTo>
                  <a:cubicBezTo>
                    <a:pt x="82866" y="195144"/>
                    <a:pt x="80659" y="193534"/>
                    <a:pt x="78273" y="191803"/>
                  </a:cubicBezTo>
                  <a:cubicBezTo>
                    <a:pt x="48980" y="170505"/>
                    <a:pt x="0" y="134949"/>
                    <a:pt x="0" y="91040"/>
                  </a:cubicBezTo>
                  <a:lnTo>
                    <a:pt x="0" y="3878"/>
                  </a:lnTo>
                  <a:cubicBezTo>
                    <a:pt x="0" y="1730"/>
                    <a:pt x="1730" y="0"/>
                    <a:pt x="3878" y="0"/>
                  </a:cubicBezTo>
                  <a:lnTo>
                    <a:pt x="118900" y="0"/>
                  </a:lnTo>
                  <a:lnTo>
                    <a:pt x="118900" y="7756"/>
                  </a:lnTo>
                  <a:lnTo>
                    <a:pt x="7756" y="7756"/>
                  </a:lnTo>
                  <a:lnTo>
                    <a:pt x="7756" y="91099"/>
                  </a:lnTo>
                  <a:cubicBezTo>
                    <a:pt x="7756" y="131011"/>
                    <a:pt x="54767" y="165196"/>
                    <a:pt x="82866" y="185539"/>
                  </a:cubicBezTo>
                  <a:cubicBezTo>
                    <a:pt x="84417" y="186673"/>
                    <a:pt x="85909" y="187747"/>
                    <a:pt x="87341" y="188761"/>
                  </a:cubicBezTo>
                  <a:cubicBezTo>
                    <a:pt x="88653" y="187866"/>
                    <a:pt x="89966" y="186911"/>
                    <a:pt x="91338" y="185957"/>
                  </a:cubicBezTo>
                  <a:cubicBezTo>
                    <a:pt x="106730" y="174980"/>
                    <a:pt x="125880" y="161377"/>
                    <a:pt x="141451" y="144971"/>
                  </a:cubicBezTo>
                  <a:cubicBezTo>
                    <a:pt x="159468" y="126000"/>
                    <a:pt x="168179" y="107983"/>
                    <a:pt x="168179" y="89846"/>
                  </a:cubicBezTo>
                  <a:lnTo>
                    <a:pt x="168179" y="7756"/>
                  </a:lnTo>
                  <a:lnTo>
                    <a:pt x="143062" y="7756"/>
                  </a:lnTo>
                  <a:lnTo>
                    <a:pt x="143062" y="0"/>
                  </a:lnTo>
                  <a:lnTo>
                    <a:pt x="172056" y="0"/>
                  </a:lnTo>
                  <a:cubicBezTo>
                    <a:pt x="174204" y="0"/>
                    <a:pt x="175934" y="1730"/>
                    <a:pt x="175934" y="3878"/>
                  </a:cubicBezTo>
                  <a:lnTo>
                    <a:pt x="175934" y="89846"/>
                  </a:lnTo>
                  <a:cubicBezTo>
                    <a:pt x="175934" y="110071"/>
                    <a:pt x="166508" y="129818"/>
                    <a:pt x="147059" y="150341"/>
                  </a:cubicBezTo>
                  <a:cubicBezTo>
                    <a:pt x="131011" y="167284"/>
                    <a:pt x="111503" y="181184"/>
                    <a:pt x="95812" y="192340"/>
                  </a:cubicBezTo>
                  <a:cubicBezTo>
                    <a:pt x="93665" y="193892"/>
                    <a:pt x="91576" y="195383"/>
                    <a:pt x="89608" y="196815"/>
                  </a:cubicBezTo>
                  <a:cubicBezTo>
                    <a:pt x="88832" y="197232"/>
                    <a:pt x="88057" y="197471"/>
                    <a:pt x="87281" y="197471"/>
                  </a:cubicBezTo>
                  <a:lnTo>
                    <a:pt x="87281" y="197471"/>
                  </a:lnTo>
                  <a:close/>
                </a:path>
              </a:pathLst>
            </a:custGeom>
            <a:grpFill/>
            <a:ln w="5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125">
            <a:extLst>
              <a:ext uri="{FF2B5EF4-FFF2-40B4-BE49-F238E27FC236}">
                <a16:creationId xmlns:a16="http://schemas.microsoft.com/office/drawing/2014/main" id="{6B40313D-E0A8-D195-815B-833A17E668E4}"/>
              </a:ext>
            </a:extLst>
          </p:cNvPr>
          <p:cNvSpPr/>
          <p:nvPr/>
        </p:nvSpPr>
        <p:spPr>
          <a:xfrm>
            <a:off x="5302367" y="3911118"/>
            <a:ext cx="3750529" cy="566297"/>
          </a:xfrm>
          <a:prstGeom prst="roundRect">
            <a:avLst>
              <a:gd name="adj" fmla="val 9939"/>
            </a:avLst>
          </a:prstGeom>
          <a:gradFill>
            <a:gsLst>
              <a:gs pos="0">
                <a:schemeClr val="tx2">
                  <a:alpha val="17000"/>
                </a:schemeClr>
              </a:gs>
              <a:gs pos="90000">
                <a:srgbClr val="F2F2F7">
                  <a:lumMod val="95000"/>
                  <a:alpha val="0"/>
                </a:srgbClr>
              </a:gs>
            </a:gsLst>
            <a:lin ang="17400000" scaled="0"/>
          </a:gradFill>
          <a:ln w="12700" cap="flat">
            <a:noFill/>
            <a:prstDash val="solid"/>
            <a:miter/>
          </a:ln>
        </p:spPr>
        <p:txBody>
          <a:bodyPr wrap="square" lIns="640080" tIns="9144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FD9F1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VAST Data Base: 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Analytical &amp; Transactional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B87E31-AFC4-48D9-5F8F-506A844C8FF3}"/>
              </a:ext>
            </a:extLst>
          </p:cNvPr>
          <p:cNvGrpSpPr/>
          <p:nvPr/>
        </p:nvGrpSpPr>
        <p:grpSpPr>
          <a:xfrm>
            <a:off x="5483842" y="4077114"/>
            <a:ext cx="248488" cy="216429"/>
            <a:chOff x="4416075" y="2201322"/>
            <a:chExt cx="3355467" cy="292255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08B4D76-18D5-A10F-D998-02FCD3593A98}"/>
                </a:ext>
              </a:extLst>
            </p:cNvPr>
            <p:cNvSpPr/>
            <p:nvPr/>
          </p:nvSpPr>
          <p:spPr>
            <a:xfrm>
              <a:off x="4416075" y="2201322"/>
              <a:ext cx="3355467" cy="2922555"/>
            </a:xfrm>
            <a:custGeom>
              <a:avLst/>
              <a:gdLst>
                <a:gd name="connsiteX0" fmla="*/ 3293650 w 3355467"/>
                <a:gd name="connsiteY0" fmla="*/ 2922556 h 2922555"/>
                <a:gd name="connsiteX1" fmla="*/ 61913 w 3355467"/>
                <a:gd name="connsiteY1" fmla="*/ 2922556 h 2922555"/>
                <a:gd name="connsiteX2" fmla="*/ 8287 w 3355467"/>
                <a:gd name="connsiteY2" fmla="*/ 2891600 h 2922555"/>
                <a:gd name="connsiteX3" fmla="*/ 8287 w 3355467"/>
                <a:gd name="connsiteY3" fmla="*/ 2829687 h 2922555"/>
                <a:gd name="connsiteX4" fmla="*/ 1624108 w 3355467"/>
                <a:gd name="connsiteY4" fmla="*/ 30956 h 2922555"/>
                <a:gd name="connsiteX5" fmla="*/ 1677734 w 3355467"/>
                <a:gd name="connsiteY5" fmla="*/ 0 h 2922555"/>
                <a:gd name="connsiteX6" fmla="*/ 1731359 w 3355467"/>
                <a:gd name="connsiteY6" fmla="*/ 30956 h 2922555"/>
                <a:gd name="connsiteX7" fmla="*/ 3347180 w 3355467"/>
                <a:gd name="connsiteY7" fmla="*/ 2829687 h 2922555"/>
                <a:gd name="connsiteX8" fmla="*/ 3347180 w 3355467"/>
                <a:gd name="connsiteY8" fmla="*/ 2891600 h 2922555"/>
                <a:gd name="connsiteX9" fmla="*/ 3293555 w 3355467"/>
                <a:gd name="connsiteY9" fmla="*/ 2922556 h 2922555"/>
                <a:gd name="connsiteX10" fmla="*/ 169164 w 3355467"/>
                <a:gd name="connsiteY10" fmla="*/ 2798731 h 2922555"/>
                <a:gd name="connsiteX11" fmla="*/ 3186398 w 3355467"/>
                <a:gd name="connsiteY11" fmla="*/ 2798731 h 2922555"/>
                <a:gd name="connsiteX12" fmla="*/ 1677734 w 3355467"/>
                <a:gd name="connsiteY12" fmla="*/ 185738 h 2922555"/>
                <a:gd name="connsiteX13" fmla="*/ 169164 w 3355467"/>
                <a:gd name="connsiteY13" fmla="*/ 2798731 h 29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5467" h="2922555">
                  <a:moveTo>
                    <a:pt x="3293650" y="2922556"/>
                  </a:moveTo>
                  <a:lnTo>
                    <a:pt x="61913" y="2922556"/>
                  </a:lnTo>
                  <a:cubicBezTo>
                    <a:pt x="39815" y="2922556"/>
                    <a:pt x="19336" y="2910745"/>
                    <a:pt x="8287" y="2891600"/>
                  </a:cubicBezTo>
                  <a:cubicBezTo>
                    <a:pt x="-2762" y="2872454"/>
                    <a:pt x="-2762" y="2848832"/>
                    <a:pt x="8287" y="2829687"/>
                  </a:cubicBezTo>
                  <a:lnTo>
                    <a:pt x="1624108" y="30956"/>
                  </a:lnTo>
                  <a:cubicBezTo>
                    <a:pt x="1635157" y="11811"/>
                    <a:pt x="1655636" y="0"/>
                    <a:pt x="1677734" y="0"/>
                  </a:cubicBezTo>
                  <a:cubicBezTo>
                    <a:pt x="1699832" y="0"/>
                    <a:pt x="1720310" y="11811"/>
                    <a:pt x="1731359" y="30956"/>
                  </a:cubicBezTo>
                  <a:lnTo>
                    <a:pt x="3347180" y="2829687"/>
                  </a:lnTo>
                  <a:cubicBezTo>
                    <a:pt x="3358230" y="2848832"/>
                    <a:pt x="3358230" y="2872454"/>
                    <a:pt x="3347180" y="2891600"/>
                  </a:cubicBezTo>
                  <a:cubicBezTo>
                    <a:pt x="3336131" y="2910745"/>
                    <a:pt x="3315653" y="2922556"/>
                    <a:pt x="3293555" y="2922556"/>
                  </a:cubicBezTo>
                  <a:close/>
                  <a:moveTo>
                    <a:pt x="169164" y="2798731"/>
                  </a:moveTo>
                  <a:lnTo>
                    <a:pt x="3186398" y="2798731"/>
                  </a:lnTo>
                  <a:lnTo>
                    <a:pt x="1677734" y="185738"/>
                  </a:lnTo>
                  <a:lnTo>
                    <a:pt x="169164" y="279873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grpSp>
          <p:nvGrpSpPr>
            <p:cNvPr id="17" name="Graphic 31">
              <a:extLst>
                <a:ext uri="{FF2B5EF4-FFF2-40B4-BE49-F238E27FC236}">
                  <a16:creationId xmlns:a16="http://schemas.microsoft.com/office/drawing/2014/main" id="{39ADB4C6-3D2D-BAF8-91AD-AD51BF50561B}"/>
                </a:ext>
              </a:extLst>
            </p:cNvPr>
            <p:cNvGrpSpPr/>
            <p:nvPr/>
          </p:nvGrpSpPr>
          <p:grpSpPr>
            <a:xfrm>
              <a:off x="5601651" y="3762565"/>
              <a:ext cx="984501" cy="847761"/>
              <a:chOff x="5601651" y="3762565"/>
              <a:chExt cx="984501" cy="847761"/>
            </a:xfrm>
            <a:solidFill>
              <a:schemeClr val="tx1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7680043-151A-27C2-B22D-3B051F9421AB}"/>
                  </a:ext>
                </a:extLst>
              </p:cNvPr>
              <p:cNvSpPr/>
              <p:nvPr/>
            </p:nvSpPr>
            <p:spPr>
              <a:xfrm>
                <a:off x="5601651" y="3762565"/>
                <a:ext cx="346681" cy="493343"/>
              </a:xfrm>
              <a:custGeom>
                <a:avLst/>
                <a:gdLst>
                  <a:gd name="connsiteX0" fmla="*/ 292133 w 346681"/>
                  <a:gd name="connsiteY0" fmla="*/ 487585 h 493343"/>
                  <a:gd name="connsiteX1" fmla="*/ 241841 w 346681"/>
                  <a:gd name="connsiteY1" fmla="*/ 476155 h 493343"/>
                  <a:gd name="connsiteX2" fmla="*/ 9241 w 346681"/>
                  <a:gd name="connsiteY2" fmla="*/ 92869 h 493343"/>
                  <a:gd name="connsiteX3" fmla="*/ 43150 w 346681"/>
                  <a:gd name="connsiteY3" fmla="*/ 762 h 493343"/>
                  <a:gd name="connsiteX4" fmla="*/ 47531 w 346681"/>
                  <a:gd name="connsiteY4" fmla="*/ 0 h 493343"/>
                  <a:gd name="connsiteX5" fmla="*/ 291562 w 346681"/>
                  <a:gd name="connsiteY5" fmla="*/ 0 h 493343"/>
                  <a:gd name="connsiteX6" fmla="*/ 328423 w 346681"/>
                  <a:gd name="connsiteY6" fmla="*/ 38481 h 493343"/>
                  <a:gd name="connsiteX7" fmla="*/ 328423 w 346681"/>
                  <a:gd name="connsiteY7" fmla="*/ 83439 h 493343"/>
                  <a:gd name="connsiteX8" fmla="*/ 292038 w 346681"/>
                  <a:gd name="connsiteY8" fmla="*/ 120301 h 493343"/>
                  <a:gd name="connsiteX9" fmla="*/ 231459 w 346681"/>
                  <a:gd name="connsiteY9" fmla="*/ 120301 h 493343"/>
                  <a:gd name="connsiteX10" fmla="*/ 165641 w 346681"/>
                  <a:gd name="connsiteY10" fmla="*/ 120301 h 493343"/>
                  <a:gd name="connsiteX11" fmla="*/ 341092 w 346681"/>
                  <a:gd name="connsiteY11" fmla="*/ 412623 h 493343"/>
                  <a:gd name="connsiteX12" fmla="*/ 329757 w 346681"/>
                  <a:gd name="connsiteY12" fmla="*/ 463391 h 493343"/>
                  <a:gd name="connsiteX13" fmla="*/ 292228 w 346681"/>
                  <a:gd name="connsiteY13" fmla="*/ 487490 h 49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6681" h="493343">
                    <a:moveTo>
                      <a:pt x="292133" y="487585"/>
                    </a:moveTo>
                    <a:cubicBezTo>
                      <a:pt x="275083" y="498538"/>
                      <a:pt x="252509" y="493395"/>
                      <a:pt x="241841" y="476155"/>
                    </a:cubicBezTo>
                    <a:lnTo>
                      <a:pt x="9241" y="92869"/>
                    </a:lnTo>
                    <a:cubicBezTo>
                      <a:pt x="-10000" y="62198"/>
                      <a:pt x="573" y="16097"/>
                      <a:pt x="43150" y="762"/>
                    </a:cubicBezTo>
                    <a:cubicBezTo>
                      <a:pt x="44578" y="286"/>
                      <a:pt x="46007" y="0"/>
                      <a:pt x="47531" y="0"/>
                    </a:cubicBezTo>
                    <a:lnTo>
                      <a:pt x="291562" y="0"/>
                    </a:lnTo>
                    <a:cubicBezTo>
                      <a:pt x="311659" y="0"/>
                      <a:pt x="328423" y="18193"/>
                      <a:pt x="328423" y="38481"/>
                    </a:cubicBezTo>
                    <a:lnTo>
                      <a:pt x="328423" y="83439"/>
                    </a:lnTo>
                    <a:cubicBezTo>
                      <a:pt x="328423" y="103823"/>
                      <a:pt x="312135" y="120301"/>
                      <a:pt x="292038" y="120301"/>
                    </a:cubicBezTo>
                    <a:lnTo>
                      <a:pt x="231459" y="120301"/>
                    </a:lnTo>
                    <a:cubicBezTo>
                      <a:pt x="231459" y="120301"/>
                      <a:pt x="165641" y="120301"/>
                      <a:pt x="165641" y="120301"/>
                    </a:cubicBezTo>
                    <a:lnTo>
                      <a:pt x="341092" y="412623"/>
                    </a:lnTo>
                    <a:cubicBezTo>
                      <a:pt x="351760" y="429768"/>
                      <a:pt x="346711" y="452438"/>
                      <a:pt x="329757" y="463391"/>
                    </a:cubicBezTo>
                    <a:lnTo>
                      <a:pt x="292228" y="487490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E226950-36CD-0448-76CE-8382F98CE1A2}"/>
                  </a:ext>
                </a:extLst>
              </p:cNvPr>
              <p:cNvSpPr/>
              <p:nvPr/>
            </p:nvSpPr>
            <p:spPr>
              <a:xfrm>
                <a:off x="6027989" y="3763802"/>
                <a:ext cx="558163" cy="302294"/>
              </a:xfrm>
              <a:custGeom>
                <a:avLst/>
                <a:gdLst>
                  <a:gd name="connsiteX0" fmla="*/ 35721 w 558163"/>
                  <a:gd name="connsiteY0" fmla="*/ 119254 h 302294"/>
                  <a:gd name="connsiteX1" fmla="*/ 2 w 558163"/>
                  <a:gd name="connsiteY1" fmla="*/ 83250 h 302294"/>
                  <a:gd name="connsiteX2" fmla="*/ 2 w 558163"/>
                  <a:gd name="connsiteY2" fmla="*/ 43435 h 302294"/>
                  <a:gd name="connsiteX3" fmla="*/ 55343 w 558163"/>
                  <a:gd name="connsiteY3" fmla="*/ 477 h 302294"/>
                  <a:gd name="connsiteX4" fmla="*/ 499970 w 558163"/>
                  <a:gd name="connsiteY4" fmla="*/ 1 h 302294"/>
                  <a:gd name="connsiteX5" fmla="*/ 556263 w 558163"/>
                  <a:gd name="connsiteY5" fmla="*/ 77534 h 302294"/>
                  <a:gd name="connsiteX6" fmla="*/ 554548 w 558163"/>
                  <a:gd name="connsiteY6" fmla="*/ 81630 h 302294"/>
                  <a:gd name="connsiteX7" fmla="*/ 432438 w 558163"/>
                  <a:gd name="connsiteY7" fmla="*/ 285370 h 302294"/>
                  <a:gd name="connsiteX8" fmla="*/ 383098 w 558163"/>
                  <a:gd name="connsiteY8" fmla="*/ 296705 h 302294"/>
                  <a:gd name="connsiteX9" fmla="*/ 342140 w 558163"/>
                  <a:gd name="connsiteY9" fmla="*/ 273273 h 302294"/>
                  <a:gd name="connsiteX10" fmla="*/ 330901 w 558163"/>
                  <a:gd name="connsiteY10" fmla="*/ 223362 h 302294"/>
                  <a:gd name="connsiteX11" fmla="*/ 393480 w 558163"/>
                  <a:gd name="connsiteY11" fmla="*/ 119159 h 302294"/>
                  <a:gd name="connsiteX12" fmla="*/ 35816 w 558163"/>
                  <a:gd name="connsiteY12" fmla="*/ 119159 h 302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163" h="302294">
                    <a:moveTo>
                      <a:pt x="35721" y="119254"/>
                    </a:moveTo>
                    <a:cubicBezTo>
                      <a:pt x="16004" y="119254"/>
                      <a:pt x="98" y="103157"/>
                      <a:pt x="2" y="83250"/>
                    </a:cubicBezTo>
                    <a:lnTo>
                      <a:pt x="2" y="43435"/>
                    </a:lnTo>
                    <a:cubicBezTo>
                      <a:pt x="-283" y="12288"/>
                      <a:pt x="24577" y="572"/>
                      <a:pt x="55343" y="477"/>
                    </a:cubicBezTo>
                    <a:lnTo>
                      <a:pt x="499970" y="1"/>
                    </a:lnTo>
                    <a:cubicBezTo>
                      <a:pt x="535879" y="-190"/>
                      <a:pt x="566168" y="32862"/>
                      <a:pt x="556263" y="77534"/>
                    </a:cubicBezTo>
                    <a:cubicBezTo>
                      <a:pt x="555977" y="78963"/>
                      <a:pt x="555310" y="80392"/>
                      <a:pt x="554548" y="81630"/>
                    </a:cubicBezTo>
                    <a:lnTo>
                      <a:pt x="432438" y="285370"/>
                    </a:lnTo>
                    <a:cubicBezTo>
                      <a:pt x="421960" y="302325"/>
                      <a:pt x="399862" y="307373"/>
                      <a:pt x="383098" y="296705"/>
                    </a:cubicBezTo>
                    <a:lnTo>
                      <a:pt x="342140" y="273273"/>
                    </a:lnTo>
                    <a:cubicBezTo>
                      <a:pt x="325472" y="262605"/>
                      <a:pt x="320423" y="240317"/>
                      <a:pt x="330901" y="223362"/>
                    </a:cubicBezTo>
                    <a:lnTo>
                      <a:pt x="393480" y="119159"/>
                    </a:lnTo>
                    <a:lnTo>
                      <a:pt x="35816" y="119159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5FC194A-B9AE-AEB0-919D-CD7CF0DFD8B0}"/>
                  </a:ext>
                </a:extLst>
              </p:cNvPr>
              <p:cNvSpPr/>
              <p:nvPr/>
            </p:nvSpPr>
            <p:spPr>
              <a:xfrm>
                <a:off x="5922527" y="4115016"/>
                <a:ext cx="453508" cy="495309"/>
              </a:xfrm>
              <a:custGeom>
                <a:avLst/>
                <a:gdLst>
                  <a:gd name="connsiteX0" fmla="*/ 349875 w 453508"/>
                  <a:gd name="connsiteY0" fmla="*/ 17309 h 495309"/>
                  <a:gd name="connsiteX1" fmla="*/ 399120 w 453508"/>
                  <a:gd name="connsiteY1" fmla="*/ 5117 h 495309"/>
                  <a:gd name="connsiteX2" fmla="*/ 433314 w 453508"/>
                  <a:gd name="connsiteY2" fmla="*/ 25406 h 495309"/>
                  <a:gd name="connsiteX3" fmla="*/ 441696 w 453508"/>
                  <a:gd name="connsiteY3" fmla="*/ 95033 h 495309"/>
                  <a:gd name="connsiteX4" fmla="*/ 217954 w 453508"/>
                  <a:gd name="connsiteY4" fmla="*/ 468032 h 495309"/>
                  <a:gd name="connsiteX5" fmla="*/ 128895 w 453508"/>
                  <a:gd name="connsiteY5" fmla="*/ 475272 h 495309"/>
                  <a:gd name="connsiteX6" fmla="*/ 126228 w 453508"/>
                  <a:gd name="connsiteY6" fmla="*/ 471652 h 495309"/>
                  <a:gd name="connsiteX7" fmla="*/ 3927 w 453508"/>
                  <a:gd name="connsiteY7" fmla="*/ 265436 h 495309"/>
                  <a:gd name="connsiteX8" fmla="*/ 19929 w 453508"/>
                  <a:gd name="connsiteY8" fmla="*/ 217525 h 495309"/>
                  <a:gd name="connsiteX9" fmla="*/ 61077 w 453508"/>
                  <a:gd name="connsiteY9" fmla="*/ 194379 h 495309"/>
                  <a:gd name="connsiteX10" fmla="*/ 109655 w 453508"/>
                  <a:gd name="connsiteY10" fmla="*/ 210381 h 495309"/>
                  <a:gd name="connsiteX11" fmla="*/ 171567 w 453508"/>
                  <a:gd name="connsiteY11" fmla="*/ 313918 h 495309"/>
                  <a:gd name="connsiteX12" fmla="*/ 349875 w 453508"/>
                  <a:gd name="connsiteY12" fmla="*/ 17309 h 49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3508" h="495309">
                    <a:moveTo>
                      <a:pt x="349875" y="17309"/>
                    </a:moveTo>
                    <a:cubicBezTo>
                      <a:pt x="359972" y="450"/>
                      <a:pt x="381975" y="-5074"/>
                      <a:pt x="399120" y="5117"/>
                    </a:cubicBezTo>
                    <a:lnTo>
                      <a:pt x="433314" y="25406"/>
                    </a:lnTo>
                    <a:cubicBezTo>
                      <a:pt x="460080" y="41217"/>
                      <a:pt x="457413" y="68649"/>
                      <a:pt x="441696" y="95033"/>
                    </a:cubicBezTo>
                    <a:lnTo>
                      <a:pt x="217954" y="468032"/>
                    </a:lnTo>
                    <a:cubicBezTo>
                      <a:pt x="199666" y="498893"/>
                      <a:pt x="162233" y="506609"/>
                      <a:pt x="128895" y="475272"/>
                    </a:cubicBezTo>
                    <a:cubicBezTo>
                      <a:pt x="127848" y="474224"/>
                      <a:pt x="126895" y="472985"/>
                      <a:pt x="126228" y="471652"/>
                    </a:cubicBezTo>
                    <a:lnTo>
                      <a:pt x="3927" y="265436"/>
                    </a:lnTo>
                    <a:cubicBezTo>
                      <a:pt x="-5217" y="247719"/>
                      <a:pt x="2213" y="226383"/>
                      <a:pt x="19929" y="217525"/>
                    </a:cubicBezTo>
                    <a:lnTo>
                      <a:pt x="61077" y="194379"/>
                    </a:lnTo>
                    <a:cubicBezTo>
                      <a:pt x="78794" y="185521"/>
                      <a:pt x="100511" y="192665"/>
                      <a:pt x="109655" y="210381"/>
                    </a:cubicBezTo>
                    <a:lnTo>
                      <a:pt x="171567" y="313918"/>
                    </a:lnTo>
                    <a:lnTo>
                      <a:pt x="349875" y="17309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ierstad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247076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B170C-2F18-B94A-537C-1E100BA5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49389"/>
            <a:ext cx="3667551" cy="808985"/>
          </a:xfrm>
        </p:spPr>
        <p:txBody>
          <a:bodyPr/>
          <a:lstStyle/>
          <a:p>
            <a:r>
              <a:rPr lang="en-US" noProof="0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EC3CCD-959C-37F2-B5E6-364CCF5663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302780"/>
            <a:ext cx="1367818" cy="433290"/>
          </a:xfrm>
        </p:spPr>
        <p:txBody>
          <a:bodyPr/>
          <a:lstStyle/>
          <a:p>
            <a:r>
              <a:rPr lang="en-US" noProof="0" dirty="0"/>
              <a:t>VAST Data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C8B09-EFB7-69B2-DEAB-0A7E1396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  <a:ea typeface="+mn-ea"/>
              </a:rPr>
              <a:t>VAST Data 2023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FD245C-C788-FBA9-B9B8-0E11E406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BE7DB-ADCB-4F44-A4B5-51FF55DC01D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 panose="020B00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2A3CA-CAF4-D377-83C1-AD730ABEE9BC}"/>
              </a:ext>
            </a:extLst>
          </p:cNvPr>
          <p:cNvSpPr txBox="1"/>
          <p:nvPr/>
        </p:nvSpPr>
        <p:spPr>
          <a:xfrm>
            <a:off x="4714240" y="594620"/>
            <a:ext cx="5181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Doug Hadfield</a:t>
            </a:r>
          </a:p>
          <a:p>
            <a:r>
              <a:rPr lang="en-US" dirty="0">
                <a:hlinkClick r:id="rId2"/>
              </a:rPr>
              <a:t>doug.hadfield@vastdata.com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Vasilis Kapsalis </a:t>
            </a:r>
          </a:p>
          <a:p>
            <a:r>
              <a:rPr lang="en-US" dirty="0">
                <a:hlinkClick r:id="rId3"/>
              </a:rPr>
              <a:t>vasilis.kapsalis@vastdata.com</a:t>
            </a:r>
            <a:endParaRPr lang="en-US" dirty="0"/>
          </a:p>
          <a:p>
            <a:r>
              <a:rPr lang="en-US" dirty="0"/>
              <a:t>+44-7767-477367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https://</a:t>
            </a:r>
            <a:r>
              <a:rPr lang="en-US" sz="2400" dirty="0" err="1"/>
              <a:t>vastdata.com</a:t>
            </a:r>
            <a:r>
              <a:rPr lang="en-US" sz="2400" dirty="0"/>
              <a:t>/whitepaper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40B3-B209-74D0-4911-6097883AC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253" y="3312496"/>
            <a:ext cx="2175747" cy="2182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E695C1-639A-D6C1-BB40-EF626AF59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254" y="416559"/>
            <a:ext cx="2118008" cy="20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0111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VAST 2022">
      <a:dk1>
        <a:srgbClr val="0E142C"/>
      </a:dk1>
      <a:lt1>
        <a:srgbClr val="FFFFFF"/>
      </a:lt1>
      <a:dk2>
        <a:srgbClr val="0E142C"/>
      </a:dk2>
      <a:lt2>
        <a:srgbClr val="F2F2F7"/>
      </a:lt2>
      <a:accent1>
        <a:srgbClr val="1FD9F1"/>
      </a:accent1>
      <a:accent2>
        <a:srgbClr val="FFBC41"/>
      </a:accent2>
      <a:accent3>
        <a:srgbClr val="FF4164"/>
      </a:accent3>
      <a:accent4>
        <a:srgbClr val="06D69F"/>
      </a:accent4>
      <a:accent5>
        <a:srgbClr val="081636"/>
      </a:accent5>
      <a:accent6>
        <a:srgbClr val="02060E"/>
      </a:accent6>
      <a:hlink>
        <a:srgbClr val="1FD9F1"/>
      </a:hlink>
      <a:folHlink>
        <a:srgbClr val="0E142C"/>
      </a:folHlink>
    </a:clrScheme>
    <a:fontScheme name="VAST System Fon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ST Data 2023 - Overview" id="{22E3743D-AB8E-AB44-9BC4-722854DE414C}" vid="{78A68B07-A0AC-2A42-952F-27142593F1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venirNext LT Pro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venir Next LT Pro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venirNext LT Pro"/>
        <a:font script="Hebr" typeface="AvenirNext LT Pro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venirNext LT Pro"/>
        <a:font script="Uigh" typeface="Microsoft Uighur"/>
        <a:font script="Geor" typeface="Sylfaen"/>
        <a:font script="Armn" typeface="AvenirNext LT Pro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venirNext LT Pro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venir Next LT Pro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venirNext LT Pro"/>
        <a:font script="Hebr" typeface="AvenirNext LT Pro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venirNext LT Pro"/>
        <a:font script="Uigh" typeface="Microsoft Uighur"/>
        <a:font script="Geor" typeface="Sylfaen"/>
        <a:font script="Armn" typeface="AvenirNext LT Pro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F391C4D-7100-9E4F-9324-758D5C23418C}">
  <we:reference id="wa200000729" version="3.13.175.0" store="en-US" storeType="OMEX"/>
  <we:alternateReferences>
    <we:reference id="WA200000729" version="3.13.175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12177</TotalTime>
  <Words>400</Words>
  <Application>Microsoft Macintosh PowerPoint</Application>
  <PresentationFormat>Widescreen</PresentationFormat>
  <Paragraphs>108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Bierstadt</vt:lpstr>
      <vt:lpstr>Helvetica</vt:lpstr>
      <vt:lpstr>MetricHPE</vt:lpstr>
      <vt:lpstr>MetricHPE Light</vt:lpstr>
      <vt:lpstr>Office Theme</vt:lpstr>
      <vt:lpstr>VAST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VAST Data</dc:title>
  <dc:creator>Vasilis Kapsalis</dc:creator>
  <cp:lastModifiedBy>Doug Hadfield</cp:lastModifiedBy>
  <cp:revision>18</cp:revision>
  <dcterms:created xsi:type="dcterms:W3CDTF">2023-11-27T16:23:41Z</dcterms:created>
  <dcterms:modified xsi:type="dcterms:W3CDTF">2023-12-11T15:47:56Z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21442968</vt:lpwstr>
  </property>
  <property fmtid="{D5CDD505-2E9C-101B-9397-08002B2CF9AE}" pid="3" name="NXPowerLiteSettings">
    <vt:lpwstr>F700052003A000</vt:lpwstr>
  </property>
  <property fmtid="{D5CDD505-2E9C-101B-9397-08002B2CF9AE}" pid="4" name="NXPowerLiteVersion">
    <vt:lpwstr>D9.1.2</vt:lpwstr>
  </property>
</Properties>
</file>