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7" r:id="rId4"/>
    <p:sldId id="259" r:id="rId5"/>
    <p:sldId id="260" r:id="rId6"/>
    <p:sldId id="288" r:id="rId7"/>
    <p:sldId id="291" r:id="rId8"/>
    <p:sldId id="292"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725"/>
  </p:normalViewPr>
  <p:slideViewPr>
    <p:cSldViewPr snapToGrid="0">
      <p:cViewPr varScale="1">
        <p:scale>
          <a:sx n="95" d="100"/>
          <a:sy n="95" d="100"/>
        </p:scale>
        <p:origin x="20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10091-FE9B-5244-97DE-23EA785C2E8A}" type="doc">
      <dgm:prSet loTypeId="urn:microsoft.com/office/officeart/2005/8/layout/process1" loCatId="" qsTypeId="urn:microsoft.com/office/officeart/2005/8/quickstyle/simple1" qsCatId="simple" csTypeId="urn:microsoft.com/office/officeart/2005/8/colors/accent1_2" csCatId="accent1" phldr="1"/>
      <dgm:spPr/>
    </dgm:pt>
    <dgm:pt modelId="{AEC705CE-5372-174D-A24A-F9739B001632}">
      <dgm:prSet phldrT="[Text]"/>
      <dgm:spPr/>
      <dgm:t>
        <a:bodyPr/>
        <a:lstStyle/>
        <a:p>
          <a:r>
            <a:rPr lang="en-GB" dirty="0"/>
            <a:t>Science objectives</a:t>
          </a:r>
        </a:p>
      </dgm:t>
    </dgm:pt>
    <dgm:pt modelId="{12A2C579-D603-ED4D-AC55-03EAB6515AE2}" type="parTrans" cxnId="{E4738CC7-9EF8-6846-A809-354676B00AE5}">
      <dgm:prSet/>
      <dgm:spPr/>
      <dgm:t>
        <a:bodyPr/>
        <a:lstStyle/>
        <a:p>
          <a:endParaRPr lang="en-GB"/>
        </a:p>
      </dgm:t>
    </dgm:pt>
    <dgm:pt modelId="{F65E4D1B-FE60-B846-A496-CABF58BBC838}" type="sibTrans" cxnId="{E4738CC7-9EF8-6846-A809-354676B00AE5}">
      <dgm:prSet/>
      <dgm:spPr/>
      <dgm:t>
        <a:bodyPr/>
        <a:lstStyle/>
        <a:p>
          <a:endParaRPr lang="en-GB"/>
        </a:p>
      </dgm:t>
    </dgm:pt>
    <dgm:pt modelId="{511E06D7-EC49-3E42-8276-4867771101F7}">
      <dgm:prSet phldrT="[Text]"/>
      <dgm:spPr/>
      <dgm:t>
        <a:bodyPr/>
        <a:lstStyle/>
        <a:p>
          <a:r>
            <a:rPr lang="en-GB"/>
            <a:t>Technical requirements</a:t>
          </a:r>
        </a:p>
      </dgm:t>
    </dgm:pt>
    <dgm:pt modelId="{39E68CEE-8B46-8347-8551-22AB17286A78}" type="parTrans" cxnId="{DC8AF2BD-3934-CC40-978D-FA364387F92A}">
      <dgm:prSet/>
      <dgm:spPr/>
      <dgm:t>
        <a:bodyPr/>
        <a:lstStyle/>
        <a:p>
          <a:endParaRPr lang="en-GB"/>
        </a:p>
      </dgm:t>
    </dgm:pt>
    <dgm:pt modelId="{34A49665-BB7B-6846-84B6-5E4B7B40B519}" type="sibTrans" cxnId="{DC8AF2BD-3934-CC40-978D-FA364387F92A}">
      <dgm:prSet/>
      <dgm:spPr/>
      <dgm:t>
        <a:bodyPr/>
        <a:lstStyle/>
        <a:p>
          <a:endParaRPr lang="en-GB"/>
        </a:p>
      </dgm:t>
    </dgm:pt>
    <dgm:pt modelId="{11C5FA34-0566-0748-9749-D5EAFA115BCA}">
      <dgm:prSet phldrT="[Text]"/>
      <dgm:spPr/>
      <dgm:t>
        <a:bodyPr/>
        <a:lstStyle/>
        <a:p>
          <a:r>
            <a:rPr lang="en-GB"/>
            <a:t>Engagement with partners</a:t>
          </a:r>
        </a:p>
      </dgm:t>
    </dgm:pt>
    <dgm:pt modelId="{9E4C8B3B-859E-394F-9D6A-0692CB16823B}" type="parTrans" cxnId="{06DA3085-D2BD-7741-9F1E-5146F1DEFA45}">
      <dgm:prSet/>
      <dgm:spPr/>
      <dgm:t>
        <a:bodyPr/>
        <a:lstStyle/>
        <a:p>
          <a:endParaRPr lang="en-GB"/>
        </a:p>
      </dgm:t>
    </dgm:pt>
    <dgm:pt modelId="{DCB7B806-3652-934E-A45A-EA0C60FCDEF2}" type="sibTrans" cxnId="{06DA3085-D2BD-7741-9F1E-5146F1DEFA45}">
      <dgm:prSet/>
      <dgm:spPr/>
      <dgm:t>
        <a:bodyPr/>
        <a:lstStyle/>
        <a:p>
          <a:endParaRPr lang="en-GB"/>
        </a:p>
      </dgm:t>
    </dgm:pt>
    <dgm:pt modelId="{42CB0583-82CA-A245-A543-346944C55C1B}">
      <dgm:prSet/>
      <dgm:spPr/>
      <dgm:t>
        <a:bodyPr/>
        <a:lstStyle/>
        <a:p>
          <a:r>
            <a:rPr lang="en-GB"/>
            <a:t>Procurement, deployment and commissioning</a:t>
          </a:r>
        </a:p>
      </dgm:t>
    </dgm:pt>
    <dgm:pt modelId="{5C792436-7854-7B43-BD5A-4D7ED0B861B0}" type="parTrans" cxnId="{1A729C78-C3CA-4B4D-8925-5A6D15016A2F}">
      <dgm:prSet/>
      <dgm:spPr/>
      <dgm:t>
        <a:bodyPr/>
        <a:lstStyle/>
        <a:p>
          <a:endParaRPr lang="en-GB"/>
        </a:p>
      </dgm:t>
    </dgm:pt>
    <dgm:pt modelId="{BC2584DF-6452-4E43-9FEA-503BE1E814BE}" type="sibTrans" cxnId="{1A729C78-C3CA-4B4D-8925-5A6D15016A2F}">
      <dgm:prSet/>
      <dgm:spPr/>
      <dgm:t>
        <a:bodyPr/>
        <a:lstStyle/>
        <a:p>
          <a:endParaRPr lang="en-GB"/>
        </a:p>
      </dgm:t>
    </dgm:pt>
    <dgm:pt modelId="{A83724D0-4768-BC43-9B8B-E930989F94B2}" type="pres">
      <dgm:prSet presAssocID="{29F10091-FE9B-5244-97DE-23EA785C2E8A}" presName="Name0" presStyleCnt="0">
        <dgm:presLayoutVars>
          <dgm:dir/>
          <dgm:resizeHandles val="exact"/>
        </dgm:presLayoutVars>
      </dgm:prSet>
      <dgm:spPr/>
    </dgm:pt>
    <dgm:pt modelId="{D3476A37-5AF4-A842-9069-2B78600B086C}" type="pres">
      <dgm:prSet presAssocID="{AEC705CE-5372-174D-A24A-F9739B001632}" presName="node" presStyleLbl="node1" presStyleIdx="0" presStyleCnt="4">
        <dgm:presLayoutVars>
          <dgm:bulletEnabled val="1"/>
        </dgm:presLayoutVars>
      </dgm:prSet>
      <dgm:spPr/>
    </dgm:pt>
    <dgm:pt modelId="{24B9029D-7A0C-5740-9195-7D57E32E96D5}" type="pres">
      <dgm:prSet presAssocID="{F65E4D1B-FE60-B846-A496-CABF58BBC838}" presName="sibTrans" presStyleLbl="sibTrans2D1" presStyleIdx="0" presStyleCnt="3"/>
      <dgm:spPr/>
    </dgm:pt>
    <dgm:pt modelId="{D35E0A6A-9553-EE48-91DF-002ECCFEE363}" type="pres">
      <dgm:prSet presAssocID="{F65E4D1B-FE60-B846-A496-CABF58BBC838}" presName="connectorText" presStyleLbl="sibTrans2D1" presStyleIdx="0" presStyleCnt="3"/>
      <dgm:spPr/>
    </dgm:pt>
    <dgm:pt modelId="{57097A57-B1FB-154C-A06F-E6A5AA8F0727}" type="pres">
      <dgm:prSet presAssocID="{511E06D7-EC49-3E42-8276-4867771101F7}" presName="node" presStyleLbl="node1" presStyleIdx="1" presStyleCnt="4">
        <dgm:presLayoutVars>
          <dgm:bulletEnabled val="1"/>
        </dgm:presLayoutVars>
      </dgm:prSet>
      <dgm:spPr/>
    </dgm:pt>
    <dgm:pt modelId="{4D3F600B-9230-5F48-90BD-0BA05B4E6454}" type="pres">
      <dgm:prSet presAssocID="{34A49665-BB7B-6846-84B6-5E4B7B40B519}" presName="sibTrans" presStyleLbl="sibTrans2D1" presStyleIdx="1" presStyleCnt="3"/>
      <dgm:spPr/>
    </dgm:pt>
    <dgm:pt modelId="{57FD6634-B7E5-CD4E-A0E5-97A09072BFCA}" type="pres">
      <dgm:prSet presAssocID="{34A49665-BB7B-6846-84B6-5E4B7B40B519}" presName="connectorText" presStyleLbl="sibTrans2D1" presStyleIdx="1" presStyleCnt="3"/>
      <dgm:spPr/>
    </dgm:pt>
    <dgm:pt modelId="{7656378E-FFBA-2B43-A73D-75E745E8E711}" type="pres">
      <dgm:prSet presAssocID="{11C5FA34-0566-0748-9749-D5EAFA115BCA}" presName="node" presStyleLbl="node1" presStyleIdx="2" presStyleCnt="4">
        <dgm:presLayoutVars>
          <dgm:bulletEnabled val="1"/>
        </dgm:presLayoutVars>
      </dgm:prSet>
      <dgm:spPr/>
    </dgm:pt>
    <dgm:pt modelId="{461A102D-FC97-B647-896F-EF4D01C33D35}" type="pres">
      <dgm:prSet presAssocID="{DCB7B806-3652-934E-A45A-EA0C60FCDEF2}" presName="sibTrans" presStyleLbl="sibTrans2D1" presStyleIdx="2" presStyleCnt="3"/>
      <dgm:spPr/>
    </dgm:pt>
    <dgm:pt modelId="{4D399E50-B935-C941-AB4E-284892C7B627}" type="pres">
      <dgm:prSet presAssocID="{DCB7B806-3652-934E-A45A-EA0C60FCDEF2}" presName="connectorText" presStyleLbl="sibTrans2D1" presStyleIdx="2" presStyleCnt="3"/>
      <dgm:spPr/>
    </dgm:pt>
    <dgm:pt modelId="{A49B1D6E-8A5A-B642-AF80-46E8A2D62DC5}" type="pres">
      <dgm:prSet presAssocID="{42CB0583-82CA-A245-A543-346944C55C1B}" presName="node" presStyleLbl="node1" presStyleIdx="3" presStyleCnt="4">
        <dgm:presLayoutVars>
          <dgm:bulletEnabled val="1"/>
        </dgm:presLayoutVars>
      </dgm:prSet>
      <dgm:spPr/>
    </dgm:pt>
  </dgm:ptLst>
  <dgm:cxnLst>
    <dgm:cxn modelId="{2FF9AC0D-C226-0849-99E3-00ED3148581A}" type="presOf" srcId="{F65E4D1B-FE60-B846-A496-CABF58BBC838}" destId="{24B9029D-7A0C-5740-9195-7D57E32E96D5}" srcOrd="0" destOrd="0" presId="urn:microsoft.com/office/officeart/2005/8/layout/process1"/>
    <dgm:cxn modelId="{6312EE1B-4923-D446-A6B0-ABC620080AC1}" type="presOf" srcId="{F65E4D1B-FE60-B846-A496-CABF58BBC838}" destId="{D35E0A6A-9553-EE48-91DF-002ECCFEE363}" srcOrd="1" destOrd="0" presId="urn:microsoft.com/office/officeart/2005/8/layout/process1"/>
    <dgm:cxn modelId="{462D4824-4DAF-5145-898D-1D80C1E1695C}" type="presOf" srcId="{DCB7B806-3652-934E-A45A-EA0C60FCDEF2}" destId="{461A102D-FC97-B647-896F-EF4D01C33D35}" srcOrd="0" destOrd="0" presId="urn:microsoft.com/office/officeart/2005/8/layout/process1"/>
    <dgm:cxn modelId="{7BECD424-5883-F44D-A670-864F2A5C8329}" type="presOf" srcId="{34A49665-BB7B-6846-84B6-5E4B7B40B519}" destId="{57FD6634-B7E5-CD4E-A0E5-97A09072BFCA}" srcOrd="1" destOrd="0" presId="urn:microsoft.com/office/officeart/2005/8/layout/process1"/>
    <dgm:cxn modelId="{61FDAE34-45B8-A24A-BB96-2947A5D59516}" type="presOf" srcId="{11C5FA34-0566-0748-9749-D5EAFA115BCA}" destId="{7656378E-FFBA-2B43-A73D-75E745E8E711}" srcOrd="0" destOrd="0" presId="urn:microsoft.com/office/officeart/2005/8/layout/process1"/>
    <dgm:cxn modelId="{BAB99137-69D4-D44B-A919-F969F59ED828}" type="presOf" srcId="{511E06D7-EC49-3E42-8276-4867771101F7}" destId="{57097A57-B1FB-154C-A06F-E6A5AA8F0727}" srcOrd="0" destOrd="0" presId="urn:microsoft.com/office/officeart/2005/8/layout/process1"/>
    <dgm:cxn modelId="{323E5672-E898-EB4F-AE91-82128072832C}" type="presOf" srcId="{DCB7B806-3652-934E-A45A-EA0C60FCDEF2}" destId="{4D399E50-B935-C941-AB4E-284892C7B627}" srcOrd="1" destOrd="0" presId="urn:microsoft.com/office/officeart/2005/8/layout/process1"/>
    <dgm:cxn modelId="{1A729C78-C3CA-4B4D-8925-5A6D15016A2F}" srcId="{29F10091-FE9B-5244-97DE-23EA785C2E8A}" destId="{42CB0583-82CA-A245-A543-346944C55C1B}" srcOrd="3" destOrd="0" parTransId="{5C792436-7854-7B43-BD5A-4D7ED0B861B0}" sibTransId="{BC2584DF-6452-4E43-9FEA-503BE1E814BE}"/>
    <dgm:cxn modelId="{47444E7C-8E9E-AD49-87EC-63B6068E831F}" type="presOf" srcId="{29F10091-FE9B-5244-97DE-23EA785C2E8A}" destId="{A83724D0-4768-BC43-9B8B-E930989F94B2}" srcOrd="0" destOrd="0" presId="urn:microsoft.com/office/officeart/2005/8/layout/process1"/>
    <dgm:cxn modelId="{06DA3085-D2BD-7741-9F1E-5146F1DEFA45}" srcId="{29F10091-FE9B-5244-97DE-23EA785C2E8A}" destId="{11C5FA34-0566-0748-9749-D5EAFA115BCA}" srcOrd="2" destOrd="0" parTransId="{9E4C8B3B-859E-394F-9D6A-0692CB16823B}" sibTransId="{DCB7B806-3652-934E-A45A-EA0C60FCDEF2}"/>
    <dgm:cxn modelId="{64EBC0B5-54E9-494D-BFCD-7572E902CCC9}" type="presOf" srcId="{42CB0583-82CA-A245-A543-346944C55C1B}" destId="{A49B1D6E-8A5A-B642-AF80-46E8A2D62DC5}" srcOrd="0" destOrd="0" presId="urn:microsoft.com/office/officeart/2005/8/layout/process1"/>
    <dgm:cxn modelId="{DC8AF2BD-3934-CC40-978D-FA364387F92A}" srcId="{29F10091-FE9B-5244-97DE-23EA785C2E8A}" destId="{511E06D7-EC49-3E42-8276-4867771101F7}" srcOrd="1" destOrd="0" parTransId="{39E68CEE-8B46-8347-8551-22AB17286A78}" sibTransId="{34A49665-BB7B-6846-84B6-5E4B7B40B519}"/>
    <dgm:cxn modelId="{E4738CC7-9EF8-6846-A809-354676B00AE5}" srcId="{29F10091-FE9B-5244-97DE-23EA785C2E8A}" destId="{AEC705CE-5372-174D-A24A-F9739B001632}" srcOrd="0" destOrd="0" parTransId="{12A2C579-D603-ED4D-AC55-03EAB6515AE2}" sibTransId="{F65E4D1B-FE60-B846-A496-CABF58BBC838}"/>
    <dgm:cxn modelId="{494838E5-8D04-CB4F-978D-4FEC66B69381}" type="presOf" srcId="{34A49665-BB7B-6846-84B6-5E4B7B40B519}" destId="{4D3F600B-9230-5F48-90BD-0BA05B4E6454}" srcOrd="0" destOrd="0" presId="urn:microsoft.com/office/officeart/2005/8/layout/process1"/>
    <dgm:cxn modelId="{42B7F8ED-3153-6F40-8AC4-A401A39BD902}" type="presOf" srcId="{AEC705CE-5372-174D-A24A-F9739B001632}" destId="{D3476A37-5AF4-A842-9069-2B78600B086C}" srcOrd="0" destOrd="0" presId="urn:microsoft.com/office/officeart/2005/8/layout/process1"/>
    <dgm:cxn modelId="{FD922601-5A47-6A48-B0B9-E8199D0615D1}" type="presParOf" srcId="{A83724D0-4768-BC43-9B8B-E930989F94B2}" destId="{D3476A37-5AF4-A842-9069-2B78600B086C}" srcOrd="0" destOrd="0" presId="urn:microsoft.com/office/officeart/2005/8/layout/process1"/>
    <dgm:cxn modelId="{4A0480B2-7268-3649-879A-A7B9FFF8249D}" type="presParOf" srcId="{A83724D0-4768-BC43-9B8B-E930989F94B2}" destId="{24B9029D-7A0C-5740-9195-7D57E32E96D5}" srcOrd="1" destOrd="0" presId="urn:microsoft.com/office/officeart/2005/8/layout/process1"/>
    <dgm:cxn modelId="{0F8F7D6E-A989-E147-9728-0556E14B6C55}" type="presParOf" srcId="{24B9029D-7A0C-5740-9195-7D57E32E96D5}" destId="{D35E0A6A-9553-EE48-91DF-002ECCFEE363}" srcOrd="0" destOrd="0" presId="urn:microsoft.com/office/officeart/2005/8/layout/process1"/>
    <dgm:cxn modelId="{58F4EEF9-3039-7841-96C9-93C56DF092AC}" type="presParOf" srcId="{A83724D0-4768-BC43-9B8B-E930989F94B2}" destId="{57097A57-B1FB-154C-A06F-E6A5AA8F0727}" srcOrd="2" destOrd="0" presId="urn:microsoft.com/office/officeart/2005/8/layout/process1"/>
    <dgm:cxn modelId="{6A372214-AA37-E848-8CDA-F33A8745ADFE}" type="presParOf" srcId="{A83724D0-4768-BC43-9B8B-E930989F94B2}" destId="{4D3F600B-9230-5F48-90BD-0BA05B4E6454}" srcOrd="3" destOrd="0" presId="urn:microsoft.com/office/officeart/2005/8/layout/process1"/>
    <dgm:cxn modelId="{5FFA8681-7AF1-6C48-BDFF-5D8DB58E3299}" type="presParOf" srcId="{4D3F600B-9230-5F48-90BD-0BA05B4E6454}" destId="{57FD6634-B7E5-CD4E-A0E5-97A09072BFCA}" srcOrd="0" destOrd="0" presId="urn:microsoft.com/office/officeart/2005/8/layout/process1"/>
    <dgm:cxn modelId="{4D15A71B-A863-AB48-9294-192B8E6C3122}" type="presParOf" srcId="{A83724D0-4768-BC43-9B8B-E930989F94B2}" destId="{7656378E-FFBA-2B43-A73D-75E745E8E711}" srcOrd="4" destOrd="0" presId="urn:microsoft.com/office/officeart/2005/8/layout/process1"/>
    <dgm:cxn modelId="{29E6F5A4-A7DE-4C4D-B470-E78A83781075}" type="presParOf" srcId="{A83724D0-4768-BC43-9B8B-E930989F94B2}" destId="{461A102D-FC97-B647-896F-EF4D01C33D35}" srcOrd="5" destOrd="0" presId="urn:microsoft.com/office/officeart/2005/8/layout/process1"/>
    <dgm:cxn modelId="{8947C91B-A167-E442-8D9F-763A24B9D721}" type="presParOf" srcId="{461A102D-FC97-B647-896F-EF4D01C33D35}" destId="{4D399E50-B935-C941-AB4E-284892C7B627}" srcOrd="0" destOrd="0" presId="urn:microsoft.com/office/officeart/2005/8/layout/process1"/>
    <dgm:cxn modelId="{58C45A19-5522-FC41-ABC0-7ECABA996F21}" type="presParOf" srcId="{A83724D0-4768-BC43-9B8B-E930989F94B2}" destId="{A49B1D6E-8A5A-B642-AF80-46E8A2D62DC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69675-6AD4-46C5-A7AD-F45A456BB4C3}"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E525445B-7E12-4D75-AD80-CD65856B3AFD}">
      <dgm:prSet/>
      <dgm:spPr/>
      <dgm:t>
        <a:bodyPr/>
        <a:lstStyle/>
        <a:p>
          <a:pPr>
            <a:defRPr b="1"/>
          </a:pPr>
          <a:r>
            <a:rPr lang="en-US"/>
            <a:t>Nov. </a:t>
          </a:r>
          <a:r>
            <a:rPr lang="en-US" dirty="0"/>
            <a:t>2022</a:t>
          </a:r>
        </a:p>
      </dgm:t>
    </dgm:pt>
    <dgm:pt modelId="{2DFF1106-FB2C-4FF9-A16D-1BB46E31432D}" type="parTrans" cxnId="{F05F5BB1-0BF7-49A9-AFA2-8F9BDF43042C}">
      <dgm:prSet/>
      <dgm:spPr/>
      <dgm:t>
        <a:bodyPr/>
        <a:lstStyle/>
        <a:p>
          <a:endParaRPr lang="en-US"/>
        </a:p>
      </dgm:t>
    </dgm:pt>
    <dgm:pt modelId="{ED6A08BF-4CC8-4346-815E-0580F8E0ED25}" type="sibTrans" cxnId="{F05F5BB1-0BF7-49A9-AFA2-8F9BDF43042C}">
      <dgm:prSet/>
      <dgm:spPr/>
      <dgm:t>
        <a:bodyPr/>
        <a:lstStyle/>
        <a:p>
          <a:endParaRPr lang="en-US"/>
        </a:p>
      </dgm:t>
    </dgm:pt>
    <dgm:pt modelId="{33F4D4C9-63F6-4981-B513-74B9492DA8C4}">
      <dgm:prSet/>
      <dgm:spPr/>
      <dgm:t>
        <a:bodyPr/>
        <a:lstStyle/>
        <a:p>
          <a:r>
            <a:rPr lang="en-US"/>
            <a:t>Strategic decision to upgrade TURSA @ Edinburgh and the Memory Intensive System @Durham</a:t>
          </a:r>
        </a:p>
      </dgm:t>
    </dgm:pt>
    <dgm:pt modelId="{6CB19950-FE10-49EB-90A4-D76CCCE08276}" type="parTrans" cxnId="{8A913009-8251-4258-84DA-A0F4DFD9E6C1}">
      <dgm:prSet/>
      <dgm:spPr/>
      <dgm:t>
        <a:bodyPr/>
        <a:lstStyle/>
        <a:p>
          <a:endParaRPr lang="en-US"/>
        </a:p>
      </dgm:t>
    </dgm:pt>
    <dgm:pt modelId="{4D3A3C77-B258-4527-B36D-8E7E0AC1C4CD}" type="sibTrans" cxnId="{8A913009-8251-4258-84DA-A0F4DFD9E6C1}">
      <dgm:prSet/>
      <dgm:spPr/>
      <dgm:t>
        <a:bodyPr/>
        <a:lstStyle/>
        <a:p>
          <a:endParaRPr lang="en-US"/>
        </a:p>
      </dgm:t>
    </dgm:pt>
    <dgm:pt modelId="{EB3DEF0E-8D48-4588-9708-3FDE7894CDA1}">
      <dgm:prSet/>
      <dgm:spPr/>
      <dgm:t>
        <a:bodyPr/>
        <a:lstStyle/>
        <a:p>
          <a:pPr>
            <a:defRPr b="1"/>
          </a:pPr>
          <a:r>
            <a:rPr lang="en-US"/>
            <a:t>2022–2023</a:t>
          </a:r>
        </a:p>
      </dgm:t>
    </dgm:pt>
    <dgm:pt modelId="{FF0A962F-0241-47C9-837C-A395730C1E72}" type="parTrans" cxnId="{2F037CBC-178A-413E-BD07-125772C68311}">
      <dgm:prSet/>
      <dgm:spPr/>
      <dgm:t>
        <a:bodyPr/>
        <a:lstStyle/>
        <a:p>
          <a:endParaRPr lang="en-US"/>
        </a:p>
      </dgm:t>
    </dgm:pt>
    <dgm:pt modelId="{01F0C559-532D-43F9-AE11-C2D89F268B6D}" type="sibTrans" cxnId="{2F037CBC-178A-413E-BD07-125772C68311}">
      <dgm:prSet/>
      <dgm:spPr/>
      <dgm:t>
        <a:bodyPr/>
        <a:lstStyle/>
        <a:p>
          <a:endParaRPr lang="en-US"/>
        </a:p>
      </dgm:t>
    </dgm:pt>
    <dgm:pt modelId="{41ED062B-C6B3-455D-BF7D-B9199EF91183}">
      <dgm:prSet/>
      <dgm:spPr/>
      <dgm:t>
        <a:bodyPr/>
        <a:lstStyle/>
        <a:p>
          <a:r>
            <a:rPr lang="en-US"/>
            <a:t>Design and deployment</a:t>
          </a:r>
        </a:p>
      </dgm:t>
    </dgm:pt>
    <dgm:pt modelId="{621FD6A7-B3FD-4566-A2C5-2AF0C79336DD}" type="parTrans" cxnId="{9E9AD5DC-14A6-4D00-A956-386233DD9CFE}">
      <dgm:prSet/>
      <dgm:spPr/>
      <dgm:t>
        <a:bodyPr/>
        <a:lstStyle/>
        <a:p>
          <a:endParaRPr lang="en-US"/>
        </a:p>
      </dgm:t>
    </dgm:pt>
    <dgm:pt modelId="{6EE98639-58BB-4424-A336-09628638AFB5}" type="sibTrans" cxnId="{9E9AD5DC-14A6-4D00-A956-386233DD9CFE}">
      <dgm:prSet/>
      <dgm:spPr/>
      <dgm:t>
        <a:bodyPr/>
        <a:lstStyle/>
        <a:p>
          <a:endParaRPr lang="en-US"/>
        </a:p>
      </dgm:t>
    </dgm:pt>
    <dgm:pt modelId="{BF09D8D9-11E2-4BDB-ACAC-4B21480575BA}">
      <dgm:prSet/>
      <dgm:spPr/>
      <dgm:t>
        <a:bodyPr/>
        <a:lstStyle/>
        <a:p>
          <a:pPr>
            <a:defRPr b="1"/>
          </a:pPr>
          <a:r>
            <a:rPr lang="en-US"/>
            <a:t>Summer /Early fall 2023</a:t>
          </a:r>
        </a:p>
      </dgm:t>
    </dgm:pt>
    <dgm:pt modelId="{4259D7B8-3F29-453F-BE6E-E579FF53B2F9}" type="parTrans" cxnId="{C54091CD-8004-409A-BC84-8A408460E7EC}">
      <dgm:prSet/>
      <dgm:spPr/>
      <dgm:t>
        <a:bodyPr/>
        <a:lstStyle/>
        <a:p>
          <a:endParaRPr lang="en-US"/>
        </a:p>
      </dgm:t>
    </dgm:pt>
    <dgm:pt modelId="{22608634-B811-47C9-A5E9-F215E023BE2F}" type="sibTrans" cxnId="{C54091CD-8004-409A-BC84-8A408460E7EC}">
      <dgm:prSet/>
      <dgm:spPr/>
      <dgm:t>
        <a:bodyPr/>
        <a:lstStyle/>
        <a:p>
          <a:endParaRPr lang="en-US"/>
        </a:p>
      </dgm:t>
    </dgm:pt>
    <dgm:pt modelId="{48554204-B4CD-4391-9FA0-2324CC1467EA}">
      <dgm:prSet/>
      <dgm:spPr/>
      <dgm:t>
        <a:bodyPr/>
        <a:lstStyle/>
        <a:p>
          <a:r>
            <a:rPr lang="en-US"/>
            <a:t>Commissioning</a:t>
          </a:r>
        </a:p>
      </dgm:t>
    </dgm:pt>
    <dgm:pt modelId="{DDDB6B43-468B-446B-98A8-7CFB466E6367}" type="parTrans" cxnId="{06CCE14C-D7F4-4AE3-9907-0A0EB443A166}">
      <dgm:prSet/>
      <dgm:spPr/>
      <dgm:t>
        <a:bodyPr/>
        <a:lstStyle/>
        <a:p>
          <a:endParaRPr lang="en-US"/>
        </a:p>
      </dgm:t>
    </dgm:pt>
    <dgm:pt modelId="{A64E4805-A001-4CE0-BB13-207996015F93}" type="sibTrans" cxnId="{06CCE14C-D7F4-4AE3-9907-0A0EB443A166}">
      <dgm:prSet/>
      <dgm:spPr/>
      <dgm:t>
        <a:bodyPr/>
        <a:lstStyle/>
        <a:p>
          <a:endParaRPr lang="en-US"/>
        </a:p>
      </dgm:t>
    </dgm:pt>
    <dgm:pt modelId="{957D932D-3807-474F-90D7-27DC962B0279}">
      <dgm:prSet/>
      <dgm:spPr/>
      <dgm:t>
        <a:bodyPr/>
        <a:lstStyle/>
        <a:p>
          <a:pPr>
            <a:defRPr b="1"/>
          </a:pPr>
          <a:r>
            <a:rPr lang="en-US"/>
            <a:t>Currently</a:t>
          </a:r>
        </a:p>
      </dgm:t>
    </dgm:pt>
    <dgm:pt modelId="{C2000F13-273D-4E96-AC5F-7CF3F0AF5124}" type="parTrans" cxnId="{9C5CD7A1-0D6D-4971-A683-94C750ED51D7}">
      <dgm:prSet/>
      <dgm:spPr/>
      <dgm:t>
        <a:bodyPr/>
        <a:lstStyle/>
        <a:p>
          <a:endParaRPr lang="en-US"/>
        </a:p>
      </dgm:t>
    </dgm:pt>
    <dgm:pt modelId="{9A813D2B-E8CE-4166-BECC-C38AD7462060}" type="sibTrans" cxnId="{9C5CD7A1-0D6D-4971-A683-94C750ED51D7}">
      <dgm:prSet/>
      <dgm:spPr/>
      <dgm:t>
        <a:bodyPr/>
        <a:lstStyle/>
        <a:p>
          <a:endParaRPr lang="en-US"/>
        </a:p>
      </dgm:t>
    </dgm:pt>
    <dgm:pt modelId="{0D8C45CC-62CA-43F5-BE95-3D91672BD69D}">
      <dgm:prSet/>
      <dgm:spPr/>
      <dgm:t>
        <a:bodyPr/>
        <a:lstStyle/>
        <a:p>
          <a:r>
            <a:rPr lang="en-US"/>
            <a:t>Production</a:t>
          </a:r>
        </a:p>
      </dgm:t>
    </dgm:pt>
    <dgm:pt modelId="{3B4D87A8-4E00-4690-8767-BD884AC82440}" type="parTrans" cxnId="{659A4B04-3247-4B25-8198-61B9B9AD4287}">
      <dgm:prSet/>
      <dgm:spPr/>
      <dgm:t>
        <a:bodyPr/>
        <a:lstStyle/>
        <a:p>
          <a:endParaRPr lang="en-US"/>
        </a:p>
      </dgm:t>
    </dgm:pt>
    <dgm:pt modelId="{FD2E3135-763A-4EC5-9C38-EBCCEB691F77}" type="sibTrans" cxnId="{659A4B04-3247-4B25-8198-61B9B9AD4287}">
      <dgm:prSet/>
      <dgm:spPr/>
      <dgm:t>
        <a:bodyPr/>
        <a:lstStyle/>
        <a:p>
          <a:endParaRPr lang="en-US"/>
        </a:p>
      </dgm:t>
    </dgm:pt>
    <dgm:pt modelId="{83FA30E9-29EF-274B-B505-C5B7D3B23045}" type="pres">
      <dgm:prSet presAssocID="{EF369675-6AD4-46C5-A7AD-F45A456BB4C3}" presName="root" presStyleCnt="0">
        <dgm:presLayoutVars>
          <dgm:chMax/>
          <dgm:chPref/>
          <dgm:animLvl val="lvl"/>
        </dgm:presLayoutVars>
      </dgm:prSet>
      <dgm:spPr/>
    </dgm:pt>
    <dgm:pt modelId="{21FDF268-5FD4-6A4C-A7D0-532B12ECFEA2}" type="pres">
      <dgm:prSet presAssocID="{EF369675-6AD4-46C5-A7AD-F45A456BB4C3}"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CF68A2B3-C470-7D4F-B91F-FF70AE2DD951}" type="pres">
      <dgm:prSet presAssocID="{EF369675-6AD4-46C5-A7AD-F45A456BB4C3}" presName="nodes" presStyleCnt="0">
        <dgm:presLayoutVars>
          <dgm:chMax/>
          <dgm:chPref/>
          <dgm:animLvl val="lvl"/>
        </dgm:presLayoutVars>
      </dgm:prSet>
      <dgm:spPr/>
    </dgm:pt>
    <dgm:pt modelId="{5F929995-2565-EA40-B2EE-835D907B34B8}" type="pres">
      <dgm:prSet presAssocID="{E525445B-7E12-4D75-AD80-CD65856B3AFD}" presName="composite" presStyleCnt="0"/>
      <dgm:spPr/>
    </dgm:pt>
    <dgm:pt modelId="{714F32B9-9A40-3E44-A0E8-D0CC53396BB7}" type="pres">
      <dgm:prSet presAssocID="{E525445B-7E12-4D75-AD80-CD65856B3AFD}" presName="L1TextContainer" presStyleLbl="revTx" presStyleIdx="0" presStyleCnt="4">
        <dgm:presLayoutVars>
          <dgm:chMax val="1"/>
          <dgm:chPref val="1"/>
          <dgm:bulletEnabled val="1"/>
        </dgm:presLayoutVars>
      </dgm:prSet>
      <dgm:spPr/>
    </dgm:pt>
    <dgm:pt modelId="{669FC491-A66F-084C-AD7C-BA8489037A34}" type="pres">
      <dgm:prSet presAssocID="{E525445B-7E12-4D75-AD80-CD65856B3AFD}" presName="L2TextContainerWrapper" presStyleCnt="0">
        <dgm:presLayoutVars>
          <dgm:chMax val="0"/>
          <dgm:chPref val="0"/>
          <dgm:bulletEnabled val="1"/>
        </dgm:presLayoutVars>
      </dgm:prSet>
      <dgm:spPr/>
    </dgm:pt>
    <dgm:pt modelId="{202BBE48-C3A6-604E-946F-C62596721074}" type="pres">
      <dgm:prSet presAssocID="{E525445B-7E12-4D75-AD80-CD65856B3AFD}" presName="L2TextContainer" presStyleLbl="bgAcc1" presStyleIdx="0" presStyleCnt="4"/>
      <dgm:spPr/>
    </dgm:pt>
    <dgm:pt modelId="{D04091A0-36C6-CF42-892D-92BF18A5FCCF}" type="pres">
      <dgm:prSet presAssocID="{E525445B-7E12-4D75-AD80-CD65856B3AFD}" presName="FlexibleEmptyPlaceHolder" presStyleCnt="0"/>
      <dgm:spPr/>
    </dgm:pt>
    <dgm:pt modelId="{8B2BC8B7-465C-B54B-8AA6-46333A93978F}" type="pres">
      <dgm:prSet presAssocID="{E525445B-7E12-4D75-AD80-CD65856B3AFD}"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13A587EE-0C9B-864F-A2CC-340C1ED562FE}" type="pres">
      <dgm:prSet presAssocID="{E525445B-7E12-4D75-AD80-CD65856B3AFD}" presName="ConnectorPoint" presStyleLbl="alignNode1" presStyleIdx="0" presStyleCnt="4"/>
      <dgm:spPr/>
    </dgm:pt>
    <dgm:pt modelId="{4CEF82FF-9124-CF43-BDB0-784F246529CC}" type="pres">
      <dgm:prSet presAssocID="{E525445B-7E12-4D75-AD80-CD65856B3AFD}" presName="EmptyPlaceHolder" presStyleCnt="0"/>
      <dgm:spPr/>
    </dgm:pt>
    <dgm:pt modelId="{51736821-BBBF-7D43-92A5-BEEFA455F472}" type="pres">
      <dgm:prSet presAssocID="{ED6A08BF-4CC8-4346-815E-0580F8E0ED25}" presName="spaceBetweenRectangles" presStyleCnt="0"/>
      <dgm:spPr/>
    </dgm:pt>
    <dgm:pt modelId="{CF1E683F-45C2-6C4D-91F8-588AFC8FF4C7}" type="pres">
      <dgm:prSet presAssocID="{EB3DEF0E-8D48-4588-9708-3FDE7894CDA1}" presName="composite" presStyleCnt="0"/>
      <dgm:spPr/>
    </dgm:pt>
    <dgm:pt modelId="{13C1A650-2CD2-BC4F-ACA7-7ACE413CDF72}" type="pres">
      <dgm:prSet presAssocID="{EB3DEF0E-8D48-4588-9708-3FDE7894CDA1}" presName="L1TextContainer" presStyleLbl="revTx" presStyleIdx="1" presStyleCnt="4">
        <dgm:presLayoutVars>
          <dgm:chMax val="1"/>
          <dgm:chPref val="1"/>
          <dgm:bulletEnabled val="1"/>
        </dgm:presLayoutVars>
      </dgm:prSet>
      <dgm:spPr/>
    </dgm:pt>
    <dgm:pt modelId="{E733C8CF-F97A-1946-B136-44EE83E668E9}" type="pres">
      <dgm:prSet presAssocID="{EB3DEF0E-8D48-4588-9708-3FDE7894CDA1}" presName="L2TextContainerWrapper" presStyleCnt="0">
        <dgm:presLayoutVars>
          <dgm:chMax val="0"/>
          <dgm:chPref val="0"/>
          <dgm:bulletEnabled val="1"/>
        </dgm:presLayoutVars>
      </dgm:prSet>
      <dgm:spPr/>
    </dgm:pt>
    <dgm:pt modelId="{8EDFC4A1-BCB9-7246-B378-264BD7AD0735}" type="pres">
      <dgm:prSet presAssocID="{EB3DEF0E-8D48-4588-9708-3FDE7894CDA1}" presName="L2TextContainer" presStyleLbl="bgAcc1" presStyleIdx="1" presStyleCnt="4"/>
      <dgm:spPr/>
    </dgm:pt>
    <dgm:pt modelId="{655867E7-92FC-E74F-B7BF-110C532C126E}" type="pres">
      <dgm:prSet presAssocID="{EB3DEF0E-8D48-4588-9708-3FDE7894CDA1}" presName="FlexibleEmptyPlaceHolder" presStyleCnt="0"/>
      <dgm:spPr/>
    </dgm:pt>
    <dgm:pt modelId="{E38CC351-ECDB-1844-B4CD-0A0A8ADF8F62}" type="pres">
      <dgm:prSet presAssocID="{EB3DEF0E-8D48-4588-9708-3FDE7894CDA1}"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827399A0-68B6-3644-86E9-1EF495903118}" type="pres">
      <dgm:prSet presAssocID="{EB3DEF0E-8D48-4588-9708-3FDE7894CDA1}" presName="ConnectorPoint" presStyleLbl="alignNode1" presStyleIdx="1" presStyleCnt="4"/>
      <dgm:spPr/>
    </dgm:pt>
    <dgm:pt modelId="{30CB5855-B933-A74F-8D10-390970EF1F86}" type="pres">
      <dgm:prSet presAssocID="{EB3DEF0E-8D48-4588-9708-3FDE7894CDA1}" presName="EmptyPlaceHolder" presStyleCnt="0"/>
      <dgm:spPr/>
    </dgm:pt>
    <dgm:pt modelId="{76B47D9B-437A-D747-AFAB-B9559A584210}" type="pres">
      <dgm:prSet presAssocID="{01F0C559-532D-43F9-AE11-C2D89F268B6D}" presName="spaceBetweenRectangles" presStyleCnt="0"/>
      <dgm:spPr/>
    </dgm:pt>
    <dgm:pt modelId="{466367E6-A468-D74C-90D3-E03F7449AB81}" type="pres">
      <dgm:prSet presAssocID="{BF09D8D9-11E2-4BDB-ACAC-4B21480575BA}" presName="composite" presStyleCnt="0"/>
      <dgm:spPr/>
    </dgm:pt>
    <dgm:pt modelId="{AFE905DB-4D5C-4B43-A139-ECC095FC1F10}" type="pres">
      <dgm:prSet presAssocID="{BF09D8D9-11E2-4BDB-ACAC-4B21480575BA}" presName="L1TextContainer" presStyleLbl="revTx" presStyleIdx="2" presStyleCnt="4">
        <dgm:presLayoutVars>
          <dgm:chMax val="1"/>
          <dgm:chPref val="1"/>
          <dgm:bulletEnabled val="1"/>
        </dgm:presLayoutVars>
      </dgm:prSet>
      <dgm:spPr/>
    </dgm:pt>
    <dgm:pt modelId="{A7130535-16A4-D243-9F01-92902C08EF21}" type="pres">
      <dgm:prSet presAssocID="{BF09D8D9-11E2-4BDB-ACAC-4B21480575BA}" presName="L2TextContainerWrapper" presStyleCnt="0">
        <dgm:presLayoutVars>
          <dgm:chMax val="0"/>
          <dgm:chPref val="0"/>
          <dgm:bulletEnabled val="1"/>
        </dgm:presLayoutVars>
      </dgm:prSet>
      <dgm:spPr/>
    </dgm:pt>
    <dgm:pt modelId="{B5252BE8-E105-7D4C-8534-1B045A9E0474}" type="pres">
      <dgm:prSet presAssocID="{BF09D8D9-11E2-4BDB-ACAC-4B21480575BA}" presName="L2TextContainer" presStyleLbl="bgAcc1" presStyleIdx="2" presStyleCnt="4"/>
      <dgm:spPr/>
    </dgm:pt>
    <dgm:pt modelId="{34428683-CEB7-7444-947B-4082F8EAF532}" type="pres">
      <dgm:prSet presAssocID="{BF09D8D9-11E2-4BDB-ACAC-4B21480575BA}" presName="FlexibleEmptyPlaceHolder" presStyleCnt="0"/>
      <dgm:spPr/>
    </dgm:pt>
    <dgm:pt modelId="{3BBD2975-5798-454C-B5D2-D4B323A2B3DE}" type="pres">
      <dgm:prSet presAssocID="{BF09D8D9-11E2-4BDB-ACAC-4B21480575BA}"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6180218A-91E4-2249-853B-D88937E8B198}" type="pres">
      <dgm:prSet presAssocID="{BF09D8D9-11E2-4BDB-ACAC-4B21480575BA}" presName="ConnectorPoint" presStyleLbl="alignNode1" presStyleIdx="2" presStyleCnt="4"/>
      <dgm:spPr/>
    </dgm:pt>
    <dgm:pt modelId="{2513ACDE-910A-764D-9507-BE42F4D3BDE5}" type="pres">
      <dgm:prSet presAssocID="{BF09D8D9-11E2-4BDB-ACAC-4B21480575BA}" presName="EmptyPlaceHolder" presStyleCnt="0"/>
      <dgm:spPr/>
    </dgm:pt>
    <dgm:pt modelId="{C985E7AC-B92E-A141-9E95-B20706AC651C}" type="pres">
      <dgm:prSet presAssocID="{22608634-B811-47C9-A5E9-F215E023BE2F}" presName="spaceBetweenRectangles" presStyleCnt="0"/>
      <dgm:spPr/>
    </dgm:pt>
    <dgm:pt modelId="{E76C5D23-8850-6349-9EA4-40CC455B9F2F}" type="pres">
      <dgm:prSet presAssocID="{957D932D-3807-474F-90D7-27DC962B0279}" presName="composite" presStyleCnt="0"/>
      <dgm:spPr/>
    </dgm:pt>
    <dgm:pt modelId="{35EBAB4C-12B3-EC45-A79A-9F5E69142F46}" type="pres">
      <dgm:prSet presAssocID="{957D932D-3807-474F-90D7-27DC962B0279}" presName="L1TextContainer" presStyleLbl="revTx" presStyleIdx="3" presStyleCnt="4">
        <dgm:presLayoutVars>
          <dgm:chMax val="1"/>
          <dgm:chPref val="1"/>
          <dgm:bulletEnabled val="1"/>
        </dgm:presLayoutVars>
      </dgm:prSet>
      <dgm:spPr/>
    </dgm:pt>
    <dgm:pt modelId="{82662B45-1CFC-594E-A1E9-EFE660BC4771}" type="pres">
      <dgm:prSet presAssocID="{957D932D-3807-474F-90D7-27DC962B0279}" presName="L2TextContainerWrapper" presStyleCnt="0">
        <dgm:presLayoutVars>
          <dgm:chMax val="0"/>
          <dgm:chPref val="0"/>
          <dgm:bulletEnabled val="1"/>
        </dgm:presLayoutVars>
      </dgm:prSet>
      <dgm:spPr/>
    </dgm:pt>
    <dgm:pt modelId="{49851077-C02D-2844-ADE4-94FFAD8A955C}" type="pres">
      <dgm:prSet presAssocID="{957D932D-3807-474F-90D7-27DC962B0279}" presName="L2TextContainer" presStyleLbl="bgAcc1" presStyleIdx="3" presStyleCnt="4"/>
      <dgm:spPr/>
    </dgm:pt>
    <dgm:pt modelId="{D541E380-9D6F-1047-BE15-4C4CCE6373C9}" type="pres">
      <dgm:prSet presAssocID="{957D932D-3807-474F-90D7-27DC962B0279}" presName="FlexibleEmptyPlaceHolder" presStyleCnt="0"/>
      <dgm:spPr/>
    </dgm:pt>
    <dgm:pt modelId="{90D4877E-FD62-074D-987C-8C8CD6AABB5B}" type="pres">
      <dgm:prSet presAssocID="{957D932D-3807-474F-90D7-27DC962B0279}"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3E7B44E2-48F0-484B-BA75-98239B3C91AD}" type="pres">
      <dgm:prSet presAssocID="{957D932D-3807-474F-90D7-27DC962B0279}" presName="ConnectorPoint" presStyleLbl="alignNode1" presStyleIdx="3" presStyleCnt="4"/>
      <dgm:spPr/>
    </dgm:pt>
    <dgm:pt modelId="{C9CE0BFD-D1DC-8941-8574-ECD302AAEBDF}" type="pres">
      <dgm:prSet presAssocID="{957D932D-3807-474F-90D7-27DC962B0279}" presName="EmptyPlaceHolder" presStyleCnt="0"/>
      <dgm:spPr/>
    </dgm:pt>
  </dgm:ptLst>
  <dgm:cxnLst>
    <dgm:cxn modelId="{659A4B04-3247-4B25-8198-61B9B9AD4287}" srcId="{957D932D-3807-474F-90D7-27DC962B0279}" destId="{0D8C45CC-62CA-43F5-BE95-3D91672BD69D}" srcOrd="0" destOrd="0" parTransId="{3B4D87A8-4E00-4690-8767-BD884AC82440}" sibTransId="{FD2E3135-763A-4EC5-9C38-EBCCEB691F77}"/>
    <dgm:cxn modelId="{8A913009-8251-4258-84DA-A0F4DFD9E6C1}" srcId="{E525445B-7E12-4D75-AD80-CD65856B3AFD}" destId="{33F4D4C9-63F6-4981-B513-74B9492DA8C4}" srcOrd="0" destOrd="0" parTransId="{6CB19950-FE10-49EB-90A4-D76CCCE08276}" sibTransId="{4D3A3C77-B258-4527-B36D-8E7E0AC1C4CD}"/>
    <dgm:cxn modelId="{72C95F26-CD02-7D47-B940-8D6ADF21DF74}" type="presOf" srcId="{E525445B-7E12-4D75-AD80-CD65856B3AFD}" destId="{714F32B9-9A40-3E44-A0E8-D0CC53396BB7}" srcOrd="0" destOrd="0" presId="urn:microsoft.com/office/officeart/2016/7/layout/BasicTimeline"/>
    <dgm:cxn modelId="{5ED1FA33-9F8A-4248-A62C-4737FC1EC998}" type="presOf" srcId="{EF369675-6AD4-46C5-A7AD-F45A456BB4C3}" destId="{83FA30E9-29EF-274B-B505-C5B7D3B23045}" srcOrd="0" destOrd="0" presId="urn:microsoft.com/office/officeart/2016/7/layout/BasicTimeline"/>
    <dgm:cxn modelId="{06CCE14C-D7F4-4AE3-9907-0A0EB443A166}" srcId="{BF09D8D9-11E2-4BDB-ACAC-4B21480575BA}" destId="{48554204-B4CD-4391-9FA0-2324CC1467EA}" srcOrd="0" destOrd="0" parTransId="{DDDB6B43-468B-446B-98A8-7CFB466E6367}" sibTransId="{A64E4805-A001-4CE0-BB13-207996015F93}"/>
    <dgm:cxn modelId="{3191635B-3B0D-ED49-AA66-8367D72DAE60}" type="presOf" srcId="{41ED062B-C6B3-455D-BF7D-B9199EF91183}" destId="{8EDFC4A1-BCB9-7246-B378-264BD7AD0735}" srcOrd="0" destOrd="0" presId="urn:microsoft.com/office/officeart/2016/7/layout/BasicTimeline"/>
    <dgm:cxn modelId="{54D85665-C1EA-E54B-9506-11B8F5340A7D}" type="presOf" srcId="{957D932D-3807-474F-90D7-27DC962B0279}" destId="{35EBAB4C-12B3-EC45-A79A-9F5E69142F46}" srcOrd="0" destOrd="0" presId="urn:microsoft.com/office/officeart/2016/7/layout/BasicTimeline"/>
    <dgm:cxn modelId="{E8D71074-08C4-4B4E-9549-8AC463113D96}" type="presOf" srcId="{EB3DEF0E-8D48-4588-9708-3FDE7894CDA1}" destId="{13C1A650-2CD2-BC4F-ACA7-7ACE413CDF72}" srcOrd="0" destOrd="0" presId="urn:microsoft.com/office/officeart/2016/7/layout/BasicTimeline"/>
    <dgm:cxn modelId="{DD5BDA99-5F87-874C-874C-0E33BA92D93F}" type="presOf" srcId="{0D8C45CC-62CA-43F5-BE95-3D91672BD69D}" destId="{49851077-C02D-2844-ADE4-94FFAD8A955C}" srcOrd="0" destOrd="0" presId="urn:microsoft.com/office/officeart/2016/7/layout/BasicTimeline"/>
    <dgm:cxn modelId="{9C5CD7A1-0D6D-4971-A683-94C750ED51D7}" srcId="{EF369675-6AD4-46C5-A7AD-F45A456BB4C3}" destId="{957D932D-3807-474F-90D7-27DC962B0279}" srcOrd="3" destOrd="0" parTransId="{C2000F13-273D-4E96-AC5F-7CF3F0AF5124}" sibTransId="{9A813D2B-E8CE-4166-BECC-C38AD7462060}"/>
    <dgm:cxn modelId="{F05F5BB1-0BF7-49A9-AFA2-8F9BDF43042C}" srcId="{EF369675-6AD4-46C5-A7AD-F45A456BB4C3}" destId="{E525445B-7E12-4D75-AD80-CD65856B3AFD}" srcOrd="0" destOrd="0" parTransId="{2DFF1106-FB2C-4FF9-A16D-1BB46E31432D}" sibTransId="{ED6A08BF-4CC8-4346-815E-0580F8E0ED25}"/>
    <dgm:cxn modelId="{1C26F8B2-84F1-4443-96C1-1340F421D8DA}" type="presOf" srcId="{33F4D4C9-63F6-4981-B513-74B9492DA8C4}" destId="{202BBE48-C3A6-604E-946F-C62596721074}" srcOrd="0" destOrd="0" presId="urn:microsoft.com/office/officeart/2016/7/layout/BasicTimeline"/>
    <dgm:cxn modelId="{2F037CBC-178A-413E-BD07-125772C68311}" srcId="{EF369675-6AD4-46C5-A7AD-F45A456BB4C3}" destId="{EB3DEF0E-8D48-4588-9708-3FDE7894CDA1}" srcOrd="1" destOrd="0" parTransId="{FF0A962F-0241-47C9-837C-A395730C1E72}" sibTransId="{01F0C559-532D-43F9-AE11-C2D89F268B6D}"/>
    <dgm:cxn modelId="{C54091CD-8004-409A-BC84-8A408460E7EC}" srcId="{EF369675-6AD4-46C5-A7AD-F45A456BB4C3}" destId="{BF09D8D9-11E2-4BDB-ACAC-4B21480575BA}" srcOrd="2" destOrd="0" parTransId="{4259D7B8-3F29-453F-BE6E-E579FF53B2F9}" sibTransId="{22608634-B811-47C9-A5E9-F215E023BE2F}"/>
    <dgm:cxn modelId="{FAD4E7D3-5990-744D-A4F1-A34A46B1FD7A}" type="presOf" srcId="{BF09D8D9-11E2-4BDB-ACAC-4B21480575BA}" destId="{AFE905DB-4D5C-4B43-A139-ECC095FC1F10}" srcOrd="0" destOrd="0" presId="urn:microsoft.com/office/officeart/2016/7/layout/BasicTimeline"/>
    <dgm:cxn modelId="{9E9AD5DC-14A6-4D00-A956-386233DD9CFE}" srcId="{EB3DEF0E-8D48-4588-9708-3FDE7894CDA1}" destId="{41ED062B-C6B3-455D-BF7D-B9199EF91183}" srcOrd="0" destOrd="0" parTransId="{621FD6A7-B3FD-4566-A2C5-2AF0C79336DD}" sibTransId="{6EE98639-58BB-4424-A336-09628638AFB5}"/>
    <dgm:cxn modelId="{F84BFAE8-6CA9-1E4B-BAC9-FA285C4583B8}" type="presOf" srcId="{48554204-B4CD-4391-9FA0-2324CC1467EA}" destId="{B5252BE8-E105-7D4C-8534-1B045A9E0474}" srcOrd="0" destOrd="0" presId="urn:microsoft.com/office/officeart/2016/7/layout/BasicTimeline"/>
    <dgm:cxn modelId="{5CF78AC3-B4D9-BD41-9107-7A1436309267}" type="presParOf" srcId="{83FA30E9-29EF-274B-B505-C5B7D3B23045}" destId="{21FDF268-5FD4-6A4C-A7D0-532B12ECFEA2}" srcOrd="0" destOrd="0" presId="urn:microsoft.com/office/officeart/2016/7/layout/BasicTimeline"/>
    <dgm:cxn modelId="{60259D6E-1216-EE43-BF36-83372D208001}" type="presParOf" srcId="{83FA30E9-29EF-274B-B505-C5B7D3B23045}" destId="{CF68A2B3-C470-7D4F-B91F-FF70AE2DD951}" srcOrd="1" destOrd="0" presId="urn:microsoft.com/office/officeart/2016/7/layout/BasicTimeline"/>
    <dgm:cxn modelId="{AA131856-7350-B348-80FD-35573ABFA350}" type="presParOf" srcId="{CF68A2B3-C470-7D4F-B91F-FF70AE2DD951}" destId="{5F929995-2565-EA40-B2EE-835D907B34B8}" srcOrd="0" destOrd="0" presId="urn:microsoft.com/office/officeart/2016/7/layout/BasicTimeline"/>
    <dgm:cxn modelId="{731F9666-A927-A24F-ADA4-1D157B391C4F}" type="presParOf" srcId="{5F929995-2565-EA40-B2EE-835D907B34B8}" destId="{714F32B9-9A40-3E44-A0E8-D0CC53396BB7}" srcOrd="0" destOrd="0" presId="urn:microsoft.com/office/officeart/2016/7/layout/BasicTimeline"/>
    <dgm:cxn modelId="{15C47BEB-67D2-F047-A203-D591AF115C6E}" type="presParOf" srcId="{5F929995-2565-EA40-B2EE-835D907B34B8}" destId="{669FC491-A66F-084C-AD7C-BA8489037A34}" srcOrd="1" destOrd="0" presId="urn:microsoft.com/office/officeart/2016/7/layout/BasicTimeline"/>
    <dgm:cxn modelId="{6B77F49E-AF20-C246-B38C-17AACE52C04C}" type="presParOf" srcId="{669FC491-A66F-084C-AD7C-BA8489037A34}" destId="{202BBE48-C3A6-604E-946F-C62596721074}" srcOrd="0" destOrd="0" presId="urn:microsoft.com/office/officeart/2016/7/layout/BasicTimeline"/>
    <dgm:cxn modelId="{2F01711C-4845-F843-8D9B-B26BF387B089}" type="presParOf" srcId="{669FC491-A66F-084C-AD7C-BA8489037A34}" destId="{D04091A0-36C6-CF42-892D-92BF18A5FCCF}" srcOrd="1" destOrd="0" presId="urn:microsoft.com/office/officeart/2016/7/layout/BasicTimeline"/>
    <dgm:cxn modelId="{DD90E061-DEC2-7642-8054-F0EA3DA13C2B}" type="presParOf" srcId="{5F929995-2565-EA40-B2EE-835D907B34B8}" destId="{8B2BC8B7-465C-B54B-8AA6-46333A93978F}" srcOrd="2" destOrd="0" presId="urn:microsoft.com/office/officeart/2016/7/layout/BasicTimeline"/>
    <dgm:cxn modelId="{187CC575-02B7-254C-BA56-AE7EE406F520}" type="presParOf" srcId="{5F929995-2565-EA40-B2EE-835D907B34B8}" destId="{13A587EE-0C9B-864F-A2CC-340C1ED562FE}" srcOrd="3" destOrd="0" presId="urn:microsoft.com/office/officeart/2016/7/layout/BasicTimeline"/>
    <dgm:cxn modelId="{E9AA9E9E-98AF-B948-A4AB-DD9AFDF54E5B}" type="presParOf" srcId="{5F929995-2565-EA40-B2EE-835D907B34B8}" destId="{4CEF82FF-9124-CF43-BDB0-784F246529CC}" srcOrd="4" destOrd="0" presId="urn:microsoft.com/office/officeart/2016/7/layout/BasicTimeline"/>
    <dgm:cxn modelId="{39C6204F-B2F4-B045-9BD7-974213CDBB56}" type="presParOf" srcId="{CF68A2B3-C470-7D4F-B91F-FF70AE2DD951}" destId="{51736821-BBBF-7D43-92A5-BEEFA455F472}" srcOrd="1" destOrd="0" presId="urn:microsoft.com/office/officeart/2016/7/layout/BasicTimeline"/>
    <dgm:cxn modelId="{8295FD9B-AB85-A342-A77A-5E20EADCDB26}" type="presParOf" srcId="{CF68A2B3-C470-7D4F-B91F-FF70AE2DD951}" destId="{CF1E683F-45C2-6C4D-91F8-588AFC8FF4C7}" srcOrd="2" destOrd="0" presId="urn:microsoft.com/office/officeart/2016/7/layout/BasicTimeline"/>
    <dgm:cxn modelId="{25D15514-0F6C-554B-8308-80A7206AE5C5}" type="presParOf" srcId="{CF1E683F-45C2-6C4D-91F8-588AFC8FF4C7}" destId="{13C1A650-2CD2-BC4F-ACA7-7ACE413CDF72}" srcOrd="0" destOrd="0" presId="urn:microsoft.com/office/officeart/2016/7/layout/BasicTimeline"/>
    <dgm:cxn modelId="{7900AD37-C772-FD46-AE67-EA8FFC137E93}" type="presParOf" srcId="{CF1E683F-45C2-6C4D-91F8-588AFC8FF4C7}" destId="{E733C8CF-F97A-1946-B136-44EE83E668E9}" srcOrd="1" destOrd="0" presId="urn:microsoft.com/office/officeart/2016/7/layout/BasicTimeline"/>
    <dgm:cxn modelId="{9BDE2737-F7A9-C84D-92AA-167AA7B16B93}" type="presParOf" srcId="{E733C8CF-F97A-1946-B136-44EE83E668E9}" destId="{8EDFC4A1-BCB9-7246-B378-264BD7AD0735}" srcOrd="0" destOrd="0" presId="urn:microsoft.com/office/officeart/2016/7/layout/BasicTimeline"/>
    <dgm:cxn modelId="{1ECB2593-6BE9-8242-8B02-76ECABD99F5E}" type="presParOf" srcId="{E733C8CF-F97A-1946-B136-44EE83E668E9}" destId="{655867E7-92FC-E74F-B7BF-110C532C126E}" srcOrd="1" destOrd="0" presId="urn:microsoft.com/office/officeart/2016/7/layout/BasicTimeline"/>
    <dgm:cxn modelId="{79B22105-5519-B546-BAAD-61BA8E15AC62}" type="presParOf" srcId="{CF1E683F-45C2-6C4D-91F8-588AFC8FF4C7}" destId="{E38CC351-ECDB-1844-B4CD-0A0A8ADF8F62}" srcOrd="2" destOrd="0" presId="urn:microsoft.com/office/officeart/2016/7/layout/BasicTimeline"/>
    <dgm:cxn modelId="{9C297178-4B96-4848-82F1-7EDAE221940B}" type="presParOf" srcId="{CF1E683F-45C2-6C4D-91F8-588AFC8FF4C7}" destId="{827399A0-68B6-3644-86E9-1EF495903118}" srcOrd="3" destOrd="0" presId="urn:microsoft.com/office/officeart/2016/7/layout/BasicTimeline"/>
    <dgm:cxn modelId="{4538B5BA-1BC4-F047-8D8D-761213D366A1}" type="presParOf" srcId="{CF1E683F-45C2-6C4D-91F8-588AFC8FF4C7}" destId="{30CB5855-B933-A74F-8D10-390970EF1F86}" srcOrd="4" destOrd="0" presId="urn:microsoft.com/office/officeart/2016/7/layout/BasicTimeline"/>
    <dgm:cxn modelId="{6F42A4DC-1EEC-AA41-8FC6-1B9CC1E312B1}" type="presParOf" srcId="{CF68A2B3-C470-7D4F-B91F-FF70AE2DD951}" destId="{76B47D9B-437A-D747-AFAB-B9559A584210}" srcOrd="3" destOrd="0" presId="urn:microsoft.com/office/officeart/2016/7/layout/BasicTimeline"/>
    <dgm:cxn modelId="{3AD709E6-D6A3-324A-8C46-6A0012601F23}" type="presParOf" srcId="{CF68A2B3-C470-7D4F-B91F-FF70AE2DD951}" destId="{466367E6-A468-D74C-90D3-E03F7449AB81}" srcOrd="4" destOrd="0" presId="urn:microsoft.com/office/officeart/2016/7/layout/BasicTimeline"/>
    <dgm:cxn modelId="{24373157-91FF-5E4D-83DD-DB097273120E}" type="presParOf" srcId="{466367E6-A468-D74C-90D3-E03F7449AB81}" destId="{AFE905DB-4D5C-4B43-A139-ECC095FC1F10}" srcOrd="0" destOrd="0" presId="urn:microsoft.com/office/officeart/2016/7/layout/BasicTimeline"/>
    <dgm:cxn modelId="{ECE9A98F-0756-114F-8F42-C085701E7AF9}" type="presParOf" srcId="{466367E6-A468-D74C-90D3-E03F7449AB81}" destId="{A7130535-16A4-D243-9F01-92902C08EF21}" srcOrd="1" destOrd="0" presId="urn:microsoft.com/office/officeart/2016/7/layout/BasicTimeline"/>
    <dgm:cxn modelId="{AEA7516A-E1B0-5E48-9C1F-D44BDF860817}" type="presParOf" srcId="{A7130535-16A4-D243-9F01-92902C08EF21}" destId="{B5252BE8-E105-7D4C-8534-1B045A9E0474}" srcOrd="0" destOrd="0" presId="urn:microsoft.com/office/officeart/2016/7/layout/BasicTimeline"/>
    <dgm:cxn modelId="{04E35A9B-B9BB-D54D-BC88-D0DD124F6A54}" type="presParOf" srcId="{A7130535-16A4-D243-9F01-92902C08EF21}" destId="{34428683-CEB7-7444-947B-4082F8EAF532}" srcOrd="1" destOrd="0" presId="urn:microsoft.com/office/officeart/2016/7/layout/BasicTimeline"/>
    <dgm:cxn modelId="{4C24DEBA-D308-0D4A-AA31-7A903C803648}" type="presParOf" srcId="{466367E6-A468-D74C-90D3-E03F7449AB81}" destId="{3BBD2975-5798-454C-B5D2-D4B323A2B3DE}" srcOrd="2" destOrd="0" presId="urn:microsoft.com/office/officeart/2016/7/layout/BasicTimeline"/>
    <dgm:cxn modelId="{419C97D5-3C7D-0545-A8D9-C0BA038E7926}" type="presParOf" srcId="{466367E6-A468-D74C-90D3-E03F7449AB81}" destId="{6180218A-91E4-2249-853B-D88937E8B198}" srcOrd="3" destOrd="0" presId="urn:microsoft.com/office/officeart/2016/7/layout/BasicTimeline"/>
    <dgm:cxn modelId="{F4FA8365-D48A-2B4A-8C78-656F67FD6CA5}" type="presParOf" srcId="{466367E6-A468-D74C-90D3-E03F7449AB81}" destId="{2513ACDE-910A-764D-9507-BE42F4D3BDE5}" srcOrd="4" destOrd="0" presId="urn:microsoft.com/office/officeart/2016/7/layout/BasicTimeline"/>
    <dgm:cxn modelId="{A3E681D9-147E-1040-A173-14D19BD0955A}" type="presParOf" srcId="{CF68A2B3-C470-7D4F-B91F-FF70AE2DD951}" destId="{C985E7AC-B92E-A141-9E95-B20706AC651C}" srcOrd="5" destOrd="0" presId="urn:microsoft.com/office/officeart/2016/7/layout/BasicTimeline"/>
    <dgm:cxn modelId="{0A8AD223-8A0D-E148-B36F-5650649BB974}" type="presParOf" srcId="{CF68A2B3-C470-7D4F-B91F-FF70AE2DD951}" destId="{E76C5D23-8850-6349-9EA4-40CC455B9F2F}" srcOrd="6" destOrd="0" presId="urn:microsoft.com/office/officeart/2016/7/layout/BasicTimeline"/>
    <dgm:cxn modelId="{198EC8FC-07FC-0E4F-9B2E-398DEEC73AFE}" type="presParOf" srcId="{E76C5D23-8850-6349-9EA4-40CC455B9F2F}" destId="{35EBAB4C-12B3-EC45-A79A-9F5E69142F46}" srcOrd="0" destOrd="0" presId="urn:microsoft.com/office/officeart/2016/7/layout/BasicTimeline"/>
    <dgm:cxn modelId="{C8C4C3AE-EA8C-B84E-A6A7-DA94DCCA05F2}" type="presParOf" srcId="{E76C5D23-8850-6349-9EA4-40CC455B9F2F}" destId="{82662B45-1CFC-594E-A1E9-EFE660BC4771}" srcOrd="1" destOrd="0" presId="urn:microsoft.com/office/officeart/2016/7/layout/BasicTimeline"/>
    <dgm:cxn modelId="{5D9194A8-B67E-6144-9063-5B8AD9A77799}" type="presParOf" srcId="{82662B45-1CFC-594E-A1E9-EFE660BC4771}" destId="{49851077-C02D-2844-ADE4-94FFAD8A955C}" srcOrd="0" destOrd="0" presId="urn:microsoft.com/office/officeart/2016/7/layout/BasicTimeline"/>
    <dgm:cxn modelId="{38DE3CBF-645D-2F4F-ACE3-227EEEC16265}" type="presParOf" srcId="{82662B45-1CFC-594E-A1E9-EFE660BC4771}" destId="{D541E380-9D6F-1047-BE15-4C4CCE6373C9}" srcOrd="1" destOrd="0" presId="urn:microsoft.com/office/officeart/2016/7/layout/BasicTimeline"/>
    <dgm:cxn modelId="{80D34FB0-84DB-F046-A68D-28DDFFE06A39}" type="presParOf" srcId="{E76C5D23-8850-6349-9EA4-40CC455B9F2F}" destId="{90D4877E-FD62-074D-987C-8C8CD6AABB5B}" srcOrd="2" destOrd="0" presId="urn:microsoft.com/office/officeart/2016/7/layout/BasicTimeline"/>
    <dgm:cxn modelId="{1251ED81-1D89-F14D-A5E6-87CE5202759D}" type="presParOf" srcId="{E76C5D23-8850-6349-9EA4-40CC455B9F2F}" destId="{3E7B44E2-48F0-484B-BA75-98239B3C91AD}" srcOrd="3" destOrd="0" presId="urn:microsoft.com/office/officeart/2016/7/layout/BasicTimeline"/>
    <dgm:cxn modelId="{06CDFAD9-1DE1-3B42-B1DF-5BE75819E647}" type="presParOf" srcId="{E76C5D23-8850-6349-9EA4-40CC455B9F2F}" destId="{C9CE0BFD-D1DC-8941-8574-ECD302AAEBDF}"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654D3-AC1D-449C-A24C-FDB8E620783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40BA48-07E2-47D5-920E-A5F369E0E82C}">
      <dgm:prSet/>
      <dgm:spPr/>
      <dgm:t>
        <a:bodyPr/>
        <a:lstStyle/>
        <a:p>
          <a:pPr>
            <a:lnSpc>
              <a:spcPct val="100000"/>
            </a:lnSpc>
          </a:pPr>
          <a:r>
            <a:rPr lang="en-US" dirty="0"/>
            <a:t>The hardware follows the science goals</a:t>
          </a:r>
        </a:p>
      </dgm:t>
    </dgm:pt>
    <dgm:pt modelId="{866B9507-61C4-43A3-B92A-E67C1D5FEABC}" type="parTrans" cxnId="{3679534E-2D72-403E-89DD-EB8CC560F632}">
      <dgm:prSet/>
      <dgm:spPr/>
      <dgm:t>
        <a:bodyPr/>
        <a:lstStyle/>
        <a:p>
          <a:endParaRPr lang="en-US"/>
        </a:p>
      </dgm:t>
    </dgm:pt>
    <dgm:pt modelId="{E024B112-C8FF-4480-BBA2-40B1E46AB352}" type="sibTrans" cxnId="{3679534E-2D72-403E-89DD-EB8CC560F632}">
      <dgm:prSet/>
      <dgm:spPr/>
      <dgm:t>
        <a:bodyPr/>
        <a:lstStyle/>
        <a:p>
          <a:endParaRPr lang="en-US"/>
        </a:p>
      </dgm:t>
    </dgm:pt>
    <dgm:pt modelId="{5CD7C56C-9BF2-474F-BF7F-908483994BC8}">
      <dgm:prSet/>
      <dgm:spPr/>
      <dgm:t>
        <a:bodyPr/>
        <a:lstStyle/>
        <a:p>
          <a:pPr>
            <a:lnSpc>
              <a:spcPct val="100000"/>
            </a:lnSpc>
          </a:pPr>
          <a:r>
            <a:rPr lang="en-US"/>
            <a:t>The strategy is always proactive, never reactive</a:t>
          </a:r>
        </a:p>
      </dgm:t>
    </dgm:pt>
    <dgm:pt modelId="{A6ADD477-F86B-45E3-BAFD-E53BBEC12FD3}" type="parTrans" cxnId="{E485A868-0FB6-4DCE-8452-446BA7594DD4}">
      <dgm:prSet/>
      <dgm:spPr/>
      <dgm:t>
        <a:bodyPr/>
        <a:lstStyle/>
        <a:p>
          <a:endParaRPr lang="en-US"/>
        </a:p>
      </dgm:t>
    </dgm:pt>
    <dgm:pt modelId="{302656BD-4C37-4713-9B7F-47FE57A54E03}" type="sibTrans" cxnId="{E485A868-0FB6-4DCE-8452-446BA7594DD4}">
      <dgm:prSet/>
      <dgm:spPr/>
      <dgm:t>
        <a:bodyPr/>
        <a:lstStyle/>
        <a:p>
          <a:endParaRPr lang="en-US"/>
        </a:p>
      </dgm:t>
    </dgm:pt>
    <dgm:pt modelId="{E7C9415C-EBAE-4841-97F0-DC99EC6E1D5B}">
      <dgm:prSet/>
      <dgm:spPr/>
      <dgm:t>
        <a:bodyPr/>
        <a:lstStyle/>
        <a:p>
          <a:pPr>
            <a:lnSpc>
              <a:spcPct val="100000"/>
            </a:lnSpc>
          </a:pPr>
          <a:r>
            <a:rPr lang="en-US" dirty="0"/>
            <a:t>Performance is always measured by user codes</a:t>
          </a:r>
        </a:p>
      </dgm:t>
    </dgm:pt>
    <dgm:pt modelId="{61D3FCE0-E857-45E7-854E-73BB3463F169}" type="parTrans" cxnId="{85C6E064-28B9-458B-AEED-05C94F1284F6}">
      <dgm:prSet/>
      <dgm:spPr/>
      <dgm:t>
        <a:bodyPr/>
        <a:lstStyle/>
        <a:p>
          <a:endParaRPr lang="en-US"/>
        </a:p>
      </dgm:t>
    </dgm:pt>
    <dgm:pt modelId="{EC30F152-528D-4F0D-8A31-50ECA1EB8AFA}" type="sibTrans" cxnId="{85C6E064-28B9-458B-AEED-05C94F1284F6}">
      <dgm:prSet/>
      <dgm:spPr/>
      <dgm:t>
        <a:bodyPr/>
        <a:lstStyle/>
        <a:p>
          <a:endParaRPr lang="en-US"/>
        </a:p>
      </dgm:t>
    </dgm:pt>
    <dgm:pt modelId="{82B6CBDF-C93F-4FB2-834D-F3C7DFBA8671}">
      <dgm:prSet/>
      <dgm:spPr/>
      <dgm:t>
        <a:bodyPr/>
        <a:lstStyle/>
        <a:p>
          <a:pPr>
            <a:lnSpc>
              <a:spcPct val="100000"/>
            </a:lnSpc>
          </a:pPr>
          <a:r>
            <a:rPr lang="en-US" dirty="0"/>
            <a:t>The user community plays a central role in defining the strategy</a:t>
          </a:r>
        </a:p>
      </dgm:t>
    </dgm:pt>
    <dgm:pt modelId="{274064A9-60C7-4BF9-9082-22B684A19F0F}" type="parTrans" cxnId="{3C427D72-0AA3-4144-8C28-C4761A232F00}">
      <dgm:prSet/>
      <dgm:spPr/>
      <dgm:t>
        <a:bodyPr/>
        <a:lstStyle/>
        <a:p>
          <a:endParaRPr lang="en-US"/>
        </a:p>
      </dgm:t>
    </dgm:pt>
    <dgm:pt modelId="{0DFF4A5C-A5BB-4E5E-BDB8-416BE4D39C63}" type="sibTrans" cxnId="{3C427D72-0AA3-4144-8C28-C4761A232F00}">
      <dgm:prSet/>
      <dgm:spPr/>
      <dgm:t>
        <a:bodyPr/>
        <a:lstStyle/>
        <a:p>
          <a:endParaRPr lang="en-US"/>
        </a:p>
      </dgm:t>
    </dgm:pt>
    <dgm:pt modelId="{1A1CB2B5-8A61-422E-BA87-AE47D5A1D1F5}">
      <dgm:prSet/>
      <dgm:spPr/>
      <dgm:t>
        <a:bodyPr/>
        <a:lstStyle/>
        <a:p>
          <a:pPr>
            <a:lnSpc>
              <a:spcPct val="100000"/>
            </a:lnSpc>
          </a:pPr>
          <a:r>
            <a:rPr lang="en-US" dirty="0"/>
            <a:t>The approach is anticipated to stay in place for future opportunities</a:t>
          </a:r>
        </a:p>
      </dgm:t>
    </dgm:pt>
    <dgm:pt modelId="{045DD9E4-218D-4592-A136-59DF819ED8EE}" type="parTrans" cxnId="{EE3C1B19-FA27-4470-80E6-0546889FD724}">
      <dgm:prSet/>
      <dgm:spPr/>
      <dgm:t>
        <a:bodyPr/>
        <a:lstStyle/>
        <a:p>
          <a:endParaRPr lang="en-US"/>
        </a:p>
      </dgm:t>
    </dgm:pt>
    <dgm:pt modelId="{8AD0F5AF-2A44-4DA1-9076-0120D4C747E6}" type="sibTrans" cxnId="{EE3C1B19-FA27-4470-80E6-0546889FD724}">
      <dgm:prSet/>
      <dgm:spPr/>
      <dgm:t>
        <a:bodyPr/>
        <a:lstStyle/>
        <a:p>
          <a:endParaRPr lang="en-US"/>
        </a:p>
      </dgm:t>
    </dgm:pt>
    <dgm:pt modelId="{8E33D057-AF68-9A4F-BD1E-7A2E655DB330}">
      <dgm:prSet/>
      <dgm:spPr/>
      <dgm:t>
        <a:bodyPr/>
        <a:lstStyle/>
        <a:p>
          <a:pPr>
            <a:lnSpc>
              <a:spcPct val="100000"/>
            </a:lnSpc>
          </a:pPr>
          <a:r>
            <a:rPr lang="en-GB" dirty="0"/>
            <a:t>The approach is open and cooperative</a:t>
          </a:r>
        </a:p>
      </dgm:t>
    </dgm:pt>
    <dgm:pt modelId="{4D685897-0376-9C4A-9E65-EF058C5F0750}" type="parTrans" cxnId="{FECACCFE-5317-6940-9686-E47273240049}">
      <dgm:prSet/>
      <dgm:spPr/>
      <dgm:t>
        <a:bodyPr/>
        <a:lstStyle/>
        <a:p>
          <a:endParaRPr lang="en-GB"/>
        </a:p>
      </dgm:t>
    </dgm:pt>
    <dgm:pt modelId="{1F6D3A64-970C-594B-B4E4-D566FCD079AB}" type="sibTrans" cxnId="{FECACCFE-5317-6940-9686-E47273240049}">
      <dgm:prSet/>
      <dgm:spPr/>
      <dgm:t>
        <a:bodyPr/>
        <a:lstStyle/>
        <a:p>
          <a:endParaRPr lang="en-GB"/>
        </a:p>
      </dgm:t>
    </dgm:pt>
    <dgm:pt modelId="{CFC6418E-6D9A-443F-B1FA-5793D686E1D7}" type="pres">
      <dgm:prSet presAssocID="{82B654D3-AC1D-449C-A24C-FDB8E6207835}" presName="root" presStyleCnt="0">
        <dgm:presLayoutVars>
          <dgm:dir/>
          <dgm:resizeHandles val="exact"/>
        </dgm:presLayoutVars>
      </dgm:prSet>
      <dgm:spPr/>
    </dgm:pt>
    <dgm:pt modelId="{3AD6DF0D-502F-4C1D-BBCD-82C6D593FE7C}" type="pres">
      <dgm:prSet presAssocID="{4740BA48-07E2-47D5-920E-A5F369E0E82C}" presName="compNode" presStyleCnt="0"/>
      <dgm:spPr/>
    </dgm:pt>
    <dgm:pt modelId="{00C6A7C8-4DF7-4FD9-9C73-CF0E1A716E8F}" type="pres">
      <dgm:prSet presAssocID="{4740BA48-07E2-47D5-920E-A5F369E0E82C}" presName="bgRect" presStyleLbl="bgShp" presStyleIdx="0" presStyleCnt="6"/>
      <dgm:spPr/>
    </dgm:pt>
    <dgm:pt modelId="{AA6DA919-6DFA-4E0F-B8D7-4466452B621F}" type="pres">
      <dgm:prSet presAssocID="{4740BA48-07E2-47D5-920E-A5F369E0E82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6014C74A-CBC5-4A14-8AB2-2D3B8DA49942}" type="pres">
      <dgm:prSet presAssocID="{4740BA48-07E2-47D5-920E-A5F369E0E82C}" presName="spaceRect" presStyleCnt="0"/>
      <dgm:spPr/>
    </dgm:pt>
    <dgm:pt modelId="{38173969-3714-47D0-A2DA-FC88AD79E17A}" type="pres">
      <dgm:prSet presAssocID="{4740BA48-07E2-47D5-920E-A5F369E0E82C}" presName="parTx" presStyleLbl="revTx" presStyleIdx="0" presStyleCnt="6">
        <dgm:presLayoutVars>
          <dgm:chMax val="0"/>
          <dgm:chPref val="0"/>
        </dgm:presLayoutVars>
      </dgm:prSet>
      <dgm:spPr/>
    </dgm:pt>
    <dgm:pt modelId="{D5093CF5-4CED-4A4B-A26C-B093B0141F9E}" type="pres">
      <dgm:prSet presAssocID="{E024B112-C8FF-4480-BBA2-40B1E46AB352}" presName="sibTrans" presStyleCnt="0"/>
      <dgm:spPr/>
    </dgm:pt>
    <dgm:pt modelId="{AA6F49A3-519F-4FE7-A789-CCE548DC9CAD}" type="pres">
      <dgm:prSet presAssocID="{5CD7C56C-9BF2-474F-BF7F-908483994BC8}" presName="compNode" presStyleCnt="0"/>
      <dgm:spPr/>
    </dgm:pt>
    <dgm:pt modelId="{22C98A34-245D-45FB-8576-31EAC5E4470A}" type="pres">
      <dgm:prSet presAssocID="{5CD7C56C-9BF2-474F-BF7F-908483994BC8}" presName="bgRect" presStyleLbl="bgShp" presStyleIdx="1" presStyleCnt="6"/>
      <dgm:spPr/>
    </dgm:pt>
    <dgm:pt modelId="{DB841A17-FC7B-4D6D-A06B-B010152B1E78}" type="pres">
      <dgm:prSet presAssocID="{5CD7C56C-9BF2-474F-BF7F-908483994BC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29833E20-2AD8-4419-B6B8-7E6A54935155}" type="pres">
      <dgm:prSet presAssocID="{5CD7C56C-9BF2-474F-BF7F-908483994BC8}" presName="spaceRect" presStyleCnt="0"/>
      <dgm:spPr/>
    </dgm:pt>
    <dgm:pt modelId="{E944F8B2-76DF-477E-819C-50E2604EBC26}" type="pres">
      <dgm:prSet presAssocID="{5CD7C56C-9BF2-474F-BF7F-908483994BC8}" presName="parTx" presStyleLbl="revTx" presStyleIdx="1" presStyleCnt="6">
        <dgm:presLayoutVars>
          <dgm:chMax val="0"/>
          <dgm:chPref val="0"/>
        </dgm:presLayoutVars>
      </dgm:prSet>
      <dgm:spPr/>
    </dgm:pt>
    <dgm:pt modelId="{461BAE52-BFCD-44F9-A617-65C930EA8AE0}" type="pres">
      <dgm:prSet presAssocID="{302656BD-4C37-4713-9B7F-47FE57A54E03}" presName="sibTrans" presStyleCnt="0"/>
      <dgm:spPr/>
    </dgm:pt>
    <dgm:pt modelId="{0FB2BEA8-A4D2-4699-BCDE-E14042ACB073}" type="pres">
      <dgm:prSet presAssocID="{E7C9415C-EBAE-4841-97F0-DC99EC6E1D5B}" presName="compNode" presStyleCnt="0"/>
      <dgm:spPr/>
    </dgm:pt>
    <dgm:pt modelId="{0DA46519-25B8-4597-B6D2-C5CBF06C11D3}" type="pres">
      <dgm:prSet presAssocID="{E7C9415C-EBAE-4841-97F0-DC99EC6E1D5B}" presName="bgRect" presStyleLbl="bgShp" presStyleIdx="2" presStyleCnt="6"/>
      <dgm:spPr/>
    </dgm:pt>
    <dgm:pt modelId="{F21BA7E4-4182-498A-A65F-4A2491D02BFB}" type="pres">
      <dgm:prSet presAssocID="{E7C9415C-EBAE-4841-97F0-DC99EC6E1D5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C38B0E2E-3ED3-408B-8B38-276BDCC27C2A}" type="pres">
      <dgm:prSet presAssocID="{E7C9415C-EBAE-4841-97F0-DC99EC6E1D5B}" presName="spaceRect" presStyleCnt="0"/>
      <dgm:spPr/>
    </dgm:pt>
    <dgm:pt modelId="{A59DF4A1-2D4A-4B92-AFAC-D3E0A2E20145}" type="pres">
      <dgm:prSet presAssocID="{E7C9415C-EBAE-4841-97F0-DC99EC6E1D5B}" presName="parTx" presStyleLbl="revTx" presStyleIdx="2" presStyleCnt="6">
        <dgm:presLayoutVars>
          <dgm:chMax val="0"/>
          <dgm:chPref val="0"/>
        </dgm:presLayoutVars>
      </dgm:prSet>
      <dgm:spPr/>
    </dgm:pt>
    <dgm:pt modelId="{D45B6CCD-03B8-44D1-9992-11CB852FC893}" type="pres">
      <dgm:prSet presAssocID="{EC30F152-528D-4F0D-8A31-50ECA1EB8AFA}" presName="sibTrans" presStyleCnt="0"/>
      <dgm:spPr/>
    </dgm:pt>
    <dgm:pt modelId="{CB827FFB-EF75-4C44-B6A8-8F3C8F1D54FC}" type="pres">
      <dgm:prSet presAssocID="{82B6CBDF-C93F-4FB2-834D-F3C7DFBA8671}" presName="compNode" presStyleCnt="0"/>
      <dgm:spPr/>
    </dgm:pt>
    <dgm:pt modelId="{74C5071B-F0E5-4F30-A9B1-5BCCA3D27556}" type="pres">
      <dgm:prSet presAssocID="{82B6CBDF-C93F-4FB2-834D-F3C7DFBA8671}" presName="bgRect" presStyleLbl="bgShp" presStyleIdx="3" presStyleCnt="6"/>
      <dgm:spPr/>
    </dgm:pt>
    <dgm:pt modelId="{30C2BCFC-2EC1-40D4-8494-28EDCC19ED74}" type="pres">
      <dgm:prSet presAssocID="{82B6CBDF-C93F-4FB2-834D-F3C7DFBA867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1DB25ED3-AA41-4D6D-9546-1C6F60ADBAFF}" type="pres">
      <dgm:prSet presAssocID="{82B6CBDF-C93F-4FB2-834D-F3C7DFBA8671}" presName="spaceRect" presStyleCnt="0"/>
      <dgm:spPr/>
    </dgm:pt>
    <dgm:pt modelId="{275E51CD-4F5E-4B34-A287-61F7AE3BC0A1}" type="pres">
      <dgm:prSet presAssocID="{82B6CBDF-C93F-4FB2-834D-F3C7DFBA8671}" presName="parTx" presStyleLbl="revTx" presStyleIdx="3" presStyleCnt="6">
        <dgm:presLayoutVars>
          <dgm:chMax val="0"/>
          <dgm:chPref val="0"/>
        </dgm:presLayoutVars>
      </dgm:prSet>
      <dgm:spPr/>
    </dgm:pt>
    <dgm:pt modelId="{BA5FA548-8975-4172-81F2-840179098EDF}" type="pres">
      <dgm:prSet presAssocID="{0DFF4A5C-A5BB-4E5E-BDB8-416BE4D39C63}" presName="sibTrans" presStyleCnt="0"/>
      <dgm:spPr/>
    </dgm:pt>
    <dgm:pt modelId="{D670534E-E9CC-4B05-B9A9-8442ECE04A6C}" type="pres">
      <dgm:prSet presAssocID="{1A1CB2B5-8A61-422E-BA87-AE47D5A1D1F5}" presName="compNode" presStyleCnt="0"/>
      <dgm:spPr/>
    </dgm:pt>
    <dgm:pt modelId="{BB59C31C-7860-4C4D-8735-7D2BB4844CEE}" type="pres">
      <dgm:prSet presAssocID="{1A1CB2B5-8A61-422E-BA87-AE47D5A1D1F5}" presName="bgRect" presStyleLbl="bgShp" presStyleIdx="4" presStyleCnt="6"/>
      <dgm:spPr/>
    </dgm:pt>
    <dgm:pt modelId="{05F0C2BB-95ED-45C2-B5FE-1029CAC48D34}" type="pres">
      <dgm:prSet presAssocID="{1A1CB2B5-8A61-422E-BA87-AE47D5A1D1F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A9448374-AA89-414A-856B-D1EF3FF16014}" type="pres">
      <dgm:prSet presAssocID="{1A1CB2B5-8A61-422E-BA87-AE47D5A1D1F5}" presName="spaceRect" presStyleCnt="0"/>
      <dgm:spPr/>
    </dgm:pt>
    <dgm:pt modelId="{AD48AE59-0745-447D-A33E-C67416D84FEA}" type="pres">
      <dgm:prSet presAssocID="{1A1CB2B5-8A61-422E-BA87-AE47D5A1D1F5}" presName="parTx" presStyleLbl="revTx" presStyleIdx="4" presStyleCnt="6">
        <dgm:presLayoutVars>
          <dgm:chMax val="0"/>
          <dgm:chPref val="0"/>
        </dgm:presLayoutVars>
      </dgm:prSet>
      <dgm:spPr/>
    </dgm:pt>
    <dgm:pt modelId="{B08DAEBB-01EF-7A41-9CDC-95F258EDD7EA}" type="pres">
      <dgm:prSet presAssocID="{8AD0F5AF-2A44-4DA1-9076-0120D4C747E6}" presName="sibTrans" presStyleCnt="0"/>
      <dgm:spPr/>
    </dgm:pt>
    <dgm:pt modelId="{7CECBECC-43F3-9E48-8D89-D0DE3364E68E}" type="pres">
      <dgm:prSet presAssocID="{8E33D057-AF68-9A4F-BD1E-7A2E655DB330}" presName="compNode" presStyleCnt="0"/>
      <dgm:spPr/>
    </dgm:pt>
    <dgm:pt modelId="{0ED71794-4F29-2144-91F2-ABF337249321}" type="pres">
      <dgm:prSet presAssocID="{8E33D057-AF68-9A4F-BD1E-7A2E655DB330}" presName="bgRect" presStyleLbl="bgShp" presStyleIdx="5" presStyleCnt="6"/>
      <dgm:spPr/>
    </dgm:pt>
    <dgm:pt modelId="{01EF0DF9-91E8-4C43-B2F9-68F4C7D41E35}" type="pres">
      <dgm:prSet presAssocID="{8E33D057-AF68-9A4F-BD1E-7A2E655DB330}" presName="iconRect" presStyleLbl="node1" presStyleIdx="5" presStyleCnt="6"/>
      <dgm:spPr/>
    </dgm:pt>
    <dgm:pt modelId="{A92C6D04-E58D-D247-BB79-5F08D51846A2}" type="pres">
      <dgm:prSet presAssocID="{8E33D057-AF68-9A4F-BD1E-7A2E655DB330}" presName="spaceRect" presStyleCnt="0"/>
      <dgm:spPr/>
    </dgm:pt>
    <dgm:pt modelId="{1D33BA12-1A0C-3740-AABB-7E2FFA5440A8}" type="pres">
      <dgm:prSet presAssocID="{8E33D057-AF68-9A4F-BD1E-7A2E655DB330}" presName="parTx" presStyleLbl="revTx" presStyleIdx="5" presStyleCnt="6">
        <dgm:presLayoutVars>
          <dgm:chMax val="0"/>
          <dgm:chPref val="0"/>
        </dgm:presLayoutVars>
      </dgm:prSet>
      <dgm:spPr/>
    </dgm:pt>
  </dgm:ptLst>
  <dgm:cxnLst>
    <dgm:cxn modelId="{EE3C1B19-FA27-4470-80E6-0546889FD724}" srcId="{82B654D3-AC1D-449C-A24C-FDB8E6207835}" destId="{1A1CB2B5-8A61-422E-BA87-AE47D5A1D1F5}" srcOrd="4" destOrd="0" parTransId="{045DD9E4-218D-4592-A136-59DF819ED8EE}" sibTransId="{8AD0F5AF-2A44-4DA1-9076-0120D4C747E6}"/>
    <dgm:cxn modelId="{586A2F3C-C048-492D-A604-9DE1B2841FCA}" type="presOf" srcId="{1A1CB2B5-8A61-422E-BA87-AE47D5A1D1F5}" destId="{AD48AE59-0745-447D-A33E-C67416D84FEA}" srcOrd="0" destOrd="0" presId="urn:microsoft.com/office/officeart/2018/2/layout/IconVerticalSolidList"/>
    <dgm:cxn modelId="{3679534E-2D72-403E-89DD-EB8CC560F632}" srcId="{82B654D3-AC1D-449C-A24C-FDB8E6207835}" destId="{4740BA48-07E2-47D5-920E-A5F369E0E82C}" srcOrd="0" destOrd="0" parTransId="{866B9507-61C4-43A3-B92A-E67C1D5FEABC}" sibTransId="{E024B112-C8FF-4480-BBA2-40B1E46AB352}"/>
    <dgm:cxn modelId="{85C6E064-28B9-458B-AEED-05C94F1284F6}" srcId="{82B654D3-AC1D-449C-A24C-FDB8E6207835}" destId="{E7C9415C-EBAE-4841-97F0-DC99EC6E1D5B}" srcOrd="2" destOrd="0" parTransId="{61D3FCE0-E857-45E7-854E-73BB3463F169}" sibTransId="{EC30F152-528D-4F0D-8A31-50ECA1EB8AFA}"/>
    <dgm:cxn modelId="{E485A868-0FB6-4DCE-8452-446BA7594DD4}" srcId="{82B654D3-AC1D-449C-A24C-FDB8E6207835}" destId="{5CD7C56C-9BF2-474F-BF7F-908483994BC8}" srcOrd="1" destOrd="0" parTransId="{A6ADD477-F86B-45E3-BAFD-E53BBEC12FD3}" sibTransId="{302656BD-4C37-4713-9B7F-47FE57A54E03}"/>
    <dgm:cxn modelId="{3276BF6F-FBDA-48FF-8A03-779189AA641D}" type="presOf" srcId="{5CD7C56C-9BF2-474F-BF7F-908483994BC8}" destId="{E944F8B2-76DF-477E-819C-50E2604EBC26}" srcOrd="0" destOrd="0" presId="urn:microsoft.com/office/officeart/2018/2/layout/IconVerticalSolidList"/>
    <dgm:cxn modelId="{295A0B70-45D7-40C9-887B-438A212318A6}" type="presOf" srcId="{E7C9415C-EBAE-4841-97F0-DC99EC6E1D5B}" destId="{A59DF4A1-2D4A-4B92-AFAC-D3E0A2E20145}" srcOrd="0" destOrd="0" presId="urn:microsoft.com/office/officeart/2018/2/layout/IconVerticalSolidList"/>
    <dgm:cxn modelId="{3C427D72-0AA3-4144-8C28-C4761A232F00}" srcId="{82B654D3-AC1D-449C-A24C-FDB8E6207835}" destId="{82B6CBDF-C93F-4FB2-834D-F3C7DFBA8671}" srcOrd="3" destOrd="0" parTransId="{274064A9-60C7-4BF9-9082-22B684A19F0F}" sibTransId="{0DFF4A5C-A5BB-4E5E-BDB8-416BE4D39C63}"/>
    <dgm:cxn modelId="{13ADFCA0-6E7C-5F4D-AB73-D805E2B5742C}" type="presOf" srcId="{8E33D057-AF68-9A4F-BD1E-7A2E655DB330}" destId="{1D33BA12-1A0C-3740-AABB-7E2FFA5440A8}" srcOrd="0" destOrd="0" presId="urn:microsoft.com/office/officeart/2018/2/layout/IconVerticalSolidList"/>
    <dgm:cxn modelId="{F1F184B4-2188-487E-80C3-F96C406B6296}" type="presOf" srcId="{82B654D3-AC1D-449C-A24C-FDB8E6207835}" destId="{CFC6418E-6D9A-443F-B1FA-5793D686E1D7}" srcOrd="0" destOrd="0" presId="urn:microsoft.com/office/officeart/2018/2/layout/IconVerticalSolidList"/>
    <dgm:cxn modelId="{B1428ADF-30DD-42B9-A85D-89F3F23A4620}" type="presOf" srcId="{4740BA48-07E2-47D5-920E-A5F369E0E82C}" destId="{38173969-3714-47D0-A2DA-FC88AD79E17A}" srcOrd="0" destOrd="0" presId="urn:microsoft.com/office/officeart/2018/2/layout/IconVerticalSolidList"/>
    <dgm:cxn modelId="{278D84E2-D8C0-455B-B01B-5941DE931696}" type="presOf" srcId="{82B6CBDF-C93F-4FB2-834D-F3C7DFBA8671}" destId="{275E51CD-4F5E-4B34-A287-61F7AE3BC0A1}" srcOrd="0" destOrd="0" presId="urn:microsoft.com/office/officeart/2018/2/layout/IconVerticalSolidList"/>
    <dgm:cxn modelId="{FECACCFE-5317-6940-9686-E47273240049}" srcId="{82B654D3-AC1D-449C-A24C-FDB8E6207835}" destId="{8E33D057-AF68-9A4F-BD1E-7A2E655DB330}" srcOrd="5" destOrd="0" parTransId="{4D685897-0376-9C4A-9E65-EF058C5F0750}" sibTransId="{1F6D3A64-970C-594B-B4E4-D566FCD079AB}"/>
    <dgm:cxn modelId="{DB177A0B-6EEA-4D45-8698-327D90159C1D}" type="presParOf" srcId="{CFC6418E-6D9A-443F-B1FA-5793D686E1D7}" destId="{3AD6DF0D-502F-4C1D-BBCD-82C6D593FE7C}" srcOrd="0" destOrd="0" presId="urn:microsoft.com/office/officeart/2018/2/layout/IconVerticalSolidList"/>
    <dgm:cxn modelId="{B15467E3-9382-447E-A242-91A85C408301}" type="presParOf" srcId="{3AD6DF0D-502F-4C1D-BBCD-82C6D593FE7C}" destId="{00C6A7C8-4DF7-4FD9-9C73-CF0E1A716E8F}" srcOrd="0" destOrd="0" presId="urn:microsoft.com/office/officeart/2018/2/layout/IconVerticalSolidList"/>
    <dgm:cxn modelId="{E5671D75-2332-4B2F-819C-3A38221F9C7B}" type="presParOf" srcId="{3AD6DF0D-502F-4C1D-BBCD-82C6D593FE7C}" destId="{AA6DA919-6DFA-4E0F-B8D7-4466452B621F}" srcOrd="1" destOrd="0" presId="urn:microsoft.com/office/officeart/2018/2/layout/IconVerticalSolidList"/>
    <dgm:cxn modelId="{4259E031-6532-4011-8EB4-61F8CCF94806}" type="presParOf" srcId="{3AD6DF0D-502F-4C1D-BBCD-82C6D593FE7C}" destId="{6014C74A-CBC5-4A14-8AB2-2D3B8DA49942}" srcOrd="2" destOrd="0" presId="urn:microsoft.com/office/officeart/2018/2/layout/IconVerticalSolidList"/>
    <dgm:cxn modelId="{5BBD20AB-30EF-4818-B105-F99601C861C2}" type="presParOf" srcId="{3AD6DF0D-502F-4C1D-BBCD-82C6D593FE7C}" destId="{38173969-3714-47D0-A2DA-FC88AD79E17A}" srcOrd="3" destOrd="0" presId="urn:microsoft.com/office/officeart/2018/2/layout/IconVerticalSolidList"/>
    <dgm:cxn modelId="{5F248589-935C-44C6-8F04-24801592B742}" type="presParOf" srcId="{CFC6418E-6D9A-443F-B1FA-5793D686E1D7}" destId="{D5093CF5-4CED-4A4B-A26C-B093B0141F9E}" srcOrd="1" destOrd="0" presId="urn:microsoft.com/office/officeart/2018/2/layout/IconVerticalSolidList"/>
    <dgm:cxn modelId="{B2424032-4521-453D-9045-C61519F0D1D7}" type="presParOf" srcId="{CFC6418E-6D9A-443F-B1FA-5793D686E1D7}" destId="{AA6F49A3-519F-4FE7-A789-CCE548DC9CAD}" srcOrd="2" destOrd="0" presId="urn:microsoft.com/office/officeart/2018/2/layout/IconVerticalSolidList"/>
    <dgm:cxn modelId="{ECE59CF9-1DDA-4A9A-8311-620B5A511FBA}" type="presParOf" srcId="{AA6F49A3-519F-4FE7-A789-CCE548DC9CAD}" destId="{22C98A34-245D-45FB-8576-31EAC5E4470A}" srcOrd="0" destOrd="0" presId="urn:microsoft.com/office/officeart/2018/2/layout/IconVerticalSolidList"/>
    <dgm:cxn modelId="{003117F8-26CA-4C2B-8ACC-0D28B0820DDD}" type="presParOf" srcId="{AA6F49A3-519F-4FE7-A789-CCE548DC9CAD}" destId="{DB841A17-FC7B-4D6D-A06B-B010152B1E78}" srcOrd="1" destOrd="0" presId="urn:microsoft.com/office/officeart/2018/2/layout/IconVerticalSolidList"/>
    <dgm:cxn modelId="{1C747CAB-1391-42B5-AC3B-2CBC0BCAB997}" type="presParOf" srcId="{AA6F49A3-519F-4FE7-A789-CCE548DC9CAD}" destId="{29833E20-2AD8-4419-B6B8-7E6A54935155}" srcOrd="2" destOrd="0" presId="urn:microsoft.com/office/officeart/2018/2/layout/IconVerticalSolidList"/>
    <dgm:cxn modelId="{F9FE72DA-7B20-46E0-9CDF-E0996832575B}" type="presParOf" srcId="{AA6F49A3-519F-4FE7-A789-CCE548DC9CAD}" destId="{E944F8B2-76DF-477E-819C-50E2604EBC26}" srcOrd="3" destOrd="0" presId="urn:microsoft.com/office/officeart/2018/2/layout/IconVerticalSolidList"/>
    <dgm:cxn modelId="{707BAEAE-9949-415C-878E-3396AE82B408}" type="presParOf" srcId="{CFC6418E-6D9A-443F-B1FA-5793D686E1D7}" destId="{461BAE52-BFCD-44F9-A617-65C930EA8AE0}" srcOrd="3" destOrd="0" presId="urn:microsoft.com/office/officeart/2018/2/layout/IconVerticalSolidList"/>
    <dgm:cxn modelId="{F999D332-D18B-4873-936B-85F76C4D0273}" type="presParOf" srcId="{CFC6418E-6D9A-443F-B1FA-5793D686E1D7}" destId="{0FB2BEA8-A4D2-4699-BCDE-E14042ACB073}" srcOrd="4" destOrd="0" presId="urn:microsoft.com/office/officeart/2018/2/layout/IconVerticalSolidList"/>
    <dgm:cxn modelId="{1C098FDC-E0D1-484D-A875-C74EC8638CEE}" type="presParOf" srcId="{0FB2BEA8-A4D2-4699-BCDE-E14042ACB073}" destId="{0DA46519-25B8-4597-B6D2-C5CBF06C11D3}" srcOrd="0" destOrd="0" presId="urn:microsoft.com/office/officeart/2018/2/layout/IconVerticalSolidList"/>
    <dgm:cxn modelId="{24992F43-E783-4175-9DA0-9411BC7BB53E}" type="presParOf" srcId="{0FB2BEA8-A4D2-4699-BCDE-E14042ACB073}" destId="{F21BA7E4-4182-498A-A65F-4A2491D02BFB}" srcOrd="1" destOrd="0" presId="urn:microsoft.com/office/officeart/2018/2/layout/IconVerticalSolidList"/>
    <dgm:cxn modelId="{EF86C4BA-F42D-4371-8A71-F0D2A65041CB}" type="presParOf" srcId="{0FB2BEA8-A4D2-4699-BCDE-E14042ACB073}" destId="{C38B0E2E-3ED3-408B-8B38-276BDCC27C2A}" srcOrd="2" destOrd="0" presId="urn:microsoft.com/office/officeart/2018/2/layout/IconVerticalSolidList"/>
    <dgm:cxn modelId="{519EC1F0-53E2-4B57-A065-3C339B8E59EF}" type="presParOf" srcId="{0FB2BEA8-A4D2-4699-BCDE-E14042ACB073}" destId="{A59DF4A1-2D4A-4B92-AFAC-D3E0A2E20145}" srcOrd="3" destOrd="0" presId="urn:microsoft.com/office/officeart/2018/2/layout/IconVerticalSolidList"/>
    <dgm:cxn modelId="{A3DC1BED-A76C-496E-ABD5-8C8664609167}" type="presParOf" srcId="{CFC6418E-6D9A-443F-B1FA-5793D686E1D7}" destId="{D45B6CCD-03B8-44D1-9992-11CB852FC893}" srcOrd="5" destOrd="0" presId="urn:microsoft.com/office/officeart/2018/2/layout/IconVerticalSolidList"/>
    <dgm:cxn modelId="{23ECF8B7-F84A-4E63-B072-384BFD57EED6}" type="presParOf" srcId="{CFC6418E-6D9A-443F-B1FA-5793D686E1D7}" destId="{CB827FFB-EF75-4C44-B6A8-8F3C8F1D54FC}" srcOrd="6" destOrd="0" presId="urn:microsoft.com/office/officeart/2018/2/layout/IconVerticalSolidList"/>
    <dgm:cxn modelId="{AD85BB4A-E661-4999-8362-CA750EE78516}" type="presParOf" srcId="{CB827FFB-EF75-4C44-B6A8-8F3C8F1D54FC}" destId="{74C5071B-F0E5-4F30-A9B1-5BCCA3D27556}" srcOrd="0" destOrd="0" presId="urn:microsoft.com/office/officeart/2018/2/layout/IconVerticalSolidList"/>
    <dgm:cxn modelId="{31F91C11-B4DF-44BC-974B-D6B27D9451EB}" type="presParOf" srcId="{CB827FFB-EF75-4C44-B6A8-8F3C8F1D54FC}" destId="{30C2BCFC-2EC1-40D4-8494-28EDCC19ED74}" srcOrd="1" destOrd="0" presId="urn:microsoft.com/office/officeart/2018/2/layout/IconVerticalSolidList"/>
    <dgm:cxn modelId="{CE5FA829-6C77-45AC-AD22-8682975581B9}" type="presParOf" srcId="{CB827FFB-EF75-4C44-B6A8-8F3C8F1D54FC}" destId="{1DB25ED3-AA41-4D6D-9546-1C6F60ADBAFF}" srcOrd="2" destOrd="0" presId="urn:microsoft.com/office/officeart/2018/2/layout/IconVerticalSolidList"/>
    <dgm:cxn modelId="{02E2C47A-25C9-4E6D-B92E-051453FA66E7}" type="presParOf" srcId="{CB827FFB-EF75-4C44-B6A8-8F3C8F1D54FC}" destId="{275E51CD-4F5E-4B34-A287-61F7AE3BC0A1}" srcOrd="3" destOrd="0" presId="urn:microsoft.com/office/officeart/2018/2/layout/IconVerticalSolidList"/>
    <dgm:cxn modelId="{D0B1D95D-2D13-422D-8B0D-8110A7D7F72F}" type="presParOf" srcId="{CFC6418E-6D9A-443F-B1FA-5793D686E1D7}" destId="{BA5FA548-8975-4172-81F2-840179098EDF}" srcOrd="7" destOrd="0" presId="urn:microsoft.com/office/officeart/2018/2/layout/IconVerticalSolidList"/>
    <dgm:cxn modelId="{682F9B8B-FCBD-4557-89F3-31D974F90A7F}" type="presParOf" srcId="{CFC6418E-6D9A-443F-B1FA-5793D686E1D7}" destId="{D670534E-E9CC-4B05-B9A9-8442ECE04A6C}" srcOrd="8" destOrd="0" presId="urn:microsoft.com/office/officeart/2018/2/layout/IconVerticalSolidList"/>
    <dgm:cxn modelId="{9C352A4B-ED3A-4FE7-9488-18BCA10A8EA3}" type="presParOf" srcId="{D670534E-E9CC-4B05-B9A9-8442ECE04A6C}" destId="{BB59C31C-7860-4C4D-8735-7D2BB4844CEE}" srcOrd="0" destOrd="0" presId="urn:microsoft.com/office/officeart/2018/2/layout/IconVerticalSolidList"/>
    <dgm:cxn modelId="{77D90DE0-2749-4693-A21F-E65098839CA8}" type="presParOf" srcId="{D670534E-E9CC-4B05-B9A9-8442ECE04A6C}" destId="{05F0C2BB-95ED-45C2-B5FE-1029CAC48D34}" srcOrd="1" destOrd="0" presId="urn:microsoft.com/office/officeart/2018/2/layout/IconVerticalSolidList"/>
    <dgm:cxn modelId="{0866B2EA-5068-44F3-866A-86FB6F92D28D}" type="presParOf" srcId="{D670534E-E9CC-4B05-B9A9-8442ECE04A6C}" destId="{A9448374-AA89-414A-856B-D1EF3FF16014}" srcOrd="2" destOrd="0" presId="urn:microsoft.com/office/officeart/2018/2/layout/IconVerticalSolidList"/>
    <dgm:cxn modelId="{A7522763-0D7F-4C9E-BFB8-4997441DDD74}" type="presParOf" srcId="{D670534E-E9CC-4B05-B9A9-8442ECE04A6C}" destId="{AD48AE59-0745-447D-A33E-C67416D84FEA}" srcOrd="3" destOrd="0" presId="urn:microsoft.com/office/officeart/2018/2/layout/IconVerticalSolidList"/>
    <dgm:cxn modelId="{B7FDE9FE-5F13-1A4E-A246-35C53A8CE12E}" type="presParOf" srcId="{CFC6418E-6D9A-443F-B1FA-5793D686E1D7}" destId="{B08DAEBB-01EF-7A41-9CDC-95F258EDD7EA}" srcOrd="9" destOrd="0" presId="urn:microsoft.com/office/officeart/2018/2/layout/IconVerticalSolidList"/>
    <dgm:cxn modelId="{CEE5ECC2-B201-4942-98A6-FF08B83A2E9B}" type="presParOf" srcId="{CFC6418E-6D9A-443F-B1FA-5793D686E1D7}" destId="{7CECBECC-43F3-9E48-8D89-D0DE3364E68E}" srcOrd="10" destOrd="0" presId="urn:microsoft.com/office/officeart/2018/2/layout/IconVerticalSolidList"/>
    <dgm:cxn modelId="{CA8C65B2-CD91-1D43-811A-D7520E895280}" type="presParOf" srcId="{7CECBECC-43F3-9E48-8D89-D0DE3364E68E}" destId="{0ED71794-4F29-2144-91F2-ABF337249321}" srcOrd="0" destOrd="0" presId="urn:microsoft.com/office/officeart/2018/2/layout/IconVerticalSolidList"/>
    <dgm:cxn modelId="{95648E73-83A5-6440-A038-16328542F035}" type="presParOf" srcId="{7CECBECC-43F3-9E48-8D89-D0DE3364E68E}" destId="{01EF0DF9-91E8-4C43-B2F9-68F4C7D41E35}" srcOrd="1" destOrd="0" presId="urn:microsoft.com/office/officeart/2018/2/layout/IconVerticalSolidList"/>
    <dgm:cxn modelId="{FAA45B9A-A275-1D47-AC90-F2D9C7D53F41}" type="presParOf" srcId="{7CECBECC-43F3-9E48-8D89-D0DE3364E68E}" destId="{A92C6D04-E58D-D247-BB79-5F08D51846A2}" srcOrd="2" destOrd="0" presId="urn:microsoft.com/office/officeart/2018/2/layout/IconVerticalSolidList"/>
    <dgm:cxn modelId="{2D81CE4B-9127-4648-9C24-1C5AF7E65D9D}" type="presParOf" srcId="{7CECBECC-43F3-9E48-8D89-D0DE3364E68E}" destId="{1D33BA12-1A0C-3740-AABB-7E2FFA5440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76A37-5AF4-A842-9069-2B78600B086C}">
      <dsp:nvSpPr>
        <dsp:cNvPr id="0" name=""/>
        <dsp:cNvSpPr/>
      </dsp:nvSpPr>
      <dsp:spPr>
        <a:xfrm>
          <a:off x="2816" y="887477"/>
          <a:ext cx="1231628" cy="877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Science objectives</a:t>
          </a:r>
        </a:p>
      </dsp:txBody>
      <dsp:txXfrm>
        <a:off x="28518" y="913179"/>
        <a:ext cx="1180224" cy="826131"/>
      </dsp:txXfrm>
    </dsp:sp>
    <dsp:sp modelId="{24B9029D-7A0C-5740-9195-7D57E32E96D5}">
      <dsp:nvSpPr>
        <dsp:cNvPr id="0" name=""/>
        <dsp:cNvSpPr/>
      </dsp:nvSpPr>
      <dsp:spPr>
        <a:xfrm>
          <a:off x="1357608" y="1173523"/>
          <a:ext cx="261105" cy="305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357608" y="1234612"/>
        <a:ext cx="182774" cy="183265"/>
      </dsp:txXfrm>
    </dsp:sp>
    <dsp:sp modelId="{57097A57-B1FB-154C-A06F-E6A5AA8F0727}">
      <dsp:nvSpPr>
        <dsp:cNvPr id="0" name=""/>
        <dsp:cNvSpPr/>
      </dsp:nvSpPr>
      <dsp:spPr>
        <a:xfrm>
          <a:off x="1727097" y="887477"/>
          <a:ext cx="1231628" cy="877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Technical requirements</a:t>
          </a:r>
        </a:p>
      </dsp:txBody>
      <dsp:txXfrm>
        <a:off x="1752799" y="913179"/>
        <a:ext cx="1180224" cy="826131"/>
      </dsp:txXfrm>
    </dsp:sp>
    <dsp:sp modelId="{4D3F600B-9230-5F48-90BD-0BA05B4E6454}">
      <dsp:nvSpPr>
        <dsp:cNvPr id="0" name=""/>
        <dsp:cNvSpPr/>
      </dsp:nvSpPr>
      <dsp:spPr>
        <a:xfrm>
          <a:off x="3081888" y="1173523"/>
          <a:ext cx="261105" cy="305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081888" y="1234612"/>
        <a:ext cx="182774" cy="183265"/>
      </dsp:txXfrm>
    </dsp:sp>
    <dsp:sp modelId="{7656378E-FFBA-2B43-A73D-75E745E8E711}">
      <dsp:nvSpPr>
        <dsp:cNvPr id="0" name=""/>
        <dsp:cNvSpPr/>
      </dsp:nvSpPr>
      <dsp:spPr>
        <a:xfrm>
          <a:off x="3451377" y="887477"/>
          <a:ext cx="1231628" cy="877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Engagement with partners</a:t>
          </a:r>
        </a:p>
      </dsp:txBody>
      <dsp:txXfrm>
        <a:off x="3477079" y="913179"/>
        <a:ext cx="1180224" cy="826131"/>
      </dsp:txXfrm>
    </dsp:sp>
    <dsp:sp modelId="{461A102D-FC97-B647-896F-EF4D01C33D35}">
      <dsp:nvSpPr>
        <dsp:cNvPr id="0" name=""/>
        <dsp:cNvSpPr/>
      </dsp:nvSpPr>
      <dsp:spPr>
        <a:xfrm>
          <a:off x="4806168" y="1173523"/>
          <a:ext cx="261105" cy="305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806168" y="1234612"/>
        <a:ext cx="182774" cy="183265"/>
      </dsp:txXfrm>
    </dsp:sp>
    <dsp:sp modelId="{A49B1D6E-8A5A-B642-AF80-46E8A2D62DC5}">
      <dsp:nvSpPr>
        <dsp:cNvPr id="0" name=""/>
        <dsp:cNvSpPr/>
      </dsp:nvSpPr>
      <dsp:spPr>
        <a:xfrm>
          <a:off x="5175657" y="887477"/>
          <a:ext cx="1231628" cy="877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Procurement, deployment and commissioning</a:t>
          </a:r>
        </a:p>
      </dsp:txBody>
      <dsp:txXfrm>
        <a:off x="5201359" y="913179"/>
        <a:ext cx="1180224" cy="826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DF268-5FD4-6A4C-A7D0-532B12ECFEA2}">
      <dsp:nvSpPr>
        <dsp:cNvPr id="0" name=""/>
        <dsp:cNvSpPr/>
      </dsp:nvSpPr>
      <dsp:spPr>
        <a:xfrm>
          <a:off x="0" y="2175669"/>
          <a:ext cx="1051560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14F32B9-9A40-3E44-A0E8-D0CC53396BB7}">
      <dsp:nvSpPr>
        <dsp:cNvPr id="0" name=""/>
        <dsp:cNvSpPr/>
      </dsp:nvSpPr>
      <dsp:spPr>
        <a:xfrm>
          <a:off x="233263" y="23366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Nov. </a:t>
          </a:r>
          <a:r>
            <a:rPr lang="en-US" sz="1600" kern="1200" dirty="0"/>
            <a:t>2022</a:t>
          </a:r>
        </a:p>
      </dsp:txBody>
      <dsp:txXfrm>
        <a:off x="233263" y="2336668"/>
        <a:ext cx="3375261" cy="491701"/>
      </dsp:txXfrm>
    </dsp:sp>
    <dsp:sp modelId="{202BBE48-C3A6-604E-946F-C62596721074}">
      <dsp:nvSpPr>
        <dsp:cNvPr id="0" name=""/>
        <dsp:cNvSpPr/>
      </dsp:nvSpPr>
      <dsp:spPr>
        <a:xfrm>
          <a:off x="3132" y="607011"/>
          <a:ext cx="3835524"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a:t>Strategic decision to upgrade TURSA @ Edinburgh and the Memory Intensive System @Durham</a:t>
          </a:r>
        </a:p>
      </dsp:txBody>
      <dsp:txXfrm>
        <a:off x="39349" y="643228"/>
        <a:ext cx="3763090" cy="669469"/>
      </dsp:txXfrm>
    </dsp:sp>
    <dsp:sp modelId="{8B2BC8B7-465C-B54B-8AA6-46333A93978F}">
      <dsp:nvSpPr>
        <dsp:cNvPr id="0" name=""/>
        <dsp:cNvSpPr/>
      </dsp:nvSpPr>
      <dsp:spPr>
        <a:xfrm>
          <a:off x="1920894"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3C1A650-2CD2-BC4F-ACA7-7ACE413CDF72}">
      <dsp:nvSpPr>
        <dsp:cNvPr id="0" name=""/>
        <dsp:cNvSpPr/>
      </dsp:nvSpPr>
      <dsp:spPr>
        <a:xfrm>
          <a:off x="2457867" y="15229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2022–2023</a:t>
          </a:r>
        </a:p>
      </dsp:txBody>
      <dsp:txXfrm>
        <a:off x="2457867" y="1522968"/>
        <a:ext cx="3375261" cy="491701"/>
      </dsp:txXfrm>
    </dsp:sp>
    <dsp:sp modelId="{13A587EE-0C9B-864F-A2CC-340C1ED562FE}">
      <dsp:nvSpPr>
        <dsp:cNvPr id="0" name=""/>
        <dsp:cNvSpPr/>
      </dsp:nvSpPr>
      <dsp:spPr>
        <a:xfrm>
          <a:off x="1888259"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FC4A1-BCB9-7246-B378-264BD7AD0735}">
      <dsp:nvSpPr>
        <dsp:cNvPr id="0" name=""/>
        <dsp:cNvSpPr/>
      </dsp:nvSpPr>
      <dsp:spPr>
        <a:xfrm>
          <a:off x="2227736" y="3002423"/>
          <a:ext cx="3835524"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a:t>Design and deployment</a:t>
          </a:r>
        </a:p>
      </dsp:txBody>
      <dsp:txXfrm>
        <a:off x="2263953" y="3038640"/>
        <a:ext cx="3763090" cy="669469"/>
      </dsp:txXfrm>
    </dsp:sp>
    <dsp:sp modelId="{E38CC351-ECDB-1844-B4CD-0A0A8ADF8F62}">
      <dsp:nvSpPr>
        <dsp:cNvPr id="0" name=""/>
        <dsp:cNvSpPr/>
      </dsp:nvSpPr>
      <dsp:spPr>
        <a:xfrm>
          <a:off x="4145498" y="2175669"/>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E905DB-4D5C-4B43-A139-ECC095FC1F10}">
      <dsp:nvSpPr>
        <dsp:cNvPr id="0" name=""/>
        <dsp:cNvSpPr/>
      </dsp:nvSpPr>
      <dsp:spPr>
        <a:xfrm>
          <a:off x="4682471" y="23366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Summer /Early fall 2023</a:t>
          </a:r>
        </a:p>
      </dsp:txBody>
      <dsp:txXfrm>
        <a:off x="4682471" y="2336668"/>
        <a:ext cx="3375261" cy="491701"/>
      </dsp:txXfrm>
    </dsp:sp>
    <dsp:sp modelId="{827399A0-68B6-3644-86E9-1EF495903118}">
      <dsp:nvSpPr>
        <dsp:cNvPr id="0" name=""/>
        <dsp:cNvSpPr/>
      </dsp:nvSpPr>
      <dsp:spPr>
        <a:xfrm>
          <a:off x="4112862"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52BE8-E105-7D4C-8534-1B045A9E0474}">
      <dsp:nvSpPr>
        <dsp:cNvPr id="0" name=""/>
        <dsp:cNvSpPr/>
      </dsp:nvSpPr>
      <dsp:spPr>
        <a:xfrm>
          <a:off x="4452339" y="607011"/>
          <a:ext cx="3835524"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a:t>Commissioning</a:t>
          </a:r>
        </a:p>
      </dsp:txBody>
      <dsp:txXfrm>
        <a:off x="4488556" y="643228"/>
        <a:ext cx="3763090" cy="669469"/>
      </dsp:txXfrm>
    </dsp:sp>
    <dsp:sp modelId="{3BBD2975-5798-454C-B5D2-D4B323A2B3DE}">
      <dsp:nvSpPr>
        <dsp:cNvPr id="0" name=""/>
        <dsp:cNvSpPr/>
      </dsp:nvSpPr>
      <dsp:spPr>
        <a:xfrm>
          <a:off x="6370101"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EBAB4C-12B3-EC45-A79A-9F5E69142F46}">
      <dsp:nvSpPr>
        <dsp:cNvPr id="0" name=""/>
        <dsp:cNvSpPr/>
      </dsp:nvSpPr>
      <dsp:spPr>
        <a:xfrm>
          <a:off x="6907075" y="15229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Currently</a:t>
          </a:r>
        </a:p>
      </dsp:txBody>
      <dsp:txXfrm>
        <a:off x="6907075" y="1522968"/>
        <a:ext cx="3375261" cy="491701"/>
      </dsp:txXfrm>
    </dsp:sp>
    <dsp:sp modelId="{6180218A-91E4-2249-853B-D88937E8B198}">
      <dsp:nvSpPr>
        <dsp:cNvPr id="0" name=""/>
        <dsp:cNvSpPr/>
      </dsp:nvSpPr>
      <dsp:spPr>
        <a:xfrm>
          <a:off x="6337466"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51077-C02D-2844-ADE4-94FFAD8A955C}">
      <dsp:nvSpPr>
        <dsp:cNvPr id="0" name=""/>
        <dsp:cNvSpPr/>
      </dsp:nvSpPr>
      <dsp:spPr>
        <a:xfrm>
          <a:off x="6676943" y="3002423"/>
          <a:ext cx="3835524"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a:t>Production</a:t>
          </a:r>
        </a:p>
      </dsp:txBody>
      <dsp:txXfrm>
        <a:off x="6713160" y="3038640"/>
        <a:ext cx="3763090" cy="669469"/>
      </dsp:txXfrm>
    </dsp:sp>
    <dsp:sp modelId="{90D4877E-FD62-074D-987C-8C8CD6AABB5B}">
      <dsp:nvSpPr>
        <dsp:cNvPr id="0" name=""/>
        <dsp:cNvSpPr/>
      </dsp:nvSpPr>
      <dsp:spPr>
        <a:xfrm>
          <a:off x="8594705" y="2175669"/>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E7B44E2-48F0-484B-BA75-98239B3C91AD}">
      <dsp:nvSpPr>
        <dsp:cNvPr id="0" name=""/>
        <dsp:cNvSpPr/>
      </dsp:nvSpPr>
      <dsp:spPr>
        <a:xfrm>
          <a:off x="8562070"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6A7C8-4DF7-4FD9-9C73-CF0E1A716E8F}">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DA919-6DFA-4E0F-B8D7-4466452B621F}">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73969-3714-47D0-A2DA-FC88AD79E17A}">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The hardware follows the science goals</a:t>
          </a:r>
        </a:p>
      </dsp:txBody>
      <dsp:txXfrm>
        <a:off x="935949" y="1901"/>
        <a:ext cx="5365651" cy="810345"/>
      </dsp:txXfrm>
    </dsp:sp>
    <dsp:sp modelId="{22C98A34-245D-45FB-8576-31EAC5E4470A}">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41A17-FC7B-4D6D-A06B-B010152B1E78}">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4F8B2-76DF-477E-819C-50E2604EBC26}">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a:t>The strategy is always proactive, never reactive</a:t>
          </a:r>
        </a:p>
      </dsp:txBody>
      <dsp:txXfrm>
        <a:off x="935949" y="1014833"/>
        <a:ext cx="5365651" cy="810345"/>
      </dsp:txXfrm>
    </dsp:sp>
    <dsp:sp modelId="{0DA46519-25B8-4597-B6D2-C5CBF06C11D3}">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BA7E4-4182-498A-A65F-4A2491D02BFB}">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DF4A1-2D4A-4B92-AFAC-D3E0A2E20145}">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Performance is always measured by user codes</a:t>
          </a:r>
        </a:p>
      </dsp:txBody>
      <dsp:txXfrm>
        <a:off x="935949" y="2027765"/>
        <a:ext cx="5365651" cy="810345"/>
      </dsp:txXfrm>
    </dsp:sp>
    <dsp:sp modelId="{74C5071B-F0E5-4F30-A9B1-5BCCA3D27556}">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BCFC-2EC1-40D4-8494-28EDCC19ED74}">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5E51CD-4F5E-4B34-A287-61F7AE3BC0A1}">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The user community plays a central role in defining the strategy</a:t>
          </a:r>
        </a:p>
      </dsp:txBody>
      <dsp:txXfrm>
        <a:off x="935949" y="3040697"/>
        <a:ext cx="5365651" cy="810345"/>
      </dsp:txXfrm>
    </dsp:sp>
    <dsp:sp modelId="{BB59C31C-7860-4C4D-8735-7D2BB4844CEE}">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0C2BB-95ED-45C2-B5FE-1029CAC48D34}">
      <dsp:nvSpPr>
        <dsp:cNvPr id="0" name=""/>
        <dsp:cNvSpPr/>
      </dsp:nvSpPr>
      <dsp:spPr>
        <a:xfrm>
          <a:off x="245129" y="4235957"/>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48AE59-0745-447D-A33E-C67416D84FEA}">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kern="1200" dirty="0"/>
            <a:t>The approach is anticipated to stay in place for future opportunities</a:t>
          </a:r>
        </a:p>
      </dsp:txBody>
      <dsp:txXfrm>
        <a:off x="935949" y="4053629"/>
        <a:ext cx="5365651" cy="810345"/>
      </dsp:txXfrm>
    </dsp:sp>
    <dsp:sp modelId="{0ED71794-4F29-2144-91F2-ABF337249321}">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F0DF9-91E8-4C43-B2F9-68F4C7D41E35}">
      <dsp:nvSpPr>
        <dsp:cNvPr id="0" name=""/>
        <dsp:cNvSpPr/>
      </dsp:nvSpPr>
      <dsp:spPr>
        <a:xfrm>
          <a:off x="245129" y="5248889"/>
          <a:ext cx="445690" cy="445690"/>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3BA12-1A0C-3740-AABB-7E2FFA5440A8}">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GB" sz="1900" kern="1200" dirty="0"/>
            <a:t>The approach is open and cooperative</a:t>
          </a:r>
        </a:p>
      </dsp:txBody>
      <dsp:txXfrm>
        <a:off x="935949" y="5066561"/>
        <a:ext cx="5365651" cy="8103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00741-DCF6-9149-8CA6-96D00E675F36}" type="datetimeFigureOut">
              <a:rPr lang="en-US" smtClean="0"/>
              <a:t>12/11/23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EF5F7-D4AC-F145-893C-2474CB7F966A}" type="slidenum">
              <a:rPr lang="en-US" smtClean="0"/>
              <a:t>‹#›</a:t>
            </a:fld>
            <a:endParaRPr lang="en-US"/>
          </a:p>
        </p:txBody>
      </p:sp>
    </p:spTree>
    <p:extLst>
      <p:ext uri="{BB962C8B-B14F-4D97-AF65-F5344CB8AC3E}">
        <p14:creationId xmlns:p14="http://schemas.microsoft.com/office/powerpoint/2010/main" val="193188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pPr defTabSz="914400">
              <a:lnSpc>
                <a:spcPct val="100000"/>
              </a:lnSpc>
              <a:defRPr sz="1800">
                <a:latin typeface="SourceSansPro"/>
                <a:ea typeface="SourceSansPro"/>
                <a:cs typeface="SourceSansPro"/>
                <a:sym typeface="SourceSansPro"/>
              </a:defRPr>
            </a:pPr>
            <a:r>
              <a:rPr dirty="0"/>
              <a:t>Also avoid </a:t>
            </a:r>
            <a:r>
              <a:rPr dirty="0" err="1"/>
              <a:t>demonising</a:t>
            </a:r>
            <a:r>
              <a:rPr dirty="0"/>
              <a:t> HPC</a:t>
            </a:r>
          </a:p>
          <a:p>
            <a:pPr defTabSz="914400">
              <a:lnSpc>
                <a:spcPct val="100000"/>
              </a:lnSpc>
              <a:defRPr sz="1800">
                <a:latin typeface="SourceSansPro"/>
                <a:ea typeface="SourceSansPro"/>
                <a:cs typeface="SourceSansPro"/>
                <a:sym typeface="SourceSansPro"/>
              </a:defRPr>
            </a:pPr>
            <a:r>
              <a:rPr dirty="0"/>
              <a:t>Energy-optimal GPU frequency limits solving an </a:t>
            </a:r>
            <a:r>
              <a:rPr i="1" dirty="0" err="1">
                <a:latin typeface="PazoMath"/>
                <a:ea typeface="PazoMath"/>
                <a:cs typeface="PazoMath"/>
                <a:sym typeface="PazoMath"/>
              </a:rPr>
              <a:t>ε</a:t>
            </a:r>
            <a:r>
              <a:rPr dirty="0"/>
              <a:t>-constraint on performances, </a:t>
            </a:r>
            <a:r>
              <a:rPr i="1" dirty="0"/>
              <a:t>i.e. </a:t>
            </a:r>
            <a:r>
              <a:rPr dirty="0"/>
              <a:t>the GPU frequency that consumes the less energy while tolerating a maximum reduction of </a:t>
            </a:r>
            <a:r>
              <a:rPr i="1" dirty="0" err="1">
                <a:latin typeface="PazoMath"/>
                <a:ea typeface="PazoMath"/>
                <a:cs typeface="PazoMath"/>
                <a:sym typeface="PazoMath"/>
              </a:rPr>
              <a:t>ε</a:t>
            </a:r>
            <a:r>
              <a:rPr i="1" dirty="0">
                <a:latin typeface="PazoMath"/>
                <a:ea typeface="PazoMath"/>
                <a:cs typeface="PazoMath"/>
                <a:sym typeface="PazoMath"/>
              </a:rPr>
              <a:t> </a:t>
            </a:r>
            <a:r>
              <a:rPr dirty="0"/>
              <a:t>in performances relatively to the maximum frequency setting. </a:t>
            </a:r>
          </a:p>
        </p:txBody>
      </p:sp>
    </p:spTree>
    <p:extLst>
      <p:ext uri="{BB962C8B-B14F-4D97-AF65-F5344CB8AC3E}">
        <p14:creationId xmlns:p14="http://schemas.microsoft.com/office/powerpoint/2010/main" val="162538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C823-6B7E-6DC1-1C69-05095968FA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51E8A46-B23E-B570-96CC-AEE0B0316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91BC932-9A3C-DD1F-533E-16D422678377}"/>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5" name="Footer Placeholder 4">
            <a:extLst>
              <a:ext uri="{FF2B5EF4-FFF2-40B4-BE49-F238E27FC236}">
                <a16:creationId xmlns:a16="http://schemas.microsoft.com/office/drawing/2014/main" id="{E4233782-8D52-829A-5771-17F16387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E01CB-5020-B500-0230-2EBE900A7382}"/>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402180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DD36-9F9C-DE69-C784-30659B2DA7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54C55-A31E-4DE5-A02E-1BC9A18D47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F267E1-E66A-532B-78F4-86221B3CE4EC}"/>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5" name="Footer Placeholder 4">
            <a:extLst>
              <a:ext uri="{FF2B5EF4-FFF2-40B4-BE49-F238E27FC236}">
                <a16:creationId xmlns:a16="http://schemas.microsoft.com/office/drawing/2014/main" id="{E69CFB60-E8F6-C85C-F45C-43CB9847A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970ED-686D-8A47-DFB2-942ADA9622AB}"/>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355196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519CE-BF2F-5541-AF12-8BAEF671C73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E704B0-AA7A-A38E-D587-46AD85075A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90ACD9-7959-F316-602D-006E7ED03660}"/>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5" name="Footer Placeholder 4">
            <a:extLst>
              <a:ext uri="{FF2B5EF4-FFF2-40B4-BE49-F238E27FC236}">
                <a16:creationId xmlns:a16="http://schemas.microsoft.com/office/drawing/2014/main" id="{39E3C067-EAF4-4F5D-DE1C-988CD2AC5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4ECB5-2C2C-72F4-B584-065DE1909C5B}"/>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234182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04CE-73CF-89B2-BCEF-C22590FDD9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E83C4B-179E-B011-C8A6-965FCD35A3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2E8BA9-0B00-2704-4E4D-0D9F3C7B0727}"/>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5" name="Footer Placeholder 4">
            <a:extLst>
              <a:ext uri="{FF2B5EF4-FFF2-40B4-BE49-F238E27FC236}">
                <a16:creationId xmlns:a16="http://schemas.microsoft.com/office/drawing/2014/main" id="{4F42EA09-E9CA-7D23-0772-CAE21CBCB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E1C38-BFD9-8026-EFCC-908A09DA040D}"/>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16045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D73E-8B68-9C6D-F846-9225D410B9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018C835-387E-89F1-D921-6FE76082B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222B28-2CF2-CB12-2A6F-B7AB984D52B8}"/>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5" name="Footer Placeholder 4">
            <a:extLst>
              <a:ext uri="{FF2B5EF4-FFF2-40B4-BE49-F238E27FC236}">
                <a16:creationId xmlns:a16="http://schemas.microsoft.com/office/drawing/2014/main" id="{1FE9D0C3-D384-C44D-2D76-1DB3174C1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140D3-7B25-B972-17BA-4BFFFD6A417F}"/>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353947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B37E-CA9D-87EA-6AA4-6A269850638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A059EE-E1AE-D1CE-142D-B63021B92B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BC4709-790D-F94A-93AA-667A5D8157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93C6C8-F52E-4150-7CCF-FB04341C5B75}"/>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6" name="Footer Placeholder 5">
            <a:extLst>
              <a:ext uri="{FF2B5EF4-FFF2-40B4-BE49-F238E27FC236}">
                <a16:creationId xmlns:a16="http://schemas.microsoft.com/office/drawing/2014/main" id="{89395998-03A8-00C5-2660-1D4D1A30F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2A3A7-C7F9-925D-6321-ED965DBE2EC3}"/>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267114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28CF-6DC5-60B5-311A-09F6BC87D7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A7D880-C361-35BB-B47F-54A64A614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69DF54-70C3-0A03-3D91-9687E26743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0D475A7-CFCF-C29B-960A-C734903A5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C6459C-6420-6393-6C19-2696EC07C3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CEFF5C7-0E2D-2E28-604A-18DCB9ADD918}"/>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8" name="Footer Placeholder 7">
            <a:extLst>
              <a:ext uri="{FF2B5EF4-FFF2-40B4-BE49-F238E27FC236}">
                <a16:creationId xmlns:a16="http://schemas.microsoft.com/office/drawing/2014/main" id="{2E37F219-424A-985F-EF63-54E8772BD7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607A14-DDEE-5EAC-8E7E-4E1DE5982AE1}"/>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229853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8D07-5CCE-DE19-654F-8A9C32CD182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0AFABF-2ADF-B913-5070-0A0B2405F9AE}"/>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4" name="Footer Placeholder 3">
            <a:extLst>
              <a:ext uri="{FF2B5EF4-FFF2-40B4-BE49-F238E27FC236}">
                <a16:creationId xmlns:a16="http://schemas.microsoft.com/office/drawing/2014/main" id="{A6318228-8BCE-5BB8-ED0F-A93300155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A8A5D-5D25-2E17-B44B-FA915936AD7D}"/>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23477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375EF-85A3-60D0-B6BD-F755DD1E1FD3}"/>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3" name="Footer Placeholder 2">
            <a:extLst>
              <a:ext uri="{FF2B5EF4-FFF2-40B4-BE49-F238E27FC236}">
                <a16:creationId xmlns:a16="http://schemas.microsoft.com/office/drawing/2014/main" id="{C8F06AD1-2A76-DA6A-8585-8943FD010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06B1A-FA93-379D-1A99-5E1285A5B48D}"/>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365518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9B06-8348-57EE-BDB5-2775733B5E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D501A89-9D10-8C26-A34D-170A349FA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38FCC3-4674-D397-47A0-159D2FCB8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DF8AD0-839E-B85E-B7E2-703C6DC1D863}"/>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6" name="Footer Placeholder 5">
            <a:extLst>
              <a:ext uri="{FF2B5EF4-FFF2-40B4-BE49-F238E27FC236}">
                <a16:creationId xmlns:a16="http://schemas.microsoft.com/office/drawing/2014/main" id="{091A842A-B0A5-436C-BDB1-161812E5F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8507A-3F1F-62A2-A278-D8C1B9830F21}"/>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267454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425B-F04D-8A48-A9B0-C49923014C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751708F-A24E-AF4A-C5FB-DA57666E2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D4F2A-F1FC-5641-1A77-6D903CDC3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9F9044-FE90-9C3E-DBA0-6E53A96B4415}"/>
              </a:ext>
            </a:extLst>
          </p:cNvPr>
          <p:cNvSpPr>
            <a:spLocks noGrp="1"/>
          </p:cNvSpPr>
          <p:nvPr>
            <p:ph type="dt" sz="half" idx="10"/>
          </p:nvPr>
        </p:nvSpPr>
        <p:spPr/>
        <p:txBody>
          <a:bodyPr/>
          <a:lstStyle/>
          <a:p>
            <a:fld id="{6EE0BC3A-B752-8640-B50C-50CF6BB97040}" type="datetimeFigureOut">
              <a:rPr lang="en-US" smtClean="0"/>
              <a:t>12/11/23</a:t>
            </a:fld>
            <a:endParaRPr lang="en-US"/>
          </a:p>
        </p:txBody>
      </p:sp>
      <p:sp>
        <p:nvSpPr>
          <p:cNvPr id="6" name="Footer Placeholder 5">
            <a:extLst>
              <a:ext uri="{FF2B5EF4-FFF2-40B4-BE49-F238E27FC236}">
                <a16:creationId xmlns:a16="http://schemas.microsoft.com/office/drawing/2014/main" id="{8E0885CE-994C-A23D-7EAC-F4F65EF35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1C1A6-575C-280F-FD64-34D8F107FEEF}"/>
              </a:ext>
            </a:extLst>
          </p:cNvPr>
          <p:cNvSpPr>
            <a:spLocks noGrp="1"/>
          </p:cNvSpPr>
          <p:nvPr>
            <p:ph type="sldNum" sz="quarter" idx="12"/>
          </p:nvPr>
        </p:nvSpPr>
        <p:spPr/>
        <p:txBody>
          <a:bodyPr/>
          <a:lstStyle/>
          <a:p>
            <a:fld id="{16EDD942-DADC-7A47-A4B8-FCFAEDCC8A0B}" type="slidenum">
              <a:rPr lang="en-US" smtClean="0"/>
              <a:t>‹#›</a:t>
            </a:fld>
            <a:endParaRPr lang="en-US"/>
          </a:p>
        </p:txBody>
      </p:sp>
    </p:spTree>
    <p:extLst>
      <p:ext uri="{BB962C8B-B14F-4D97-AF65-F5344CB8AC3E}">
        <p14:creationId xmlns:p14="http://schemas.microsoft.com/office/powerpoint/2010/main" val="14448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EEC3F-372F-D9DB-4219-5A6AD76C8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BB825C-37EE-2F0A-17B5-DDF475222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BBE38E-91AE-6EDA-DD51-31FA2E2B7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0BC3A-B752-8640-B50C-50CF6BB97040}" type="datetimeFigureOut">
              <a:rPr lang="en-US" smtClean="0"/>
              <a:t>12/11/23</a:t>
            </a:fld>
            <a:endParaRPr lang="en-US"/>
          </a:p>
        </p:txBody>
      </p:sp>
      <p:sp>
        <p:nvSpPr>
          <p:cNvPr id="5" name="Footer Placeholder 4">
            <a:extLst>
              <a:ext uri="{FF2B5EF4-FFF2-40B4-BE49-F238E27FC236}">
                <a16:creationId xmlns:a16="http://schemas.microsoft.com/office/drawing/2014/main" id="{15208DFD-AC23-4C14-96F8-71CBA87DB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16FB4E-9FFD-B4CE-1CA0-0F73042D7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DD942-DADC-7A47-A4B8-FCFAEDCC8A0B}" type="slidenum">
              <a:rPr lang="en-US" smtClean="0"/>
              <a:t>‹#›</a:t>
            </a:fld>
            <a:endParaRPr lang="en-US"/>
          </a:p>
        </p:txBody>
      </p:sp>
    </p:spTree>
    <p:extLst>
      <p:ext uri="{BB962C8B-B14F-4D97-AF65-F5344CB8AC3E}">
        <p14:creationId xmlns:p14="http://schemas.microsoft.com/office/powerpoint/2010/main" val="192791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Freeform: Shape 103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7" name="Freeform: Shape 103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D4CF86-F46D-B3EE-780A-FBC9D297324A}"/>
              </a:ext>
            </a:extLst>
          </p:cNvPr>
          <p:cNvSpPr>
            <a:spLocks noGrp="1"/>
          </p:cNvSpPr>
          <p:nvPr>
            <p:ph type="ctrTitle"/>
          </p:nvPr>
        </p:nvSpPr>
        <p:spPr>
          <a:xfrm>
            <a:off x="489098" y="1106034"/>
            <a:ext cx="5019074" cy="3204134"/>
          </a:xfrm>
        </p:spPr>
        <p:txBody>
          <a:bodyPr anchor="b">
            <a:normAutofit/>
          </a:bodyPr>
          <a:lstStyle/>
          <a:p>
            <a:pPr algn="l"/>
            <a:r>
              <a:rPr lang="en-US" sz="5400"/>
              <a:t>DiRAC 3 Phase 2</a:t>
            </a:r>
          </a:p>
        </p:txBody>
      </p:sp>
      <p:sp>
        <p:nvSpPr>
          <p:cNvPr id="3" name="Subtitle 2">
            <a:extLst>
              <a:ext uri="{FF2B5EF4-FFF2-40B4-BE49-F238E27FC236}">
                <a16:creationId xmlns:a16="http://schemas.microsoft.com/office/drawing/2014/main" id="{CBDD50FF-985E-37BC-7572-A4C7F5433319}"/>
              </a:ext>
            </a:extLst>
          </p:cNvPr>
          <p:cNvSpPr>
            <a:spLocks noGrp="1"/>
          </p:cNvSpPr>
          <p:nvPr>
            <p:ph type="subTitle" idx="1"/>
          </p:nvPr>
        </p:nvSpPr>
        <p:spPr>
          <a:xfrm>
            <a:off x="494124" y="4872922"/>
            <a:ext cx="5013698" cy="1208141"/>
          </a:xfrm>
        </p:spPr>
        <p:txBody>
          <a:bodyPr>
            <a:normAutofit/>
          </a:bodyPr>
          <a:lstStyle/>
          <a:p>
            <a:pPr algn="l"/>
            <a:r>
              <a:rPr lang="en-US"/>
              <a:t>Biagio Lucini</a:t>
            </a:r>
          </a:p>
          <a:p>
            <a:pPr algn="l"/>
            <a:r>
              <a:rPr lang="en-US" i="1"/>
              <a:t>On behalf of the DiRAC Technical Directorate</a:t>
            </a:r>
          </a:p>
        </p:txBody>
      </p:sp>
      <p:sp>
        <p:nvSpPr>
          <p:cNvPr id="1039" name="Rectangle 10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a:extLst>
              <a:ext uri="{FF2B5EF4-FFF2-40B4-BE49-F238E27FC236}">
                <a16:creationId xmlns:a16="http://schemas.microsoft.com/office/drawing/2014/main" id="{D0BE5554-883B-86C1-AB9A-1FF707E569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64653" y="625683"/>
            <a:ext cx="3767666" cy="274320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97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05D12-D9A9-F2DF-8693-CDA461F86BCD}"/>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system upgrade process</a:t>
            </a:r>
          </a:p>
        </p:txBody>
      </p:sp>
      <p:graphicFrame>
        <p:nvGraphicFramePr>
          <p:cNvPr id="4" name="Content Placeholder 3">
            <a:extLst>
              <a:ext uri="{FF2B5EF4-FFF2-40B4-BE49-F238E27FC236}">
                <a16:creationId xmlns:a16="http://schemas.microsoft.com/office/drawing/2014/main" id="{B3F14FD1-F5E5-49E2-C6C1-48055E099BF5}"/>
              </a:ext>
            </a:extLst>
          </p:cNvPr>
          <p:cNvGraphicFramePr>
            <a:graphicFrameLocks/>
          </p:cNvGraphicFramePr>
          <p:nvPr>
            <p:extLst>
              <p:ext uri="{D42A27DB-BD31-4B8C-83A1-F6EECF244321}">
                <p14:modId xmlns:p14="http://schemas.microsoft.com/office/powerpoint/2010/main" val="2970366292"/>
              </p:ext>
            </p:extLst>
          </p:nvPr>
        </p:nvGraphicFramePr>
        <p:xfrm>
          <a:off x="4905052" y="2151155"/>
          <a:ext cx="6410103" cy="265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834276A-F631-5671-E549-918E6EB27792}"/>
              </a:ext>
            </a:extLst>
          </p:cNvPr>
          <p:cNvSpPr/>
          <p:nvPr/>
        </p:nvSpPr>
        <p:spPr>
          <a:xfrm>
            <a:off x="4905052" y="4201913"/>
            <a:ext cx="1213977" cy="601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48640">
              <a:spcAft>
                <a:spcPts val="600"/>
              </a:spcAft>
            </a:pPr>
            <a:r>
              <a:rPr lang="en-US" sz="1080" kern="1200" dirty="0">
                <a:solidFill>
                  <a:schemeClr val="bg1"/>
                </a:solidFill>
                <a:latin typeface="+mn-lt"/>
                <a:ea typeface="+mn-ea"/>
                <a:cs typeface="+mn-cs"/>
              </a:rPr>
              <a:t>Science Board</a:t>
            </a:r>
            <a:endParaRPr lang="en-US" dirty="0">
              <a:solidFill>
                <a:schemeClr val="bg1"/>
              </a:solidFill>
            </a:endParaRPr>
          </a:p>
        </p:txBody>
      </p:sp>
      <p:sp>
        <p:nvSpPr>
          <p:cNvPr id="6" name="Rectangle 5">
            <a:extLst>
              <a:ext uri="{FF2B5EF4-FFF2-40B4-BE49-F238E27FC236}">
                <a16:creationId xmlns:a16="http://schemas.microsoft.com/office/drawing/2014/main" id="{D10FC4F9-15C4-C125-9ECE-9DA720A13C66}"/>
              </a:ext>
            </a:extLst>
          </p:cNvPr>
          <p:cNvSpPr/>
          <p:nvPr/>
        </p:nvSpPr>
        <p:spPr>
          <a:xfrm>
            <a:off x="6632490" y="4201912"/>
            <a:ext cx="2333800" cy="601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48640">
              <a:spcAft>
                <a:spcPts val="600"/>
              </a:spcAft>
            </a:pPr>
            <a:r>
              <a:rPr lang="en-US" sz="1080" kern="1200" dirty="0">
                <a:solidFill>
                  <a:schemeClr val="bg1"/>
                </a:solidFill>
                <a:latin typeface="+mn-lt"/>
                <a:ea typeface="+mn-ea"/>
                <a:cs typeface="+mn-cs"/>
              </a:rPr>
              <a:t>Technical Directorate</a:t>
            </a:r>
            <a:endParaRPr lang="en-US" dirty="0">
              <a:solidFill>
                <a:schemeClr val="bg1"/>
              </a:solidFill>
            </a:endParaRPr>
          </a:p>
        </p:txBody>
      </p:sp>
      <p:sp>
        <p:nvSpPr>
          <p:cNvPr id="8" name="Rectangle 7">
            <a:extLst>
              <a:ext uri="{FF2B5EF4-FFF2-40B4-BE49-F238E27FC236}">
                <a16:creationId xmlns:a16="http://schemas.microsoft.com/office/drawing/2014/main" id="{41C545BB-51D4-A7E3-0B46-B51418FB6417}"/>
              </a:ext>
            </a:extLst>
          </p:cNvPr>
          <p:cNvSpPr/>
          <p:nvPr/>
        </p:nvSpPr>
        <p:spPr>
          <a:xfrm>
            <a:off x="9238085" y="4201912"/>
            <a:ext cx="2333800" cy="601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48640">
              <a:spcAft>
                <a:spcPts val="600"/>
              </a:spcAft>
            </a:pPr>
            <a:r>
              <a:rPr lang="en-US" sz="1080" kern="1200" dirty="0">
                <a:solidFill>
                  <a:schemeClr val="bg1"/>
                </a:solidFill>
                <a:latin typeface="+mn-lt"/>
                <a:ea typeface="+mn-ea"/>
                <a:cs typeface="+mn-cs"/>
              </a:rPr>
              <a:t>Ad-hoc committees</a:t>
            </a:r>
            <a:endParaRPr lang="en-US" dirty="0">
              <a:solidFill>
                <a:schemeClr val="bg1"/>
              </a:solidFill>
            </a:endParaRPr>
          </a:p>
        </p:txBody>
      </p:sp>
    </p:spTree>
    <p:extLst>
      <p:ext uri="{BB962C8B-B14F-4D97-AF65-F5344CB8AC3E}">
        <p14:creationId xmlns:p14="http://schemas.microsoft.com/office/powerpoint/2010/main" val="296638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8DFAF-D0A9-1A14-4477-E5EE8810AF31}"/>
              </a:ext>
            </a:extLst>
          </p:cNvPr>
          <p:cNvSpPr>
            <a:spLocks noGrp="1"/>
          </p:cNvSpPr>
          <p:nvPr>
            <p:ph type="title"/>
          </p:nvPr>
        </p:nvSpPr>
        <p:spPr>
          <a:xfrm>
            <a:off x="5297762" y="329184"/>
            <a:ext cx="6251110" cy="1783080"/>
          </a:xfrm>
        </p:spPr>
        <p:txBody>
          <a:bodyPr anchor="b">
            <a:normAutofit/>
          </a:bodyPr>
          <a:lstStyle/>
          <a:p>
            <a:r>
              <a:rPr lang="en-US" sz="5400"/>
              <a:t>The Technical Directorate</a:t>
            </a:r>
          </a:p>
        </p:txBody>
      </p:sp>
      <p:pic>
        <p:nvPicPr>
          <p:cNvPr id="5" name="Picture 4" descr="Sphere of mesh and nodes">
            <a:extLst>
              <a:ext uri="{FF2B5EF4-FFF2-40B4-BE49-F238E27FC236}">
                <a16:creationId xmlns:a16="http://schemas.microsoft.com/office/drawing/2014/main" id="{73AB3556-2710-2D95-732C-69269317CF2B}"/>
              </a:ext>
            </a:extLst>
          </p:cNvPr>
          <p:cNvPicPr>
            <a:picLocks noChangeAspect="1"/>
          </p:cNvPicPr>
          <p:nvPr/>
        </p:nvPicPr>
        <p:blipFill rotWithShape="1">
          <a:blip r:embed="rId2"/>
          <a:srcRect l="40028" r="90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ABCCDC-771C-DA43-BFAB-69489E5B493D}"/>
              </a:ext>
            </a:extLst>
          </p:cNvPr>
          <p:cNvSpPr>
            <a:spLocks noGrp="1"/>
          </p:cNvSpPr>
          <p:nvPr>
            <p:ph idx="1"/>
          </p:nvPr>
        </p:nvSpPr>
        <p:spPr>
          <a:xfrm>
            <a:off x="5297762" y="2706624"/>
            <a:ext cx="6251110" cy="3483864"/>
          </a:xfrm>
        </p:spPr>
        <p:txBody>
          <a:bodyPr>
            <a:normAutofit/>
          </a:bodyPr>
          <a:lstStyle/>
          <a:p>
            <a:r>
              <a:rPr lang="en-US" sz="1700" dirty="0"/>
              <a:t>Established in 2020</a:t>
            </a:r>
          </a:p>
          <a:p>
            <a:r>
              <a:rPr lang="en-US" sz="1700" dirty="0"/>
              <a:t>Membership: Co-chairs; Director of Innovation &amp; Technology; 1-3 additional </a:t>
            </a:r>
            <a:r>
              <a:rPr lang="en-US" sz="1700" dirty="0" err="1"/>
              <a:t>DiRAC</a:t>
            </a:r>
            <a:r>
              <a:rPr lang="en-US" sz="1700" dirty="0"/>
              <a:t> community experts</a:t>
            </a:r>
          </a:p>
          <a:p>
            <a:r>
              <a:rPr lang="en-US" sz="1700" dirty="0"/>
              <a:t>Current members: Alastair Basden, Antonin </a:t>
            </a:r>
            <a:r>
              <a:rPr lang="en-US" sz="1700" dirty="0" err="1"/>
              <a:t>Portelli</a:t>
            </a:r>
            <a:r>
              <a:rPr lang="en-US" sz="1700" dirty="0"/>
              <a:t>, Jeremy Yates, Kieran Leach, Biagio Lucini</a:t>
            </a:r>
          </a:p>
          <a:p>
            <a:r>
              <a:rPr lang="en-US" sz="1700" dirty="0"/>
              <a:t>Relevant duties</a:t>
            </a:r>
          </a:p>
          <a:p>
            <a:pPr lvl="1">
              <a:buFont typeface="Courier New" panose="02070309020205020404" pitchFamily="49" charset="0"/>
              <a:buChar char="o"/>
            </a:pPr>
            <a:r>
              <a:rPr lang="en-US" sz="1700" dirty="0"/>
              <a:t> Develop the technical case for </a:t>
            </a:r>
            <a:r>
              <a:rPr lang="en-US" sz="1700" dirty="0" err="1"/>
              <a:t>DiRAC</a:t>
            </a:r>
            <a:r>
              <a:rPr lang="en-US" sz="1700" dirty="0"/>
              <a:t> </a:t>
            </a:r>
          </a:p>
          <a:p>
            <a:pPr lvl="1">
              <a:buFont typeface="Courier New" panose="02070309020205020404" pitchFamily="49" charset="0"/>
              <a:buChar char="o"/>
            </a:pPr>
            <a:r>
              <a:rPr lang="en-US" sz="1700" dirty="0"/>
              <a:t> Approve procurement plans</a:t>
            </a:r>
          </a:p>
          <a:p>
            <a:pPr lvl="1">
              <a:buFont typeface="Courier New" panose="02070309020205020404" pitchFamily="49" charset="0"/>
              <a:buChar char="o"/>
            </a:pPr>
            <a:r>
              <a:rPr lang="en-US" sz="1700" dirty="0"/>
              <a:t> Oversee the smooth running of the facilities </a:t>
            </a:r>
          </a:p>
          <a:p>
            <a:pPr lvl="1">
              <a:buFont typeface="Courier New" panose="02070309020205020404" pitchFamily="49" charset="0"/>
              <a:buChar char="o"/>
            </a:pPr>
            <a:r>
              <a:rPr lang="en-US" sz="1700" dirty="0"/>
              <a:t> Discuss future directions in software and hardware (including strategic partnerships) </a:t>
            </a:r>
          </a:p>
          <a:p>
            <a:endParaRPr lang="en-US" sz="1700" dirty="0"/>
          </a:p>
          <a:p>
            <a:endParaRPr lang="en-US" sz="1700" dirty="0"/>
          </a:p>
        </p:txBody>
      </p:sp>
    </p:spTree>
    <p:extLst>
      <p:ext uri="{BB962C8B-B14F-4D97-AF65-F5344CB8AC3E}">
        <p14:creationId xmlns:p14="http://schemas.microsoft.com/office/powerpoint/2010/main" val="202412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C32A21FE-C56B-42B6-82D1-D3F0C4A47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Rectangle 3088">
            <a:extLst>
              <a:ext uri="{FF2B5EF4-FFF2-40B4-BE49-F238E27FC236}">
                <a16:creationId xmlns:a16="http://schemas.microsoft.com/office/drawing/2014/main" id="{C4BE011A-C166-4E7B-A300-186767380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1" name="Freeform: Shape 3090">
            <a:extLst>
              <a:ext uri="{FF2B5EF4-FFF2-40B4-BE49-F238E27FC236}">
                <a16:creationId xmlns:a16="http://schemas.microsoft.com/office/drawing/2014/main" id="{1261A9AF-2897-4CFD-9D9D-17105C8A2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F344227-D8DA-B5EF-8ABF-4FC91705414A}"/>
              </a:ext>
            </a:extLst>
          </p:cNvPr>
          <p:cNvSpPr>
            <a:spLocks noGrp="1"/>
          </p:cNvSpPr>
          <p:nvPr>
            <p:ph type="title"/>
          </p:nvPr>
        </p:nvSpPr>
        <p:spPr>
          <a:xfrm>
            <a:off x="60001" y="1282890"/>
            <a:ext cx="3964321" cy="2756847"/>
          </a:xfrm>
          <a:prstGeom prst="ellipse">
            <a:avLst/>
          </a:prstGeom>
        </p:spPr>
        <p:txBody>
          <a:bodyPr vert="horz" lIns="91440" tIns="45720" rIns="91440" bIns="45720" rtlCol="0" anchor="b">
            <a:normAutofit/>
          </a:bodyPr>
          <a:lstStyle/>
          <a:p>
            <a:pPr algn="r"/>
            <a:r>
              <a:rPr lang="en-US" sz="3100" kern="1200" dirty="0" err="1">
                <a:solidFill>
                  <a:srgbClr val="FFFFFF"/>
                </a:solidFill>
                <a:latin typeface="+mj-lt"/>
                <a:ea typeface="+mj-ea"/>
                <a:cs typeface="+mj-cs"/>
              </a:rPr>
              <a:t>DiRAC</a:t>
            </a:r>
            <a:r>
              <a:rPr lang="en-US" sz="3100" kern="1200" dirty="0">
                <a:solidFill>
                  <a:srgbClr val="FFFFFF"/>
                </a:solidFill>
                <a:latin typeface="+mj-lt"/>
                <a:ea typeface="+mj-ea"/>
                <a:cs typeface="+mj-cs"/>
              </a:rPr>
              <a:t> 3 Phase 1 (and </a:t>
            </a:r>
            <a:r>
              <a:rPr lang="en-US" sz="3100" dirty="0">
                <a:solidFill>
                  <a:srgbClr val="FFFFFF"/>
                </a:solidFill>
              </a:rPr>
              <a:t>before</a:t>
            </a:r>
            <a:r>
              <a:rPr lang="en-US" sz="3100" kern="1200" dirty="0">
                <a:solidFill>
                  <a:srgbClr val="FFFFFF"/>
                </a:solidFill>
                <a:latin typeface="+mj-lt"/>
                <a:ea typeface="+mj-ea"/>
                <a:cs typeface="+mj-cs"/>
              </a:rPr>
              <a:t>) systems</a:t>
            </a:r>
          </a:p>
        </p:txBody>
      </p:sp>
      <p:sp>
        <p:nvSpPr>
          <p:cNvPr id="3093" name="Rectangle 3092">
            <a:extLst>
              <a:ext uri="{FF2B5EF4-FFF2-40B4-BE49-F238E27FC236}">
                <a16:creationId xmlns:a16="http://schemas.microsoft.com/office/drawing/2014/main" id="{755E56EF-ADF6-479C-99B3-ADDDE6959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83596" y="3602565"/>
            <a:ext cx="2469272"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94A3A35B-9B94-7239-A006-CA86119C63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78" r="7733" b="-3"/>
          <a:stretch/>
        </p:blipFill>
        <p:spPr bwMode="auto">
          <a:xfrm>
            <a:off x="4032902" y="3428999"/>
            <a:ext cx="4083839" cy="3446819"/>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B427BF3-B16B-C7AA-B879-36769BD2C20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461" r="8253" b="1"/>
          <a:stretch/>
        </p:blipFill>
        <p:spPr bwMode="auto">
          <a:xfrm>
            <a:off x="4032902" y="1658"/>
            <a:ext cx="4083839" cy="3438124"/>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E06B23B-D62F-ECD4-B8A5-B182C7232A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09" r="-1" b="-1"/>
          <a:stretch/>
        </p:blipFill>
        <p:spPr bwMode="auto">
          <a:xfrm>
            <a:off x="8116741" y="3428999"/>
            <a:ext cx="4083837" cy="3446819"/>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689DCA5C-EAA3-7CDF-1982-103469AF3C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029" r="-3" b="-3"/>
          <a:stretch/>
        </p:blipFill>
        <p:spPr bwMode="auto">
          <a:xfrm>
            <a:off x="8116741" y="1658"/>
            <a:ext cx="4083839" cy="343812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3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8C13-F702-672C-418C-852A3A4688FB}"/>
              </a:ext>
            </a:extLst>
          </p:cNvPr>
          <p:cNvSpPr>
            <a:spLocks noGrp="1"/>
          </p:cNvSpPr>
          <p:nvPr>
            <p:ph type="title"/>
          </p:nvPr>
        </p:nvSpPr>
        <p:spPr/>
        <p:txBody>
          <a:bodyPr/>
          <a:lstStyle/>
          <a:p>
            <a:r>
              <a:rPr lang="en-US"/>
              <a:t>Timeline </a:t>
            </a:r>
          </a:p>
        </p:txBody>
      </p:sp>
      <p:graphicFrame>
        <p:nvGraphicFramePr>
          <p:cNvPr id="5" name="Content Placeholder 2">
            <a:extLst>
              <a:ext uri="{FF2B5EF4-FFF2-40B4-BE49-F238E27FC236}">
                <a16:creationId xmlns:a16="http://schemas.microsoft.com/office/drawing/2014/main" id="{A8D54449-28BF-F51F-284D-9B8C0180B2C9}"/>
              </a:ext>
            </a:extLst>
          </p:cNvPr>
          <p:cNvGraphicFramePr>
            <a:graphicFrameLocks noGrp="1"/>
          </p:cNvGraphicFramePr>
          <p:nvPr>
            <p:ph idx="1"/>
            <p:extLst>
              <p:ext uri="{D42A27DB-BD31-4B8C-83A1-F6EECF244321}">
                <p14:modId xmlns:p14="http://schemas.microsoft.com/office/powerpoint/2010/main" val="16104922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29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Box 9"/>
          <p:cNvSpPr txBox="1"/>
          <p:nvPr/>
        </p:nvSpPr>
        <p:spPr>
          <a:xfrm>
            <a:off x="-2" y="612977"/>
            <a:ext cx="11972260" cy="6241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nSpc>
                <a:spcPct val="105000"/>
              </a:lnSpc>
            </a:pPr>
            <a:endParaRPr lang="en-GB" dirty="0">
              <a:effectLst/>
              <a:latin typeface="Helvetica" pitchFamily="2" charset="0"/>
            </a:endParaRPr>
          </a:p>
          <a:p>
            <a:pPr marL="742950" lvl="1" indent="-285750">
              <a:lnSpc>
                <a:spcPct val="105000"/>
              </a:lnSpc>
              <a:buFont typeface="Arial" panose="020B0604020202020204" pitchFamily="34" charset="0"/>
              <a:buChar char="•"/>
            </a:pPr>
            <a:r>
              <a:rPr lang="en-GB" dirty="0">
                <a:solidFill>
                  <a:srgbClr val="000000"/>
                </a:solidFill>
                <a:latin typeface="Helvetica" pitchFamily="2" charset="0"/>
              </a:rPr>
              <a:t>R</a:t>
            </a:r>
            <a:r>
              <a:rPr lang="en-GB" dirty="0">
                <a:solidFill>
                  <a:srgbClr val="000000"/>
                </a:solidFill>
                <a:effectLst/>
                <a:latin typeface="Helvetica" pitchFamily="2" charset="0"/>
              </a:rPr>
              <a:t>ecently deployed additional hardware at two sites:</a:t>
            </a:r>
          </a:p>
          <a:p>
            <a:pPr marL="1143000" lvl="2" indent="-228600">
              <a:lnSpc>
                <a:spcPct val="105000"/>
              </a:lnSpc>
              <a:buFont typeface="Arial" panose="020B0604020202020204" pitchFamily="34" charset="0"/>
              <a:buChar char="•"/>
            </a:pPr>
            <a:r>
              <a:rPr lang="en-GB" dirty="0">
                <a:solidFill>
                  <a:srgbClr val="000000"/>
                </a:solidFill>
                <a:effectLst/>
                <a:latin typeface="Helvetica Light" panose="020B0403020202020204" pitchFamily="34" charset="0"/>
              </a:rPr>
              <a:t>Edinburgh – Extreme Scaling Service – 256 additional A100-80GB GPUs</a:t>
            </a:r>
          </a:p>
          <a:p>
            <a:pPr marL="1143000" lvl="2" indent="-22860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Durham – Memory Intensive  Service – 168 nodes (21.5k cores) of AMD Milan CPUs</a:t>
            </a:r>
          </a:p>
          <a:p>
            <a:pPr marL="742950" lvl="1" indent="-285750">
              <a:lnSpc>
                <a:spcPct val="105000"/>
              </a:lnSpc>
              <a:spcAft>
                <a:spcPts val="600"/>
              </a:spcAft>
              <a:buFont typeface="Arial" panose="020B0604020202020204" pitchFamily="34" charset="0"/>
              <a:buChar char="•"/>
            </a:pPr>
            <a:r>
              <a:rPr lang="en-GB" dirty="0">
                <a:solidFill>
                  <a:srgbClr val="000000"/>
                </a:solidFill>
                <a:latin typeface="Helvetica" pitchFamily="2" charset="0"/>
              </a:rPr>
              <a:t>B</a:t>
            </a:r>
            <a:r>
              <a:rPr lang="en-GB" dirty="0">
                <a:solidFill>
                  <a:srgbClr val="000000"/>
                </a:solidFill>
                <a:effectLst/>
                <a:latin typeface="Helvetica" pitchFamily="2" charset="0"/>
              </a:rPr>
              <a:t>etween Oct </a:t>
            </a:r>
            <a:r>
              <a:rPr lang="en-GB" dirty="0">
                <a:solidFill>
                  <a:srgbClr val="000000"/>
                </a:solidFill>
                <a:latin typeface="Helvetica" pitchFamily="2" charset="0"/>
              </a:rPr>
              <a:t>20</a:t>
            </a:r>
            <a:r>
              <a:rPr lang="en-GB" dirty="0">
                <a:solidFill>
                  <a:srgbClr val="000000"/>
                </a:solidFill>
                <a:effectLst/>
                <a:latin typeface="Helvetica" pitchFamily="2" charset="0"/>
              </a:rPr>
              <a:t>23 and Mar 2024:</a:t>
            </a:r>
          </a:p>
          <a:p>
            <a:pPr marL="1200150" lvl="2" indent="-285750">
              <a:lnSpc>
                <a:spcPct val="105000"/>
              </a:lnSpc>
              <a:spcAft>
                <a:spcPts val="600"/>
              </a:spcAft>
              <a:buFont typeface="Arial" panose="020B0604020202020204" pitchFamily="34" charset="0"/>
              <a:buChar char="•"/>
            </a:pPr>
            <a:r>
              <a:rPr lang="en-GB" dirty="0">
                <a:solidFill>
                  <a:srgbClr val="000000"/>
                </a:solidFill>
                <a:latin typeface="Helvetica" pitchFamily="2" charset="0"/>
              </a:rPr>
              <a:t>50% of new hardware allocated via Director’s Discretionary Call for DiRAC projects</a:t>
            </a:r>
          </a:p>
          <a:p>
            <a:pPr marL="1657350" lvl="3" indent="-28575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400k GPU hours and 40</a:t>
            </a:r>
            <a:r>
              <a:rPr lang="en-GB" dirty="0">
                <a:solidFill>
                  <a:srgbClr val="000000"/>
                </a:solidFill>
                <a:latin typeface="Helvetica Light" panose="020B0403020202020204" pitchFamily="34" charset="0"/>
              </a:rPr>
              <a:t>M CPU core hours were allocated</a:t>
            </a:r>
          </a:p>
          <a:p>
            <a:pPr marL="1657350" lvl="3" indent="-28575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Call was 2x over-subscribed</a:t>
            </a:r>
          </a:p>
          <a:p>
            <a:pPr marL="1200150" lvl="2" indent="-285750">
              <a:lnSpc>
                <a:spcPct val="105000"/>
              </a:lnSpc>
              <a:spcAft>
                <a:spcPts val="600"/>
              </a:spcAft>
              <a:buFont typeface="Arial" panose="020B0604020202020204" pitchFamily="34" charset="0"/>
              <a:buChar char="•"/>
            </a:pPr>
            <a:r>
              <a:rPr lang="en-GB" dirty="0">
                <a:solidFill>
                  <a:srgbClr val="000000"/>
                </a:solidFill>
                <a:effectLst/>
                <a:latin typeface="Helvetica" pitchFamily="2" charset="0"/>
              </a:rPr>
              <a:t>50% being made available to non-STFC groups:</a:t>
            </a:r>
          </a:p>
          <a:p>
            <a:pPr marL="1600200" lvl="3" indent="-228600">
              <a:lnSpc>
                <a:spcPct val="105000"/>
              </a:lnSpc>
              <a:spcAft>
                <a:spcPts val="600"/>
              </a:spcAft>
              <a:buFont typeface="Arial" panose="020B0604020202020204" pitchFamily="34" charset="0"/>
              <a:buChar char="•"/>
            </a:pPr>
            <a:r>
              <a:rPr lang="en-GB" dirty="0" err="1">
                <a:solidFill>
                  <a:srgbClr val="000000"/>
                </a:solidFill>
                <a:effectLst/>
                <a:latin typeface="Helvetica Light" panose="020B0403020202020204" pitchFamily="34" charset="0"/>
              </a:rPr>
              <a:t>CompBioMed</a:t>
            </a:r>
            <a:r>
              <a:rPr lang="en-GB" dirty="0">
                <a:solidFill>
                  <a:srgbClr val="000000"/>
                </a:solidFill>
                <a:effectLst/>
                <a:latin typeface="Helvetica Light" panose="020B0403020202020204" pitchFamily="34" charset="0"/>
              </a:rPr>
              <a:t> consortium</a:t>
            </a:r>
          </a:p>
          <a:p>
            <a:pPr marL="1600200" lvl="3" indent="-228600">
              <a:lnSpc>
                <a:spcPct val="105000"/>
              </a:lnSpc>
              <a:spcAft>
                <a:spcPts val="600"/>
              </a:spcAft>
              <a:buFont typeface="Arial" panose="020B0604020202020204" pitchFamily="34" charset="0"/>
              <a:buChar char="•"/>
            </a:pPr>
            <a:r>
              <a:rPr lang="en-GB" dirty="0" err="1">
                <a:solidFill>
                  <a:srgbClr val="000000"/>
                </a:solidFill>
                <a:effectLst/>
                <a:latin typeface="Helvetica Light" panose="020B0403020202020204" pitchFamily="34" charset="0"/>
              </a:rPr>
              <a:t>HECBioSim</a:t>
            </a:r>
            <a:r>
              <a:rPr lang="en-GB" dirty="0">
                <a:solidFill>
                  <a:srgbClr val="000000"/>
                </a:solidFill>
                <a:effectLst/>
                <a:latin typeface="Helvetica Light" panose="020B0403020202020204" pitchFamily="34" charset="0"/>
              </a:rPr>
              <a:t> and </a:t>
            </a:r>
            <a:r>
              <a:rPr lang="en-GB" dirty="0" err="1">
                <a:solidFill>
                  <a:srgbClr val="000000"/>
                </a:solidFill>
                <a:effectLst/>
                <a:latin typeface="Helvetica Light" panose="020B0403020202020204" pitchFamily="34" charset="0"/>
              </a:rPr>
              <a:t>CCPBioSim</a:t>
            </a:r>
            <a:r>
              <a:rPr lang="en-GB" dirty="0">
                <a:solidFill>
                  <a:srgbClr val="000000"/>
                </a:solidFill>
                <a:effectLst/>
                <a:latin typeface="Helvetica Light" panose="020B0403020202020204" pitchFamily="34" charset="0"/>
              </a:rPr>
              <a:t> consortia</a:t>
            </a:r>
          </a:p>
          <a:p>
            <a:pPr marL="1600200" lvl="3" indent="-22860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PAX ExCALIBUR project (materials modelling)</a:t>
            </a:r>
          </a:p>
          <a:p>
            <a:pPr marL="1600200" lvl="3" indent="-22860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MRC-University of Glasgow centre for virus research</a:t>
            </a:r>
          </a:p>
          <a:p>
            <a:pPr marL="1600200" lvl="3" indent="-22860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UCL Centre for AI</a:t>
            </a:r>
          </a:p>
          <a:p>
            <a:pPr marL="1600200" lvl="3" indent="-228600">
              <a:lnSpc>
                <a:spcPct val="105000"/>
              </a:lnSpc>
              <a:spcAft>
                <a:spcPts val="600"/>
              </a:spcAft>
              <a:buFont typeface="Arial" panose="020B0604020202020204" pitchFamily="34" charset="0"/>
              <a:buChar char="•"/>
            </a:pPr>
            <a:r>
              <a:rPr lang="en-GB" dirty="0">
                <a:solidFill>
                  <a:srgbClr val="000000"/>
                </a:solidFill>
                <a:effectLst/>
                <a:latin typeface="Helvetica Light" panose="020B0403020202020204" pitchFamily="34" charset="0"/>
              </a:rPr>
              <a:t>UKAEA</a:t>
            </a:r>
            <a:endParaRPr lang="en-GB" dirty="0">
              <a:solidFill>
                <a:srgbClr val="000000"/>
              </a:solidFill>
              <a:effectLst/>
              <a:latin typeface="Helvetica" pitchFamily="2" charset="0"/>
            </a:endParaRPr>
          </a:p>
          <a:p>
            <a:pPr marL="742950" lvl="1" indent="-285750">
              <a:lnSpc>
                <a:spcPct val="105000"/>
              </a:lnSpc>
              <a:buFont typeface="Arial" panose="020B0604020202020204" pitchFamily="34" charset="0"/>
              <a:buChar char="•"/>
            </a:pPr>
            <a:r>
              <a:rPr lang="en-GB" b="1" dirty="0">
                <a:solidFill>
                  <a:srgbClr val="000000"/>
                </a:solidFill>
                <a:effectLst/>
                <a:latin typeface="Helvetica" pitchFamily="2" charset="0"/>
              </a:rPr>
              <a:t>Goal of non-STFC allocations: </a:t>
            </a:r>
            <a:r>
              <a:rPr lang="en-GB" dirty="0">
                <a:solidFill>
                  <a:srgbClr val="000000"/>
                </a:solidFill>
                <a:effectLst/>
                <a:latin typeface="Helvetica" pitchFamily="2" charset="0"/>
              </a:rPr>
              <a:t>Offer sufficient resource allocation to allow production-scale calculations which would otherwise not be possible on a UK service </a:t>
            </a:r>
          </a:p>
          <a:p>
            <a:pPr marL="1657350" lvl="3" indent="-285750">
              <a:lnSpc>
                <a:spcPct val="105000"/>
              </a:lnSpc>
              <a:buFont typeface="Arial" panose="020B0604020202020204" pitchFamily="34" charset="0"/>
              <a:buChar char="•"/>
            </a:pPr>
            <a:r>
              <a:rPr lang="en-GB" dirty="0">
                <a:solidFill>
                  <a:srgbClr val="000000"/>
                </a:solidFill>
                <a:effectLst/>
                <a:latin typeface="Helvetica Light" panose="020B0403020202020204" pitchFamily="34" charset="0"/>
              </a:rPr>
              <a:t>Explicit effort on the DiRAC side and within consortia, to inform a future cost model</a:t>
            </a:r>
          </a:p>
        </p:txBody>
      </p:sp>
      <p:sp>
        <p:nvSpPr>
          <p:cNvPr id="316" name="Rectangle 2"/>
          <p:cNvSpPr/>
          <p:nvPr/>
        </p:nvSpPr>
        <p:spPr>
          <a:xfrm>
            <a:off x="-2" y="-2320"/>
            <a:ext cx="12192004" cy="795581"/>
          </a:xfrm>
          <a:prstGeom prst="rect">
            <a:avLst/>
          </a:prstGeom>
          <a:gradFill flip="none" rotWithShape="1">
            <a:gsLst>
              <a:gs pos="0">
                <a:srgbClr val="00345A"/>
              </a:gs>
              <a:gs pos="50000">
                <a:srgbClr val="004B82"/>
              </a:gs>
              <a:gs pos="100000">
                <a:srgbClr val="00599C"/>
              </a:gs>
            </a:gsLst>
            <a:lin ang="2700000" scaled="0"/>
          </a:gradFill>
          <a:ln w="25400" cap="flat">
            <a:solidFill>
              <a:srgbClr val="32538F"/>
            </a:solidFill>
            <a:prstDash val="solid"/>
            <a:miter lim="800000"/>
          </a:ln>
          <a:effectLst/>
        </p:spPr>
        <p:txBody>
          <a:bodyPr wrap="square" lIns="45720" tIns="45720" rIns="45720" bIns="45720" numCol="1" anchor="ctr">
            <a:noAutofit/>
          </a:bodyPr>
          <a:lstStyle/>
          <a:p>
            <a:pPr>
              <a:defRPr sz="3600">
                <a:solidFill>
                  <a:srgbClr val="FFFFFF"/>
                </a:solidFill>
                <a:latin typeface="Calibri"/>
                <a:ea typeface="Calibri"/>
                <a:cs typeface="Calibri"/>
                <a:sym typeface="Calibri"/>
              </a:defRPr>
            </a:pPr>
            <a:endParaRPr dirty="0"/>
          </a:p>
        </p:txBody>
      </p:sp>
      <p:sp>
        <p:nvSpPr>
          <p:cNvPr id="317" name="Rectangle 6"/>
          <p:cNvSpPr txBox="1"/>
          <p:nvPr/>
        </p:nvSpPr>
        <p:spPr>
          <a:xfrm>
            <a:off x="45720" y="53905"/>
            <a:ext cx="12100560" cy="8001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normAutofit/>
          </a:bodyPr>
          <a:lstStyle>
            <a:lvl1pPr algn="l" defTabSz="1828800">
              <a:lnSpc>
                <a:spcPct val="90000"/>
              </a:lnSpc>
              <a:spcBef>
                <a:spcPts val="1200"/>
              </a:spcBef>
              <a:defRPr sz="8000">
                <a:solidFill>
                  <a:srgbClr val="FFFFFF"/>
                </a:solidFill>
                <a:effectLst>
                  <a:outerShdw blurRad="38100" dist="19050" dir="2700000" rotWithShape="0">
                    <a:srgbClr val="000000">
                      <a:alpha val="40000"/>
                    </a:srgbClr>
                  </a:outerShdw>
                </a:effectLst>
                <a:latin typeface="Calibri Light"/>
                <a:ea typeface="Calibri Light"/>
                <a:cs typeface="Calibri Light"/>
                <a:sym typeface="Calibri Light"/>
              </a:defRPr>
            </a:lvl1pPr>
          </a:lstStyle>
          <a:p>
            <a:r>
              <a:rPr lang="en-GB" sz="4000" dirty="0"/>
              <a:t>Extending access to </a:t>
            </a:r>
            <a:r>
              <a:rPr lang="en-GB" sz="4000" dirty="0" err="1"/>
              <a:t>DiRAC</a:t>
            </a:r>
            <a:r>
              <a:rPr lang="en-GB" sz="4000" dirty="0"/>
              <a:t> services (Credits: M. Wilkinson)</a:t>
            </a:r>
          </a:p>
        </p:txBody>
      </p:sp>
    </p:spTree>
    <p:extLst>
      <p:ext uri="{BB962C8B-B14F-4D97-AF65-F5344CB8AC3E}">
        <p14:creationId xmlns:p14="http://schemas.microsoft.com/office/powerpoint/2010/main" val="182061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75250-65CC-8C07-0931-FEA5538FA16D}"/>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COSMA 8  </a:t>
            </a:r>
            <a:r>
              <a:rPr lang="en-US" sz="3200" kern="1200" dirty="0">
                <a:solidFill>
                  <a:schemeClr val="tx1"/>
                </a:solidFill>
                <a:latin typeface="+mj-lt"/>
                <a:ea typeface="+mj-ea"/>
                <a:cs typeface="+mj-cs"/>
              </a:rPr>
              <a:t>current status</a:t>
            </a:r>
          </a:p>
        </p:txBody>
      </p:sp>
      <p:sp>
        <p:nvSpPr>
          <p:cNvPr id="1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text on a white background&#10;&#10;Description automatically generated">
            <a:extLst>
              <a:ext uri="{FF2B5EF4-FFF2-40B4-BE49-F238E27FC236}">
                <a16:creationId xmlns:a16="http://schemas.microsoft.com/office/drawing/2014/main" id="{A29FF334-CFEF-DDC3-E2C6-A36413902278}"/>
              </a:ext>
            </a:extLst>
          </p:cNvPr>
          <p:cNvPicPr>
            <a:picLocks noChangeAspect="1"/>
          </p:cNvPicPr>
          <p:nvPr/>
        </p:nvPicPr>
        <p:blipFill>
          <a:blip r:embed="rId2"/>
          <a:stretch>
            <a:fillRect/>
          </a:stretch>
        </p:blipFill>
        <p:spPr>
          <a:xfrm>
            <a:off x="4654296" y="630936"/>
            <a:ext cx="6139032" cy="3913632"/>
          </a:xfrm>
          <a:prstGeom prst="rect">
            <a:avLst/>
          </a:prstGeom>
        </p:spPr>
      </p:pic>
      <p:sp>
        <p:nvSpPr>
          <p:cNvPr id="5" name="TextBox 4">
            <a:extLst>
              <a:ext uri="{FF2B5EF4-FFF2-40B4-BE49-F238E27FC236}">
                <a16:creationId xmlns:a16="http://schemas.microsoft.com/office/drawing/2014/main" id="{F1DA278E-769D-6A34-7D22-30FD8637CE51}"/>
              </a:ext>
            </a:extLst>
          </p:cNvPr>
          <p:cNvSpPr txBox="1"/>
          <p:nvPr/>
        </p:nvSpPr>
        <p:spPr>
          <a:xfrm>
            <a:off x="4654296" y="4798577"/>
            <a:ext cx="6894576" cy="1428487"/>
          </a:xfrm>
          <a:prstGeom prst="rect">
            <a:avLst/>
          </a:prstGeom>
        </p:spPr>
        <p:txBody>
          <a:bodyPr vert="horz" lIns="91440" tIns="45720" rIns="91440" bIns="45720" rtlCol="0" anchor="t">
            <a:normAutofit/>
          </a:bodyPr>
          <a:lstStyle/>
          <a:p>
            <a:pPr>
              <a:lnSpc>
                <a:spcPct val="90000"/>
              </a:lnSpc>
              <a:spcAft>
                <a:spcPts val="600"/>
              </a:spcAft>
            </a:pPr>
            <a:r>
              <a:rPr lang="en-US" sz="2200" dirty="0"/>
              <a:t>Additional capabilities include</a:t>
            </a:r>
          </a:p>
          <a:p>
            <a:pPr marL="285750" indent="-228600">
              <a:lnSpc>
                <a:spcPct val="90000"/>
              </a:lnSpc>
              <a:spcAft>
                <a:spcPts val="600"/>
              </a:spcAft>
              <a:buFont typeface="Arial" panose="020B0604020202020204" pitchFamily="34" charset="0"/>
              <a:buChar char="•"/>
            </a:pPr>
            <a:r>
              <a:rPr lang="en-US" sz="2200" dirty="0"/>
              <a:t>168 nodes and 6 PB of </a:t>
            </a:r>
            <a:r>
              <a:rPr lang="en-US" sz="2200" dirty="0" err="1"/>
              <a:t>Lustre</a:t>
            </a:r>
            <a:r>
              <a:rPr lang="en-US" sz="2200" dirty="0"/>
              <a:t> storage</a:t>
            </a:r>
          </a:p>
          <a:p>
            <a:pPr marL="285750" indent="-228600">
              <a:lnSpc>
                <a:spcPct val="90000"/>
              </a:lnSpc>
              <a:spcAft>
                <a:spcPts val="600"/>
              </a:spcAft>
              <a:buFont typeface="Arial" panose="020B0604020202020204" pitchFamily="34" charset="0"/>
              <a:buChar char="•"/>
            </a:pPr>
            <a:r>
              <a:rPr lang="en-US" sz="2200" dirty="0"/>
              <a:t>Ability to run 512 node jobs on 64k cores</a:t>
            </a:r>
          </a:p>
        </p:txBody>
      </p:sp>
    </p:spTree>
    <p:extLst>
      <p:ext uri="{BB962C8B-B14F-4D97-AF65-F5344CB8AC3E}">
        <p14:creationId xmlns:p14="http://schemas.microsoft.com/office/powerpoint/2010/main" val="101012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CFEB2-00B8-B25B-1E08-D7D06EFE1609}"/>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TURSA</a:t>
            </a:r>
            <a:br>
              <a:rPr lang="en-US" sz="5400" kern="1200" dirty="0">
                <a:solidFill>
                  <a:schemeClr val="tx1"/>
                </a:solidFill>
                <a:latin typeface="+mj-lt"/>
                <a:ea typeface="+mj-ea"/>
                <a:cs typeface="+mj-cs"/>
              </a:rPr>
            </a:br>
            <a:r>
              <a:rPr lang="en-US" sz="3200" kern="1200" dirty="0">
                <a:solidFill>
                  <a:schemeClr val="tx1"/>
                </a:solidFill>
                <a:latin typeface="+mj-lt"/>
                <a:ea typeface="+mj-ea"/>
                <a:cs typeface="+mj-cs"/>
              </a:rPr>
              <a:t>current status</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descr="A close-up of a white screen&#10;&#10;Description automatically generated">
            <a:extLst>
              <a:ext uri="{FF2B5EF4-FFF2-40B4-BE49-F238E27FC236}">
                <a16:creationId xmlns:a16="http://schemas.microsoft.com/office/drawing/2014/main" id="{1FD423D9-A2B1-2BFD-066F-AC9DA07FB8F1}"/>
              </a:ext>
            </a:extLst>
          </p:cNvPr>
          <p:cNvPicPr>
            <a:picLocks noGrp="1" noChangeAspect="1"/>
          </p:cNvPicPr>
          <p:nvPr>
            <p:ph idx="1"/>
          </p:nvPr>
        </p:nvPicPr>
        <p:blipFill>
          <a:blip r:embed="rId2"/>
          <a:stretch>
            <a:fillRect/>
          </a:stretch>
        </p:blipFill>
        <p:spPr>
          <a:xfrm>
            <a:off x="4654296" y="1407056"/>
            <a:ext cx="6894576" cy="2361392"/>
          </a:xfrm>
          <a:prstGeom prst="rect">
            <a:avLst/>
          </a:prstGeom>
        </p:spPr>
      </p:pic>
      <p:sp>
        <p:nvSpPr>
          <p:cNvPr id="5" name="TextBox 4">
            <a:extLst>
              <a:ext uri="{FF2B5EF4-FFF2-40B4-BE49-F238E27FC236}">
                <a16:creationId xmlns:a16="http://schemas.microsoft.com/office/drawing/2014/main" id="{04D424C7-29AD-45A6-496B-A30CC247600C}"/>
              </a:ext>
            </a:extLst>
          </p:cNvPr>
          <p:cNvSpPr txBox="1"/>
          <p:nvPr/>
        </p:nvSpPr>
        <p:spPr>
          <a:xfrm>
            <a:off x="4654296" y="4798577"/>
            <a:ext cx="6894576" cy="1428487"/>
          </a:xfrm>
          <a:prstGeom prst="rect">
            <a:avLst/>
          </a:prstGeom>
        </p:spPr>
        <p:txBody>
          <a:bodyPr vert="horz" lIns="91440" tIns="45720" rIns="91440" bIns="45720" rtlCol="0" anchor="t">
            <a:normAutofit/>
          </a:bodyPr>
          <a:lstStyle/>
          <a:p>
            <a:pPr>
              <a:lnSpc>
                <a:spcPct val="90000"/>
              </a:lnSpc>
              <a:spcAft>
                <a:spcPts val="600"/>
              </a:spcAft>
            </a:pPr>
            <a:r>
              <a:rPr lang="en-US" sz="2200" dirty="0"/>
              <a:t>Additional capabilities include</a:t>
            </a:r>
          </a:p>
          <a:p>
            <a:pPr marL="285750" indent="-228600">
              <a:lnSpc>
                <a:spcPct val="90000"/>
              </a:lnSpc>
              <a:spcAft>
                <a:spcPts val="600"/>
              </a:spcAft>
              <a:buFont typeface="Arial" panose="020B0604020202020204" pitchFamily="34" charset="0"/>
              <a:buChar char="•"/>
            </a:pPr>
            <a:r>
              <a:rPr lang="en-US" sz="2200" dirty="0"/>
              <a:t>64 nodes with a total of 256 A100-80 GPUs </a:t>
            </a:r>
          </a:p>
          <a:p>
            <a:pPr marL="285750" indent="-228600">
              <a:lnSpc>
                <a:spcPct val="90000"/>
              </a:lnSpc>
              <a:spcAft>
                <a:spcPts val="600"/>
              </a:spcAft>
              <a:buFont typeface="Arial" panose="020B0604020202020204" pitchFamily="34" charset="0"/>
              <a:buChar char="•"/>
            </a:pPr>
            <a:r>
              <a:rPr lang="en-US" sz="2200" dirty="0"/>
              <a:t>1.5 PB of </a:t>
            </a:r>
            <a:r>
              <a:rPr lang="en-US" sz="2200" dirty="0" err="1"/>
              <a:t>Lustre</a:t>
            </a:r>
            <a:r>
              <a:rPr lang="en-US" sz="2200" dirty="0"/>
              <a:t> storage</a:t>
            </a:r>
          </a:p>
        </p:txBody>
      </p:sp>
    </p:spTree>
    <p:extLst>
      <p:ext uri="{BB962C8B-B14F-4D97-AF65-F5344CB8AC3E}">
        <p14:creationId xmlns:p14="http://schemas.microsoft.com/office/powerpoint/2010/main" val="394142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E7C1BC-1C7B-C10D-7170-2CC6508D7450}"/>
              </a:ext>
            </a:extLst>
          </p:cNvPr>
          <p:cNvSpPr>
            <a:spLocks noGrp="1"/>
          </p:cNvSpPr>
          <p:nvPr>
            <p:ph type="title"/>
          </p:nvPr>
        </p:nvSpPr>
        <p:spPr>
          <a:xfrm>
            <a:off x="838200" y="1195697"/>
            <a:ext cx="3200400" cy="4238118"/>
          </a:xfrm>
        </p:spPr>
        <p:txBody>
          <a:bodyPr>
            <a:normAutofit/>
          </a:bodyPr>
          <a:lstStyle/>
          <a:p>
            <a:r>
              <a:rPr lang="en-US" dirty="0">
                <a:solidFill>
                  <a:schemeClr val="bg1"/>
                </a:solidFill>
              </a:rPr>
              <a:t>Key takeaway messages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B27D41B6-5D78-F0C0-2030-AB51D871855E}"/>
              </a:ext>
            </a:extLst>
          </p:cNvPr>
          <p:cNvGraphicFramePr>
            <a:graphicFrameLocks noGrp="1"/>
          </p:cNvGraphicFramePr>
          <p:nvPr>
            <p:ph idx="1"/>
            <p:extLst>
              <p:ext uri="{D42A27DB-BD31-4B8C-83A1-F6EECF244321}">
                <p14:modId xmlns:p14="http://schemas.microsoft.com/office/powerpoint/2010/main" val="153422831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88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438</Words>
  <Application>Microsoft Macintosh PowerPoint</Application>
  <PresentationFormat>Widescreen</PresentationFormat>
  <Paragraphs>65</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Courier New</vt:lpstr>
      <vt:lpstr>Helvetica</vt:lpstr>
      <vt:lpstr>Helvetica Light</vt:lpstr>
      <vt:lpstr>PazoMath</vt:lpstr>
      <vt:lpstr>SourceSansPro</vt:lpstr>
      <vt:lpstr>Office Theme</vt:lpstr>
      <vt:lpstr>DiRAC 3 Phase 2</vt:lpstr>
      <vt:lpstr>The system upgrade process</vt:lpstr>
      <vt:lpstr>The Technical Directorate</vt:lpstr>
      <vt:lpstr>DiRAC 3 Phase 1 (and before) systems</vt:lpstr>
      <vt:lpstr>Timeline </vt:lpstr>
      <vt:lpstr>PowerPoint Presentation</vt:lpstr>
      <vt:lpstr>COSMA 8  current status</vt:lpstr>
      <vt:lpstr>TURSA current status</vt:lpstr>
      <vt:lpstr>Key takeaway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DiRAC 3 Phase 2</dc:title>
  <dc:creator>Biagio Lucini</dc:creator>
  <cp:lastModifiedBy>Biagio Lucini</cp:lastModifiedBy>
  <cp:revision>12</cp:revision>
  <dcterms:created xsi:type="dcterms:W3CDTF">2023-12-10T21:54:30Z</dcterms:created>
  <dcterms:modified xsi:type="dcterms:W3CDTF">2023-12-11T23:12:30Z</dcterms:modified>
</cp:coreProperties>
</file>