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3.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5.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6.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98" r:id="rId5"/>
    <p:sldMasterId id="2147483736" r:id="rId6"/>
    <p:sldMasterId id="2147483774" r:id="rId7"/>
    <p:sldMasterId id="2147483829" r:id="rId8"/>
    <p:sldMasterId id="2147483867" r:id="rId9"/>
    <p:sldMasterId id="2147483966" r:id="rId10"/>
  </p:sldMasterIdLst>
  <p:notesMasterIdLst>
    <p:notesMasterId r:id="rId27"/>
  </p:notesMasterIdLst>
  <p:handoutMasterIdLst>
    <p:handoutMasterId r:id="rId28"/>
  </p:handoutMasterIdLst>
  <p:sldIdLst>
    <p:sldId id="343" r:id="rId11"/>
    <p:sldId id="2145707299" r:id="rId12"/>
    <p:sldId id="2145707272" r:id="rId13"/>
    <p:sldId id="2145707315" r:id="rId14"/>
    <p:sldId id="2145707280" r:id="rId15"/>
    <p:sldId id="2145707304" r:id="rId16"/>
    <p:sldId id="2145707317" r:id="rId17"/>
    <p:sldId id="2145707303" r:id="rId18"/>
    <p:sldId id="2145707302" r:id="rId19"/>
    <p:sldId id="2145707301" r:id="rId20"/>
    <p:sldId id="2145707281" r:id="rId21"/>
    <p:sldId id="3909" r:id="rId22"/>
    <p:sldId id="2145707321" r:id="rId23"/>
    <p:sldId id="2145707306" r:id="rId24"/>
    <p:sldId id="2145707316" r:id="rId25"/>
    <p:sldId id="3900" r:id="rId26"/>
  </p:sldIdLst>
  <p:sldSz cx="12192000" cy="6858000"/>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4" orient="horz" pos="3840">
          <p15:clr>
            <a:srgbClr val="A4A3A4"/>
          </p15:clr>
        </p15:guide>
        <p15:guide id="5" pos="3840">
          <p15:clr>
            <a:srgbClr val="A4A3A4"/>
          </p15:clr>
        </p15:guide>
        <p15:guide id="6" pos="384">
          <p15:clr>
            <a:srgbClr val="A4A3A4"/>
          </p15:clr>
        </p15:guide>
        <p15:guide id="7" pos="7296">
          <p15:clr>
            <a:srgbClr val="A4A3A4"/>
          </p15:clr>
        </p15:guide>
        <p15:guide id="8" orient="horz" pos="9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1E1E"/>
    <a:srgbClr val="01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731201-C149-403E-8680-B4929702DD58}" v="44" dt="2023-12-11T09:43:38.666"/>
  </p1510:revLst>
</p1510:revInfo>
</file>

<file path=ppt/tableStyles.xml><?xml version="1.0" encoding="utf-8"?>
<a:tblStyleLst xmlns:a="http://schemas.openxmlformats.org/drawingml/2006/main" def="{912C8C85-51F0-491E-9774-3900AFEF0F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84"/>
    <p:restoredTop sz="83560" autoAdjust="0"/>
  </p:normalViewPr>
  <p:slideViewPr>
    <p:cSldViewPr snapToGrid="0" snapToObjects="1">
      <p:cViewPr varScale="1">
        <p:scale>
          <a:sx n="132" d="100"/>
          <a:sy n="132" d="100"/>
        </p:scale>
        <p:origin x="1224" y="88"/>
      </p:cViewPr>
      <p:guideLst>
        <p:guide orient="horz" pos="2160"/>
        <p:guide orient="horz" pos="3840"/>
        <p:guide pos="3840"/>
        <p:guide pos="384"/>
        <p:guide pos="7296"/>
        <p:guide orient="horz" pos="960"/>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customXml" Target="../customXml/item3.xml"/><Relationship Id="rId21" Type="http://schemas.openxmlformats.org/officeDocument/2006/relationships/slide" Target="slides/slide11.xml"/><Relationship Id="rId34" Type="http://schemas.microsoft.com/office/2016/11/relationships/changesInfo" Target="changesInfos/changesInfo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handoutMaster" Target="handoutMasters/handoutMaster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uthorn, Nick" userId="faa81753-2176-4d78-8a1c-de31e0736b26" providerId="ADAL" clId="{07731201-C149-403E-8680-B4929702DD58}"/>
    <pc:docChg chg="undo custSel addSld delSld modSld sldOrd modShowInfo">
      <pc:chgData name="Southorn, Nick" userId="faa81753-2176-4d78-8a1c-de31e0736b26" providerId="ADAL" clId="{07731201-C149-403E-8680-B4929702DD58}" dt="2023-12-11T09:52:54.061" v="543" actId="2744"/>
      <pc:docMkLst>
        <pc:docMk/>
      </pc:docMkLst>
      <pc:sldChg chg="modSp mod">
        <pc:chgData name="Southorn, Nick" userId="faa81753-2176-4d78-8a1c-de31e0736b26" providerId="ADAL" clId="{07731201-C149-403E-8680-B4929702DD58}" dt="2023-12-08T22:38:52.554" v="485" actId="20577"/>
        <pc:sldMkLst>
          <pc:docMk/>
          <pc:sldMk cId="2102354071" sldId="343"/>
        </pc:sldMkLst>
        <pc:spChg chg="mod">
          <ac:chgData name="Southorn, Nick" userId="faa81753-2176-4d78-8a1c-de31e0736b26" providerId="ADAL" clId="{07731201-C149-403E-8680-B4929702DD58}" dt="2023-12-08T22:38:52.554" v="485" actId="20577"/>
          <ac:spMkLst>
            <pc:docMk/>
            <pc:sldMk cId="2102354071" sldId="343"/>
            <ac:spMk id="4" creationId="{F05E50B2-AB22-4A7A-83F4-EBD278039190}"/>
          </ac:spMkLst>
        </pc:spChg>
      </pc:sldChg>
      <pc:sldChg chg="addSp delSp modSp mod">
        <pc:chgData name="Southorn, Nick" userId="faa81753-2176-4d78-8a1c-de31e0736b26" providerId="ADAL" clId="{07731201-C149-403E-8680-B4929702DD58}" dt="2023-12-08T22:29:02.597" v="448" actId="15"/>
        <pc:sldMkLst>
          <pc:docMk/>
          <pc:sldMk cId="3124671057" sldId="3900"/>
        </pc:sldMkLst>
        <pc:spChg chg="add del mod">
          <ac:chgData name="Southorn, Nick" userId="faa81753-2176-4d78-8a1c-de31e0736b26" providerId="ADAL" clId="{07731201-C149-403E-8680-B4929702DD58}" dt="2023-12-08T17:52:07.963" v="64"/>
          <ac:spMkLst>
            <pc:docMk/>
            <pc:sldMk cId="3124671057" sldId="3900"/>
            <ac:spMk id="3" creationId="{ABF33848-163F-53A3-F81C-69DEDBF22BF0}"/>
          </ac:spMkLst>
        </pc:spChg>
        <pc:spChg chg="mod">
          <ac:chgData name="Southorn, Nick" userId="faa81753-2176-4d78-8a1c-de31e0736b26" providerId="ADAL" clId="{07731201-C149-403E-8680-B4929702DD58}" dt="2023-12-08T22:29:02.597" v="448" actId="15"/>
          <ac:spMkLst>
            <pc:docMk/>
            <pc:sldMk cId="3124671057" sldId="3900"/>
            <ac:spMk id="6" creationId="{697B29A0-C813-BCEE-2A88-6C4D50D90DC8}"/>
          </ac:spMkLst>
        </pc:spChg>
      </pc:sldChg>
      <pc:sldChg chg="addSp delSp modSp mod modNotesTx">
        <pc:chgData name="Southorn, Nick" userId="faa81753-2176-4d78-8a1c-de31e0736b26" providerId="ADAL" clId="{07731201-C149-403E-8680-B4929702DD58}" dt="2023-12-08T17:56:13.680" v="126" actId="1076"/>
        <pc:sldMkLst>
          <pc:docMk/>
          <pc:sldMk cId="1534002309" sldId="3909"/>
        </pc:sldMkLst>
        <pc:spChg chg="del mod">
          <ac:chgData name="Southorn, Nick" userId="faa81753-2176-4d78-8a1c-de31e0736b26" providerId="ADAL" clId="{07731201-C149-403E-8680-B4929702DD58}" dt="2023-12-08T17:51:16.506" v="46" actId="21"/>
          <ac:spMkLst>
            <pc:docMk/>
            <pc:sldMk cId="1534002309" sldId="3909"/>
            <ac:spMk id="4" creationId="{3D014341-3532-DE4F-945B-B785D167047D}"/>
          </ac:spMkLst>
        </pc:spChg>
        <pc:spChg chg="add mod">
          <ac:chgData name="Southorn, Nick" userId="faa81753-2176-4d78-8a1c-de31e0736b26" providerId="ADAL" clId="{07731201-C149-403E-8680-B4929702DD58}" dt="2023-12-08T17:56:04.316" v="125" actId="12"/>
          <ac:spMkLst>
            <pc:docMk/>
            <pc:sldMk cId="1534002309" sldId="3909"/>
            <ac:spMk id="9" creationId="{5C760FE1-36B9-AC70-3DC3-3DCEFF3D76E1}"/>
          </ac:spMkLst>
        </pc:spChg>
        <pc:spChg chg="mod">
          <ac:chgData name="Southorn, Nick" userId="faa81753-2176-4d78-8a1c-de31e0736b26" providerId="ADAL" clId="{07731201-C149-403E-8680-B4929702DD58}" dt="2023-12-08T17:46:24.747" v="35" actId="12789"/>
          <ac:spMkLst>
            <pc:docMk/>
            <pc:sldMk cId="1534002309" sldId="3909"/>
            <ac:spMk id="10" creationId="{6CA3775B-522F-2E27-568F-C3C6449432C3}"/>
          </ac:spMkLst>
        </pc:spChg>
        <pc:picChg chg="del">
          <ac:chgData name="Southorn, Nick" userId="faa81753-2176-4d78-8a1c-de31e0736b26" providerId="ADAL" clId="{07731201-C149-403E-8680-B4929702DD58}" dt="2023-12-08T17:44:15.613" v="9" actId="478"/>
          <ac:picMkLst>
            <pc:docMk/>
            <pc:sldMk cId="1534002309" sldId="3909"/>
            <ac:picMk id="3" creationId="{A06A1CAE-468C-8A43-8FCC-B64B3F78BFFA}"/>
          </ac:picMkLst>
        </pc:picChg>
        <pc:picChg chg="add mod">
          <ac:chgData name="Southorn, Nick" userId="faa81753-2176-4d78-8a1c-de31e0736b26" providerId="ADAL" clId="{07731201-C149-403E-8680-B4929702DD58}" dt="2023-12-08T17:56:13.680" v="126" actId="1076"/>
          <ac:picMkLst>
            <pc:docMk/>
            <pc:sldMk cId="1534002309" sldId="3909"/>
            <ac:picMk id="6" creationId="{5092F55B-D70A-1CB4-565D-392322EF3E7D}"/>
          </ac:picMkLst>
        </pc:picChg>
        <pc:picChg chg="mod">
          <ac:chgData name="Southorn, Nick" userId="faa81753-2176-4d78-8a1c-de31e0736b26" providerId="ADAL" clId="{07731201-C149-403E-8680-B4929702DD58}" dt="2023-12-08T17:46:24.747" v="35" actId="12789"/>
          <ac:picMkLst>
            <pc:docMk/>
            <pc:sldMk cId="1534002309" sldId="3909"/>
            <ac:picMk id="7" creationId="{A03BBB87-1E9F-77CB-5AB4-48F3D15757B2}"/>
          </ac:picMkLst>
        </pc:picChg>
        <pc:picChg chg="mod">
          <ac:chgData name="Southorn, Nick" userId="faa81753-2176-4d78-8a1c-de31e0736b26" providerId="ADAL" clId="{07731201-C149-403E-8680-B4929702DD58}" dt="2023-12-08T17:46:24.747" v="35" actId="12789"/>
          <ac:picMkLst>
            <pc:docMk/>
            <pc:sldMk cId="1534002309" sldId="3909"/>
            <ac:picMk id="2052" creationId="{40A166F6-1429-E2CB-FD3E-17948D46A46A}"/>
          </ac:picMkLst>
        </pc:picChg>
      </pc:sldChg>
      <pc:sldChg chg="del">
        <pc:chgData name="Southorn, Nick" userId="faa81753-2176-4d78-8a1c-de31e0736b26" providerId="ADAL" clId="{07731201-C149-403E-8680-B4929702DD58}" dt="2023-12-08T17:38:47.548" v="0" actId="2696"/>
        <pc:sldMkLst>
          <pc:docMk/>
          <pc:sldMk cId="405714896" sldId="3953"/>
        </pc:sldMkLst>
      </pc:sldChg>
      <pc:sldChg chg="addSp delSp modSp mod">
        <pc:chgData name="Southorn, Nick" userId="faa81753-2176-4d78-8a1c-de31e0736b26" providerId="ADAL" clId="{07731201-C149-403E-8680-B4929702DD58}" dt="2023-12-11T09:40:09.121" v="509" actId="478"/>
        <pc:sldMkLst>
          <pc:docMk/>
          <pc:sldMk cId="2010023204" sldId="2145707272"/>
        </pc:sldMkLst>
        <pc:spChg chg="ord">
          <ac:chgData name="Southorn, Nick" userId="faa81753-2176-4d78-8a1c-de31e0736b26" providerId="ADAL" clId="{07731201-C149-403E-8680-B4929702DD58}" dt="2023-12-08T18:19:17.350" v="273" actId="170"/>
          <ac:spMkLst>
            <pc:docMk/>
            <pc:sldMk cId="2010023204" sldId="2145707272"/>
            <ac:spMk id="4" creationId="{03625B08-FEBF-CD41-93A3-92297F6DE584}"/>
          </ac:spMkLst>
        </pc:spChg>
        <pc:spChg chg="mod ord">
          <ac:chgData name="Southorn, Nick" userId="faa81753-2176-4d78-8a1c-de31e0736b26" providerId="ADAL" clId="{07731201-C149-403E-8680-B4929702DD58}" dt="2023-12-08T18:19:19.856" v="288" actId="170"/>
          <ac:spMkLst>
            <pc:docMk/>
            <pc:sldMk cId="2010023204" sldId="2145707272"/>
            <ac:spMk id="5" creationId="{EE7163BD-CAC6-D94C-990C-3A55A60235CC}"/>
          </ac:spMkLst>
        </pc:spChg>
        <pc:spChg chg="add del mod">
          <ac:chgData name="Southorn, Nick" userId="faa81753-2176-4d78-8a1c-de31e0736b26" providerId="ADAL" clId="{07731201-C149-403E-8680-B4929702DD58}" dt="2023-12-08T18:19:30.010" v="291" actId="478"/>
          <ac:spMkLst>
            <pc:docMk/>
            <pc:sldMk cId="2010023204" sldId="2145707272"/>
            <ac:spMk id="9" creationId="{188FCF41-2B95-4DD1-5E8F-8533945FF176}"/>
          </ac:spMkLst>
        </pc:spChg>
        <pc:spChg chg="add del mod">
          <ac:chgData name="Southorn, Nick" userId="faa81753-2176-4d78-8a1c-de31e0736b26" providerId="ADAL" clId="{07731201-C149-403E-8680-B4929702DD58}" dt="2023-12-08T18:19:30.010" v="291" actId="478"/>
          <ac:spMkLst>
            <pc:docMk/>
            <pc:sldMk cId="2010023204" sldId="2145707272"/>
            <ac:spMk id="10" creationId="{B9B4F236-5F3A-0DB9-ED58-69D0D1355B71}"/>
          </ac:spMkLst>
        </pc:spChg>
        <pc:spChg chg="add del mod">
          <ac:chgData name="Southorn, Nick" userId="faa81753-2176-4d78-8a1c-de31e0736b26" providerId="ADAL" clId="{07731201-C149-403E-8680-B4929702DD58}" dt="2023-12-08T18:19:25.641" v="290" actId="478"/>
          <ac:spMkLst>
            <pc:docMk/>
            <pc:sldMk cId="2010023204" sldId="2145707272"/>
            <ac:spMk id="11" creationId="{FBDCFF7D-83FD-D3D5-1803-84F244CF2719}"/>
          </ac:spMkLst>
        </pc:spChg>
        <pc:spChg chg="add del mod">
          <ac:chgData name="Southorn, Nick" userId="faa81753-2176-4d78-8a1c-de31e0736b26" providerId="ADAL" clId="{07731201-C149-403E-8680-B4929702DD58}" dt="2023-12-08T18:19:30.010" v="291" actId="478"/>
          <ac:spMkLst>
            <pc:docMk/>
            <pc:sldMk cId="2010023204" sldId="2145707272"/>
            <ac:spMk id="12" creationId="{D207C158-A63F-4E6E-BF43-9681F96A23FE}"/>
          </ac:spMkLst>
        </pc:spChg>
        <pc:spChg chg="add del mod">
          <ac:chgData name="Southorn, Nick" userId="faa81753-2176-4d78-8a1c-de31e0736b26" providerId="ADAL" clId="{07731201-C149-403E-8680-B4929702DD58}" dt="2023-12-08T18:19:33.482" v="292" actId="478"/>
          <ac:spMkLst>
            <pc:docMk/>
            <pc:sldMk cId="2010023204" sldId="2145707272"/>
            <ac:spMk id="13" creationId="{F7A9E07D-CCE6-6D32-3DD3-6A2B90118671}"/>
          </ac:spMkLst>
        </pc:spChg>
        <pc:spChg chg="add del mod">
          <ac:chgData name="Southorn, Nick" userId="faa81753-2176-4d78-8a1c-de31e0736b26" providerId="ADAL" clId="{07731201-C149-403E-8680-B4929702DD58}" dt="2023-12-08T18:19:33.482" v="292" actId="478"/>
          <ac:spMkLst>
            <pc:docMk/>
            <pc:sldMk cId="2010023204" sldId="2145707272"/>
            <ac:spMk id="14" creationId="{EF9EE227-D700-91BD-F9D8-0EAB0C38BAD1}"/>
          </ac:spMkLst>
        </pc:spChg>
        <pc:spChg chg="add del mod">
          <ac:chgData name="Southorn, Nick" userId="faa81753-2176-4d78-8a1c-de31e0736b26" providerId="ADAL" clId="{07731201-C149-403E-8680-B4929702DD58}" dt="2023-12-08T18:19:30.010" v="291" actId="478"/>
          <ac:spMkLst>
            <pc:docMk/>
            <pc:sldMk cId="2010023204" sldId="2145707272"/>
            <ac:spMk id="15" creationId="{BB444F88-C730-D13D-689A-6AE8EFD99716}"/>
          </ac:spMkLst>
        </pc:spChg>
        <pc:spChg chg="add del mod">
          <ac:chgData name="Southorn, Nick" userId="faa81753-2176-4d78-8a1c-de31e0736b26" providerId="ADAL" clId="{07731201-C149-403E-8680-B4929702DD58}" dt="2023-12-08T18:19:33.482" v="292" actId="478"/>
          <ac:spMkLst>
            <pc:docMk/>
            <pc:sldMk cId="2010023204" sldId="2145707272"/>
            <ac:spMk id="16" creationId="{B35E00EF-0704-4DF4-8E9B-6204713E01D7}"/>
          </ac:spMkLst>
        </pc:spChg>
        <pc:spChg chg="add del mod">
          <ac:chgData name="Southorn, Nick" userId="faa81753-2176-4d78-8a1c-de31e0736b26" providerId="ADAL" clId="{07731201-C149-403E-8680-B4929702DD58}" dt="2023-12-08T18:19:33.482" v="292" actId="478"/>
          <ac:spMkLst>
            <pc:docMk/>
            <pc:sldMk cId="2010023204" sldId="2145707272"/>
            <ac:spMk id="17" creationId="{5CA1670E-13E1-6CE1-6A3C-AB9CC394DDB6}"/>
          </ac:spMkLst>
        </pc:spChg>
        <pc:spChg chg="add del mod">
          <ac:chgData name="Southorn, Nick" userId="faa81753-2176-4d78-8a1c-de31e0736b26" providerId="ADAL" clId="{07731201-C149-403E-8680-B4929702DD58}" dt="2023-12-08T18:19:30.010" v="291" actId="478"/>
          <ac:spMkLst>
            <pc:docMk/>
            <pc:sldMk cId="2010023204" sldId="2145707272"/>
            <ac:spMk id="18" creationId="{3EB88C6F-A00B-30E6-2A70-403EE6DC4169}"/>
          </ac:spMkLst>
        </pc:spChg>
        <pc:spChg chg="add del mod">
          <ac:chgData name="Southorn, Nick" userId="faa81753-2176-4d78-8a1c-de31e0736b26" providerId="ADAL" clId="{07731201-C149-403E-8680-B4929702DD58}" dt="2023-12-08T18:19:30.010" v="291" actId="478"/>
          <ac:spMkLst>
            <pc:docMk/>
            <pc:sldMk cId="2010023204" sldId="2145707272"/>
            <ac:spMk id="19" creationId="{A49D5F66-1CCF-CBC5-ECB6-6C0A2A53CBE1}"/>
          </ac:spMkLst>
        </pc:spChg>
        <pc:spChg chg="mod">
          <ac:chgData name="Southorn, Nick" userId="faa81753-2176-4d78-8a1c-de31e0736b26" providerId="ADAL" clId="{07731201-C149-403E-8680-B4929702DD58}" dt="2023-12-08T18:16:39.550" v="238"/>
          <ac:spMkLst>
            <pc:docMk/>
            <pc:sldMk cId="2010023204" sldId="2145707272"/>
            <ac:spMk id="20" creationId="{3EFB7294-DBB0-EDDC-6812-E11DCF17202E}"/>
          </ac:spMkLst>
        </pc:spChg>
        <pc:picChg chg="del">
          <ac:chgData name="Southorn, Nick" userId="faa81753-2176-4d78-8a1c-de31e0736b26" providerId="ADAL" clId="{07731201-C149-403E-8680-B4929702DD58}" dt="2023-12-08T18:12:26.801" v="173" actId="478"/>
          <ac:picMkLst>
            <pc:docMk/>
            <pc:sldMk cId="2010023204" sldId="2145707272"/>
            <ac:picMk id="7" creationId="{E150DF3F-E590-0543-A9F8-F5284969C723}"/>
          </ac:picMkLst>
        </pc:picChg>
        <pc:picChg chg="add del mod">
          <ac:chgData name="Southorn, Nick" userId="faa81753-2176-4d78-8a1c-de31e0736b26" providerId="ADAL" clId="{07731201-C149-403E-8680-B4929702DD58}" dt="2023-12-08T18:19:23.580" v="289" actId="478"/>
          <ac:picMkLst>
            <pc:docMk/>
            <pc:sldMk cId="2010023204" sldId="2145707272"/>
            <ac:picMk id="8" creationId="{B001D9DC-8ECF-A166-E42E-15B639CFB162}"/>
          </ac:picMkLst>
        </pc:picChg>
        <pc:picChg chg="add del mod">
          <ac:chgData name="Southorn, Nick" userId="faa81753-2176-4d78-8a1c-de31e0736b26" providerId="ADAL" clId="{07731201-C149-403E-8680-B4929702DD58}" dt="2023-12-08T18:19:17.794" v="276"/>
          <ac:picMkLst>
            <pc:docMk/>
            <pc:sldMk cId="2010023204" sldId="2145707272"/>
            <ac:picMk id="21" creationId="{3E2616C3-5A71-EE12-48F0-71F821D50F9E}"/>
          </ac:picMkLst>
        </pc:picChg>
        <pc:picChg chg="mod modCrop">
          <ac:chgData name="Southorn, Nick" userId="faa81753-2176-4d78-8a1c-de31e0736b26" providerId="ADAL" clId="{07731201-C149-403E-8680-B4929702DD58}" dt="2023-12-08T18:19:17.524" v="274"/>
          <ac:picMkLst>
            <pc:docMk/>
            <pc:sldMk cId="2010023204" sldId="2145707272"/>
            <ac:picMk id="22" creationId="{8BF5895A-2BA0-6322-766E-2EEB9E714CF5}"/>
          </ac:picMkLst>
        </pc:picChg>
        <pc:picChg chg="add del mod ord modCrop">
          <ac:chgData name="Southorn, Nick" userId="faa81753-2176-4d78-8a1c-de31e0736b26" providerId="ADAL" clId="{07731201-C149-403E-8680-B4929702DD58}" dt="2023-12-11T09:40:09.121" v="509" actId="478"/>
          <ac:picMkLst>
            <pc:docMk/>
            <pc:sldMk cId="2010023204" sldId="2145707272"/>
            <ac:picMk id="24" creationId="{19D5C3A6-6CBE-C0C4-B6F8-C0054A0E9EE5}"/>
          </ac:picMkLst>
        </pc:picChg>
      </pc:sldChg>
      <pc:sldChg chg="modSp mod ord">
        <pc:chgData name="Southorn, Nick" userId="faa81753-2176-4d78-8a1c-de31e0736b26" providerId="ADAL" clId="{07731201-C149-403E-8680-B4929702DD58}" dt="2023-12-11T09:44:24.757" v="520"/>
        <pc:sldMkLst>
          <pc:docMk/>
          <pc:sldMk cId="700445763" sldId="2145707280"/>
        </pc:sldMkLst>
        <pc:spChg chg="mod">
          <ac:chgData name="Southorn, Nick" userId="faa81753-2176-4d78-8a1c-de31e0736b26" providerId="ADAL" clId="{07731201-C149-403E-8680-B4929702DD58}" dt="2023-12-11T09:41:27.046" v="516" actId="20577"/>
          <ac:spMkLst>
            <pc:docMk/>
            <pc:sldMk cId="700445763" sldId="2145707280"/>
            <ac:spMk id="5" creationId="{A1B757B6-D0BC-D3BB-FEB1-F046848539F3}"/>
          </ac:spMkLst>
        </pc:spChg>
      </pc:sldChg>
      <pc:sldChg chg="modSp mod">
        <pc:chgData name="Southorn, Nick" userId="faa81753-2176-4d78-8a1c-de31e0736b26" providerId="ADAL" clId="{07731201-C149-403E-8680-B4929702DD58}" dt="2023-12-08T22:21:55.877" v="386" actId="14100"/>
        <pc:sldMkLst>
          <pc:docMk/>
          <pc:sldMk cId="2237212979" sldId="2145707281"/>
        </pc:sldMkLst>
        <pc:spChg chg="mod">
          <ac:chgData name="Southorn, Nick" userId="faa81753-2176-4d78-8a1c-de31e0736b26" providerId="ADAL" clId="{07731201-C149-403E-8680-B4929702DD58}" dt="2023-12-08T22:21:49.510" v="385" actId="20577"/>
          <ac:spMkLst>
            <pc:docMk/>
            <pc:sldMk cId="2237212979" sldId="2145707281"/>
            <ac:spMk id="7" creationId="{4CEBF7A2-B765-E1EC-2DC2-70F49A8C2335}"/>
          </ac:spMkLst>
        </pc:spChg>
        <pc:picChg chg="mod">
          <ac:chgData name="Southorn, Nick" userId="faa81753-2176-4d78-8a1c-de31e0736b26" providerId="ADAL" clId="{07731201-C149-403E-8680-B4929702DD58}" dt="2023-12-08T22:21:55.877" v="386" actId="14100"/>
          <ac:picMkLst>
            <pc:docMk/>
            <pc:sldMk cId="2237212979" sldId="2145707281"/>
            <ac:picMk id="3076" creationId="{DD6B4563-5955-9C88-ACAC-42EC6DF7BA7D}"/>
          </ac:picMkLst>
        </pc:picChg>
      </pc:sldChg>
      <pc:sldChg chg="modSp mod">
        <pc:chgData name="Southorn, Nick" userId="faa81753-2176-4d78-8a1c-de31e0736b26" providerId="ADAL" clId="{07731201-C149-403E-8680-B4929702DD58}" dt="2023-12-11T09:50:53.455" v="542" actId="6549"/>
        <pc:sldMkLst>
          <pc:docMk/>
          <pc:sldMk cId="3805078022" sldId="2145707302"/>
        </pc:sldMkLst>
        <pc:spChg chg="mod">
          <ac:chgData name="Southorn, Nick" userId="faa81753-2176-4d78-8a1c-de31e0736b26" providerId="ADAL" clId="{07731201-C149-403E-8680-B4929702DD58}" dt="2023-12-11T09:50:53.455" v="542" actId="6549"/>
          <ac:spMkLst>
            <pc:docMk/>
            <pc:sldMk cId="3805078022" sldId="2145707302"/>
            <ac:spMk id="39" creationId="{B58CC106-AE80-D549-8A0A-E130CA0DF63F}"/>
          </ac:spMkLst>
        </pc:spChg>
      </pc:sldChg>
      <pc:sldChg chg="addSp modSp mod">
        <pc:chgData name="Southorn, Nick" userId="faa81753-2176-4d78-8a1c-de31e0736b26" providerId="ADAL" clId="{07731201-C149-403E-8680-B4929702DD58}" dt="2023-12-11T09:47:33.643" v="541" actId="6549"/>
        <pc:sldMkLst>
          <pc:docMk/>
          <pc:sldMk cId="3759678602" sldId="2145707304"/>
        </pc:sldMkLst>
        <pc:spChg chg="mod">
          <ac:chgData name="Southorn, Nick" userId="faa81753-2176-4d78-8a1c-de31e0736b26" providerId="ADAL" clId="{07731201-C149-403E-8680-B4929702DD58}" dt="2023-12-11T09:47:33.643" v="541" actId="6549"/>
          <ac:spMkLst>
            <pc:docMk/>
            <pc:sldMk cId="3759678602" sldId="2145707304"/>
            <ac:spMk id="7" creationId="{8A44124B-81FD-37BE-EFAC-E9B0335CB723}"/>
          </ac:spMkLst>
        </pc:spChg>
        <pc:picChg chg="add mod">
          <ac:chgData name="Southorn, Nick" userId="faa81753-2176-4d78-8a1c-de31e0736b26" providerId="ADAL" clId="{07731201-C149-403E-8680-B4929702DD58}" dt="2023-12-08T22:32:27.653" v="462" actId="14861"/>
          <ac:picMkLst>
            <pc:docMk/>
            <pc:sldMk cId="3759678602" sldId="2145707304"/>
            <ac:picMk id="5" creationId="{AE144D0F-F19D-5699-6F91-698D8DB6458C}"/>
          </ac:picMkLst>
        </pc:picChg>
      </pc:sldChg>
      <pc:sldChg chg="del ord">
        <pc:chgData name="Southorn, Nick" userId="faa81753-2176-4d78-8a1c-de31e0736b26" providerId="ADAL" clId="{07731201-C149-403E-8680-B4929702DD58}" dt="2023-12-11T09:43:52.581" v="518" actId="2696"/>
        <pc:sldMkLst>
          <pc:docMk/>
          <pc:sldMk cId="1556356799" sldId="2145707305"/>
        </pc:sldMkLst>
      </pc:sldChg>
      <pc:sldChg chg="addSp delSp modSp mod">
        <pc:chgData name="Southorn, Nick" userId="faa81753-2176-4d78-8a1c-de31e0736b26" providerId="ADAL" clId="{07731201-C149-403E-8680-B4929702DD58}" dt="2023-12-08T22:46:47.041" v="508" actId="20577"/>
        <pc:sldMkLst>
          <pc:docMk/>
          <pc:sldMk cId="3051531445" sldId="2145707306"/>
        </pc:sldMkLst>
        <pc:spChg chg="mod">
          <ac:chgData name="Southorn, Nick" userId="faa81753-2176-4d78-8a1c-de31e0736b26" providerId="ADAL" clId="{07731201-C149-403E-8680-B4929702DD58}" dt="2023-12-08T22:46:47.041" v="508" actId="20577"/>
          <ac:spMkLst>
            <pc:docMk/>
            <pc:sldMk cId="3051531445" sldId="2145707306"/>
            <ac:spMk id="6" creationId="{7117A89E-4B02-B8D8-E0A7-CC6583EED24B}"/>
          </ac:spMkLst>
        </pc:spChg>
        <pc:picChg chg="add del mod">
          <ac:chgData name="Southorn, Nick" userId="faa81753-2176-4d78-8a1c-de31e0736b26" providerId="ADAL" clId="{07731201-C149-403E-8680-B4929702DD58}" dt="2023-12-08T17:42:42.917" v="7"/>
          <ac:picMkLst>
            <pc:docMk/>
            <pc:sldMk cId="3051531445" sldId="2145707306"/>
            <ac:picMk id="5" creationId="{E5AD191B-295E-F1BE-1FC8-CF6AC04D2030}"/>
          </ac:picMkLst>
        </pc:picChg>
        <pc:picChg chg="add del">
          <ac:chgData name="Southorn, Nick" userId="faa81753-2176-4d78-8a1c-de31e0736b26" providerId="ADAL" clId="{07731201-C149-403E-8680-B4929702DD58}" dt="2023-12-08T18:10:31.153" v="127" actId="478"/>
          <ac:picMkLst>
            <pc:docMk/>
            <pc:sldMk cId="3051531445" sldId="2145707306"/>
            <ac:picMk id="8" creationId="{073CE9B6-423A-1075-F6BF-9D10107C39B2}"/>
          </ac:picMkLst>
        </pc:picChg>
        <pc:picChg chg="add del mod">
          <ac:chgData name="Southorn, Nick" userId="faa81753-2176-4d78-8a1c-de31e0736b26" providerId="ADAL" clId="{07731201-C149-403E-8680-B4929702DD58}" dt="2023-12-08T22:29:52.940" v="449" actId="478"/>
          <ac:picMkLst>
            <pc:docMk/>
            <pc:sldMk cId="3051531445" sldId="2145707306"/>
            <ac:picMk id="9" creationId="{AA2723EE-2C48-5035-2EE2-EC0BAF9D7D03}"/>
          </ac:picMkLst>
        </pc:picChg>
        <pc:picChg chg="add mod ord">
          <ac:chgData name="Southorn, Nick" userId="faa81753-2176-4d78-8a1c-de31e0736b26" providerId="ADAL" clId="{07731201-C149-403E-8680-B4929702DD58}" dt="2023-12-08T22:30:19.439" v="457" actId="14861"/>
          <ac:picMkLst>
            <pc:docMk/>
            <pc:sldMk cId="3051531445" sldId="2145707306"/>
            <ac:picMk id="11" creationId="{80EB6CE1-FBFC-5BA5-53BC-120E02F924F6}"/>
          </ac:picMkLst>
        </pc:picChg>
      </pc:sldChg>
      <pc:sldChg chg="del">
        <pc:chgData name="Southorn, Nick" userId="faa81753-2176-4d78-8a1c-de31e0736b26" providerId="ADAL" clId="{07731201-C149-403E-8680-B4929702DD58}" dt="2023-12-08T17:38:51.010" v="1" actId="47"/>
        <pc:sldMkLst>
          <pc:docMk/>
          <pc:sldMk cId="672856427" sldId="2145707307"/>
        </pc:sldMkLst>
      </pc:sldChg>
      <pc:sldChg chg="del">
        <pc:chgData name="Southorn, Nick" userId="faa81753-2176-4d78-8a1c-de31e0736b26" providerId="ADAL" clId="{07731201-C149-403E-8680-B4929702DD58}" dt="2023-12-08T17:38:51.010" v="1" actId="47"/>
        <pc:sldMkLst>
          <pc:docMk/>
          <pc:sldMk cId="1955801524" sldId="2145707308"/>
        </pc:sldMkLst>
      </pc:sldChg>
      <pc:sldChg chg="del">
        <pc:chgData name="Southorn, Nick" userId="faa81753-2176-4d78-8a1c-de31e0736b26" providerId="ADAL" clId="{07731201-C149-403E-8680-B4929702DD58}" dt="2023-12-08T17:52:12.868" v="65" actId="47"/>
        <pc:sldMkLst>
          <pc:docMk/>
          <pc:sldMk cId="3454746998" sldId="2145707309"/>
        </pc:sldMkLst>
      </pc:sldChg>
      <pc:sldChg chg="del">
        <pc:chgData name="Southorn, Nick" userId="faa81753-2176-4d78-8a1c-de31e0736b26" providerId="ADAL" clId="{07731201-C149-403E-8680-B4929702DD58}" dt="2023-12-08T22:20:32.755" v="344" actId="47"/>
        <pc:sldMkLst>
          <pc:docMk/>
          <pc:sldMk cId="2679665556" sldId="2145707313"/>
        </pc:sldMkLst>
      </pc:sldChg>
      <pc:sldChg chg="del">
        <pc:chgData name="Southorn, Nick" userId="faa81753-2176-4d78-8a1c-de31e0736b26" providerId="ADAL" clId="{07731201-C149-403E-8680-B4929702DD58}" dt="2023-12-08T22:20:32.755" v="344" actId="47"/>
        <pc:sldMkLst>
          <pc:docMk/>
          <pc:sldMk cId="2455107403" sldId="2145707314"/>
        </pc:sldMkLst>
      </pc:sldChg>
      <pc:sldChg chg="addSp delSp modSp new mod ord">
        <pc:chgData name="Southorn, Nick" userId="faa81753-2176-4d78-8a1c-de31e0736b26" providerId="ADAL" clId="{07731201-C149-403E-8680-B4929702DD58}" dt="2023-12-11T09:44:24.757" v="520"/>
        <pc:sldMkLst>
          <pc:docMk/>
          <pc:sldMk cId="2773081701" sldId="2145707315"/>
        </pc:sldMkLst>
        <pc:spChg chg="mod">
          <ac:chgData name="Southorn, Nick" userId="faa81753-2176-4d78-8a1c-de31e0736b26" providerId="ADAL" clId="{07731201-C149-403E-8680-B4929702DD58}" dt="2023-12-08T22:20:45.552" v="368" actId="20577"/>
          <ac:spMkLst>
            <pc:docMk/>
            <pc:sldMk cId="2773081701" sldId="2145707315"/>
            <ac:spMk id="2" creationId="{076C529A-72C3-81B3-7276-8422627A1519}"/>
          </ac:spMkLst>
        </pc:spChg>
        <pc:picChg chg="add del">
          <ac:chgData name="Southorn, Nick" userId="faa81753-2176-4d78-8a1c-de31e0736b26" providerId="ADAL" clId="{07731201-C149-403E-8680-B4929702DD58}" dt="2023-12-08T22:09:29.455" v="331" actId="22"/>
          <ac:picMkLst>
            <pc:docMk/>
            <pc:sldMk cId="2773081701" sldId="2145707315"/>
            <ac:picMk id="6" creationId="{79929FD8-6B02-9C1A-CF87-A24EB3B073D4}"/>
          </ac:picMkLst>
        </pc:picChg>
        <pc:picChg chg="add del mod">
          <ac:chgData name="Southorn, Nick" userId="faa81753-2176-4d78-8a1c-de31e0736b26" providerId="ADAL" clId="{07731201-C149-403E-8680-B4929702DD58}" dt="2023-12-08T22:16:07.566" v="335" actId="478"/>
          <ac:picMkLst>
            <pc:docMk/>
            <pc:sldMk cId="2773081701" sldId="2145707315"/>
            <ac:picMk id="8" creationId="{0B203FEB-76A3-35B1-69FE-35A8A9D7D217}"/>
          </ac:picMkLst>
        </pc:picChg>
        <pc:picChg chg="add del mod">
          <ac:chgData name="Southorn, Nick" userId="faa81753-2176-4d78-8a1c-de31e0736b26" providerId="ADAL" clId="{07731201-C149-403E-8680-B4929702DD58}" dt="2023-12-08T22:17:34.690" v="338" actId="478"/>
          <ac:picMkLst>
            <pc:docMk/>
            <pc:sldMk cId="2773081701" sldId="2145707315"/>
            <ac:picMk id="10" creationId="{EE46B5E4-98DD-6693-EF97-BE5052C13C5F}"/>
          </ac:picMkLst>
        </pc:picChg>
        <pc:picChg chg="add mod">
          <ac:chgData name="Southorn, Nick" userId="faa81753-2176-4d78-8a1c-de31e0736b26" providerId="ADAL" clId="{07731201-C149-403E-8680-B4929702DD58}" dt="2023-12-08T22:20:29.003" v="343" actId="1076"/>
          <ac:picMkLst>
            <pc:docMk/>
            <pc:sldMk cId="2773081701" sldId="2145707315"/>
            <ac:picMk id="12" creationId="{607F1668-0709-454B-CDA6-2357DE32717B}"/>
          </ac:picMkLst>
        </pc:picChg>
      </pc:sldChg>
      <pc:sldChg chg="addSp delSp modSp new mod modClrScheme chgLayout">
        <pc:chgData name="Southorn, Nick" userId="faa81753-2176-4d78-8a1c-de31e0736b26" providerId="ADAL" clId="{07731201-C149-403E-8680-B4929702DD58}" dt="2023-12-08T22:36:10.774" v="477" actId="20577"/>
        <pc:sldMkLst>
          <pc:docMk/>
          <pc:sldMk cId="3419562260" sldId="2145707316"/>
        </pc:sldMkLst>
        <pc:spChg chg="del mod ord">
          <ac:chgData name="Southorn, Nick" userId="faa81753-2176-4d78-8a1c-de31e0736b26" providerId="ADAL" clId="{07731201-C149-403E-8680-B4929702DD58}" dt="2023-12-08T22:36:00.343" v="467" actId="700"/>
          <ac:spMkLst>
            <pc:docMk/>
            <pc:sldMk cId="3419562260" sldId="2145707316"/>
            <ac:spMk id="2" creationId="{DEFD851B-6C1D-8C91-FFED-8A32EBB2C340}"/>
          </ac:spMkLst>
        </pc:spChg>
        <pc:spChg chg="del mod ord">
          <ac:chgData name="Southorn, Nick" userId="faa81753-2176-4d78-8a1c-de31e0736b26" providerId="ADAL" clId="{07731201-C149-403E-8680-B4929702DD58}" dt="2023-12-08T22:36:00.343" v="467" actId="700"/>
          <ac:spMkLst>
            <pc:docMk/>
            <pc:sldMk cId="3419562260" sldId="2145707316"/>
            <ac:spMk id="3" creationId="{A97481A4-772A-F560-931E-AE87E3475346}"/>
          </ac:spMkLst>
        </pc:spChg>
        <pc:spChg chg="mod ord">
          <ac:chgData name="Southorn, Nick" userId="faa81753-2176-4d78-8a1c-de31e0736b26" providerId="ADAL" clId="{07731201-C149-403E-8680-B4929702DD58}" dt="2023-12-08T22:36:00.343" v="467" actId="700"/>
          <ac:spMkLst>
            <pc:docMk/>
            <pc:sldMk cId="3419562260" sldId="2145707316"/>
            <ac:spMk id="4" creationId="{CD5E983F-7012-DBED-2E73-77A00C6EB68C}"/>
          </ac:spMkLst>
        </pc:spChg>
        <pc:spChg chg="mod ord">
          <ac:chgData name="Southorn, Nick" userId="faa81753-2176-4d78-8a1c-de31e0736b26" providerId="ADAL" clId="{07731201-C149-403E-8680-B4929702DD58}" dt="2023-12-08T22:36:00.343" v="467" actId="700"/>
          <ac:spMkLst>
            <pc:docMk/>
            <pc:sldMk cId="3419562260" sldId="2145707316"/>
            <ac:spMk id="5" creationId="{CAEA87E2-453D-6937-C5EC-0D05B96DF0D5}"/>
          </ac:spMkLst>
        </pc:spChg>
        <pc:spChg chg="add mod ord">
          <ac:chgData name="Southorn, Nick" userId="faa81753-2176-4d78-8a1c-de31e0736b26" providerId="ADAL" clId="{07731201-C149-403E-8680-B4929702DD58}" dt="2023-12-08T22:36:10.774" v="477" actId="20577"/>
          <ac:spMkLst>
            <pc:docMk/>
            <pc:sldMk cId="3419562260" sldId="2145707316"/>
            <ac:spMk id="6" creationId="{890BC4C2-5016-917F-2691-6136E91B9BAD}"/>
          </ac:spMkLst>
        </pc:spChg>
        <pc:spChg chg="add mod ord">
          <ac:chgData name="Southorn, Nick" userId="faa81753-2176-4d78-8a1c-de31e0736b26" providerId="ADAL" clId="{07731201-C149-403E-8680-B4929702DD58}" dt="2023-12-08T22:36:03.259" v="468"/>
          <ac:spMkLst>
            <pc:docMk/>
            <pc:sldMk cId="3419562260" sldId="2145707316"/>
            <ac:spMk id="7" creationId="{427B2927-C409-466C-F742-F32030636C04}"/>
          </ac:spMkLst>
        </pc:spChg>
      </pc:sldChg>
      <pc:sldChg chg="add modNotesTx">
        <pc:chgData name="Southorn, Nick" userId="faa81753-2176-4d78-8a1c-de31e0736b26" providerId="ADAL" clId="{07731201-C149-403E-8680-B4929702DD58}" dt="2023-12-11T09:43:42.742" v="517"/>
        <pc:sldMkLst>
          <pc:docMk/>
          <pc:sldMk cId="1624238370" sldId="2145707317"/>
        </pc:sldMkLst>
      </pc:sldChg>
      <pc:sldChg chg="modSp add mod modAnim">
        <pc:chgData name="Southorn, Nick" userId="faa81753-2176-4d78-8a1c-de31e0736b26" providerId="ADAL" clId="{07731201-C149-403E-8680-B4929702DD58}" dt="2023-12-08T22:45:56.076" v="503"/>
        <pc:sldMkLst>
          <pc:docMk/>
          <pc:sldMk cId="1155801522" sldId="2145707321"/>
        </pc:sldMkLst>
        <pc:spChg chg="mod">
          <ac:chgData name="Southorn, Nick" userId="faa81753-2176-4d78-8a1c-de31e0736b26" providerId="ADAL" clId="{07731201-C149-403E-8680-B4929702DD58}" dt="2023-12-08T22:43:31.738" v="499" actId="6549"/>
          <ac:spMkLst>
            <pc:docMk/>
            <pc:sldMk cId="1155801522" sldId="2145707321"/>
            <ac:spMk id="3" creationId="{29B2C34B-10D7-FCBC-CA71-EBABE0BC079D}"/>
          </ac:spMkLst>
        </pc:spChg>
        <pc:spChg chg="mod">
          <ac:chgData name="Southorn, Nick" userId="faa81753-2176-4d78-8a1c-de31e0736b26" providerId="ADAL" clId="{07731201-C149-403E-8680-B4929702DD58}" dt="2023-12-08T22:42:59.467" v="496" actId="207"/>
          <ac:spMkLst>
            <pc:docMk/>
            <pc:sldMk cId="1155801522" sldId="2145707321"/>
            <ac:spMk id="12" creationId="{37E650B3-A876-EFE0-DA2F-5653821BE6A7}"/>
          </ac:spMkLst>
        </pc:spChg>
        <pc:picChg chg="mod">
          <ac:chgData name="Southorn, Nick" userId="faa81753-2176-4d78-8a1c-de31e0736b26" providerId="ADAL" clId="{07731201-C149-403E-8680-B4929702DD58}" dt="2023-12-08T22:42:53.503" v="493" actId="14100"/>
          <ac:picMkLst>
            <pc:docMk/>
            <pc:sldMk cId="1155801522" sldId="2145707321"/>
            <ac:picMk id="9" creationId="{EE8DF989-BC6C-B73F-83F2-B4953C5255E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CA61830-C416-483F-955E-54203C65B711}" type="datetimeFigureOut">
              <a:rPr lang="en-US"/>
              <a:t>12/11/2023</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EF31B20-3646-4475-8BC4-560CAF715D08}" type="slidenum">
              <a:rPr/>
              <a:t>‹#›</a:t>
            </a:fld>
            <a:endParaRPr/>
          </a:p>
        </p:txBody>
      </p:sp>
    </p:spTree>
    <p:extLst>
      <p:ext uri="{BB962C8B-B14F-4D97-AF65-F5344CB8AC3E}">
        <p14:creationId xmlns:p14="http://schemas.microsoft.com/office/powerpoint/2010/main" val="3829244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81000" y="381000"/>
            <a:ext cx="4572001" cy="257333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381000" y="3124200"/>
            <a:ext cx="6096000" cy="5334000"/>
          </a:xfrm>
          <a:prstGeom prst="rect">
            <a:avLst/>
          </a:prstGeom>
        </p:spPr>
        <p:txBody>
          <a:bodyPr vert="horz" lIns="0" tIns="0" rIns="0" bIns="0" rtlCol="0">
            <a:normAutofit/>
          </a:bodyPr>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381000" y="8686800"/>
            <a:ext cx="4876800" cy="227013"/>
          </a:xfrm>
          <a:prstGeom prst="rect">
            <a:avLst/>
          </a:prstGeom>
        </p:spPr>
        <p:txBody>
          <a:bodyPr vert="horz" lIns="0" tIns="0" rIns="0" bIns="0" rtlCol="0" anchor="ctr"/>
          <a:lstStyle>
            <a:lvl1pPr algn="l">
              <a:defRPr sz="1000">
                <a:latin typeface="+mn-lt"/>
              </a:defRPr>
            </a:lvl1pPr>
          </a:lstStyle>
          <a:p>
            <a:endParaRPr lang="en-US"/>
          </a:p>
        </p:txBody>
      </p:sp>
      <p:sp>
        <p:nvSpPr>
          <p:cNvPr id="7" name="Slide Number Placeholder 6"/>
          <p:cNvSpPr>
            <a:spLocks noGrp="1"/>
          </p:cNvSpPr>
          <p:nvPr>
            <p:ph type="sldNum" sz="quarter" idx="5"/>
          </p:nvPr>
        </p:nvSpPr>
        <p:spPr>
          <a:xfrm>
            <a:off x="5867400" y="8686800"/>
            <a:ext cx="609600" cy="227013"/>
          </a:xfrm>
          <a:prstGeom prst="rect">
            <a:avLst/>
          </a:prstGeom>
        </p:spPr>
        <p:txBody>
          <a:bodyPr vert="horz" lIns="0" tIns="0" rIns="0" bIns="0" rtlCol="0" anchor="ctr"/>
          <a:lstStyle>
            <a:lvl1pPr algn="r">
              <a:defRPr sz="1000">
                <a:latin typeface="+mn-lt"/>
              </a:defRPr>
            </a:lvl1pPr>
          </a:lstStyle>
          <a:p>
            <a:fld id="{5BFEAE42-E3FE-4405-B7FC-4425D05B92A0}" type="slidenum">
              <a:rPr lang="en-US" smtClean="0"/>
              <a:pPr/>
              <a:t>‹#›</a:t>
            </a:fld>
            <a:endParaRPr lang="en-US"/>
          </a:p>
        </p:txBody>
      </p:sp>
    </p:spTree>
    <p:extLst>
      <p:ext uri="{BB962C8B-B14F-4D97-AF65-F5344CB8AC3E}">
        <p14:creationId xmlns:p14="http://schemas.microsoft.com/office/powerpoint/2010/main" val="48636397"/>
      </p:ext>
    </p:extLst>
  </p:cSld>
  <p:clrMap bg1="lt1" tx1="dk1" bg2="lt2" tx2="dk2" accent1="accent1" accent2="accent2" accent3="accent3" accent4="accent4" accent5="accent5" accent6="accent6" hlink="hlink" folHlink="folHlink"/>
  <p:notesStyle>
    <a:lvl1pPr marL="45720" indent="-36576" algn="l" defTabSz="914400" rtl="0" eaLnBrk="1" latinLnBrk="0" hangingPunct="1">
      <a:spcBef>
        <a:spcPts val="600"/>
      </a:spcBef>
      <a:buSzPct val="25000"/>
      <a:buFont typeface="MetricHPE Light" panose="020B0303030202060203" pitchFamily="34" charset="0"/>
      <a:buChar char=" "/>
      <a:defRPr sz="1100" kern="1200">
        <a:solidFill>
          <a:schemeClr val="tx1"/>
        </a:solidFill>
        <a:latin typeface="+mn-lt"/>
        <a:ea typeface="+mn-ea"/>
        <a:cs typeface="+mn-cs"/>
      </a:defRPr>
    </a:lvl1pPr>
    <a:lvl2pPr marL="228600" indent="-137160" algn="l" defTabSz="914400" rtl="0" eaLnBrk="1" latinLnBrk="0" hangingPunct="1">
      <a:spcBef>
        <a:spcPts val="600"/>
      </a:spcBef>
      <a:buFont typeface="MetricHPE Light" panose="020B0303030202060203" pitchFamily="34" charset="0"/>
      <a:buChar char="–"/>
      <a:defRPr sz="1050" kern="1200">
        <a:solidFill>
          <a:schemeClr val="tx1"/>
        </a:solidFill>
        <a:latin typeface="+mn-lt"/>
        <a:ea typeface="+mn-ea"/>
        <a:cs typeface="+mn-cs"/>
      </a:defRPr>
    </a:lvl2pPr>
    <a:lvl3pPr marL="365760" indent="-109728" algn="l" defTabSz="914400" rtl="0" eaLnBrk="1" latinLnBrk="0" hangingPunct="1">
      <a:spcBef>
        <a:spcPts val="600"/>
      </a:spcBef>
      <a:buFont typeface="MetricHPE Light" panose="020B0303030202060203" pitchFamily="34" charset="0"/>
      <a:buChar char="–"/>
      <a:defRPr sz="1000" kern="1200">
        <a:solidFill>
          <a:schemeClr val="tx1"/>
        </a:solidFill>
        <a:latin typeface="+mn-lt"/>
        <a:ea typeface="+mn-ea"/>
        <a:cs typeface="+mn-cs"/>
      </a:defRPr>
    </a:lvl3pPr>
    <a:lvl4pPr marL="548640" indent="-109728" algn="l" defTabSz="914400" rtl="0" eaLnBrk="1" latinLnBrk="0" hangingPunct="1">
      <a:spcBef>
        <a:spcPts val="600"/>
      </a:spcBef>
      <a:buFont typeface="MetricHPE Light" panose="020B0303030202060203" pitchFamily="34" charset="0"/>
      <a:buChar char="–"/>
      <a:defRPr sz="900" kern="1200">
        <a:solidFill>
          <a:schemeClr val="tx1"/>
        </a:solidFill>
        <a:latin typeface="+mn-lt"/>
        <a:ea typeface="+mn-ea"/>
        <a:cs typeface="+mn-cs"/>
      </a:defRPr>
    </a:lvl4pPr>
    <a:lvl5pPr marL="731520" indent="-109728" algn="l" defTabSz="914400" rtl="0" eaLnBrk="1" latinLnBrk="0" hangingPunct="1">
      <a:spcBef>
        <a:spcPts val="600"/>
      </a:spcBef>
      <a:buFont typeface="MetricHPE Light" panose="020B0303030202060203" pitchFamily="34" charset="0"/>
      <a:buChar char="–"/>
      <a:defRPr sz="8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ciencedirect.com/topics/computer-science/deep-neural-network"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sciencedirect.com/topics/computer-science/kinetic-energy" TargetMode="External"/><Relationship Id="rId4" Type="http://schemas.openxmlformats.org/officeDocument/2006/relationships/hyperlink" Target="https://www.sciencedirect.com/topics/computer-science/high-performance-computing"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BFEAE42-E3FE-4405-B7FC-4425D05B92A0}" type="slidenum">
              <a:rPr lang="en-US" smtClean="0"/>
              <a:pPr/>
              <a:t>1</a:t>
            </a:fld>
            <a:endParaRPr lang="en-US"/>
          </a:p>
        </p:txBody>
      </p:sp>
    </p:spTree>
    <p:extLst>
      <p:ext uri="{BB962C8B-B14F-4D97-AF65-F5344CB8AC3E}">
        <p14:creationId xmlns:p14="http://schemas.microsoft.com/office/powerpoint/2010/main" val="2032974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b="0" i="0" dirty="0">
                <a:solidFill>
                  <a:srgbClr val="1F1F1F"/>
                </a:solidFill>
                <a:effectLst/>
                <a:latin typeface="ElsevierGulliver"/>
              </a:rPr>
              <a:t>We demonstrate the first climate-scale, numerical ocean simulations improved through distributed, online inference of </a:t>
            </a:r>
            <a:r>
              <a:rPr lang="en-US" b="0" i="0" dirty="0">
                <a:solidFill>
                  <a:srgbClr val="1F1F1F"/>
                </a:solidFill>
                <a:effectLst/>
                <a:latin typeface="ElsevierGulliver"/>
                <a:hlinkClick r:id="rId3" tooltip="Learn more about Deep Neural Networks from ScienceDirect's AI-generated Topic Pages"/>
              </a:rPr>
              <a:t>Deep Neural Networks</a:t>
            </a:r>
            <a:r>
              <a:rPr lang="en-US" b="0" i="0" dirty="0">
                <a:solidFill>
                  <a:srgbClr val="1F1F1F"/>
                </a:solidFill>
                <a:effectLst/>
                <a:latin typeface="ElsevierGulliver"/>
              </a:rPr>
              <a:t> (DNN) using SmartSim. </a:t>
            </a:r>
          </a:p>
          <a:p>
            <a:r>
              <a:rPr lang="en-US" b="0" i="0" dirty="0">
                <a:solidFill>
                  <a:srgbClr val="1F1F1F"/>
                </a:solidFill>
                <a:effectLst/>
                <a:latin typeface="ElsevierGulliver"/>
              </a:rPr>
              <a:t>The paper details the SmartSim architecture and provides benchmarks including online inference with a shared ML model, EKE-</a:t>
            </a:r>
            <a:r>
              <a:rPr lang="en-US" b="0" i="0" dirty="0" err="1">
                <a:solidFill>
                  <a:srgbClr val="1F1F1F"/>
                </a:solidFill>
                <a:effectLst/>
                <a:latin typeface="ElsevierGulliver"/>
              </a:rPr>
              <a:t>ResNet</a:t>
            </a:r>
            <a:r>
              <a:rPr lang="en-US" b="0" i="0" dirty="0">
                <a:solidFill>
                  <a:srgbClr val="1F1F1F"/>
                </a:solidFill>
                <a:effectLst/>
                <a:latin typeface="ElsevierGulliver"/>
              </a:rPr>
              <a:t>, on heterogeneous </a:t>
            </a:r>
            <a:r>
              <a:rPr lang="en-US" b="0" i="0" dirty="0">
                <a:solidFill>
                  <a:srgbClr val="1F1F1F"/>
                </a:solidFill>
                <a:effectLst/>
                <a:latin typeface="ElsevierGulliver"/>
                <a:hlinkClick r:id="rId4" tooltip="Learn more about HPC from ScienceDirect's AI-generated Topic Pages"/>
              </a:rPr>
              <a:t>HPC</a:t>
            </a:r>
            <a:r>
              <a:rPr lang="en-US" b="0" i="0" dirty="0">
                <a:solidFill>
                  <a:srgbClr val="1F1F1F"/>
                </a:solidFill>
                <a:effectLst/>
                <a:latin typeface="ElsevierGulliver"/>
              </a:rPr>
              <a:t> systems. </a:t>
            </a:r>
          </a:p>
          <a:p>
            <a:r>
              <a:rPr lang="en-US" b="0" i="0" dirty="0">
                <a:solidFill>
                  <a:srgbClr val="1F1F1F"/>
                </a:solidFill>
                <a:effectLst/>
                <a:latin typeface="ElsevierGulliver"/>
              </a:rPr>
              <a:t>The simulation runs a 12-member ensemble of global-scale, high-resolution ocean simulations, each spanning 19 compute nodes, all communicating with the same ML architecture at each simulation timestep. </a:t>
            </a:r>
          </a:p>
          <a:p>
            <a:r>
              <a:rPr lang="en-US" b="0" i="0" dirty="0">
                <a:solidFill>
                  <a:srgbClr val="1F1F1F"/>
                </a:solidFill>
                <a:effectLst/>
                <a:latin typeface="ElsevierGulliver"/>
              </a:rPr>
              <a:t>In total, 970 billion inferences are collectively served by running the ensemble for a total of 120 simulated years.</a:t>
            </a:r>
          </a:p>
          <a:p>
            <a:r>
              <a:rPr lang="en-US" b="0" i="0" dirty="0">
                <a:solidFill>
                  <a:srgbClr val="1F1F1F"/>
                </a:solidFill>
                <a:effectLst/>
                <a:latin typeface="ElsevierGulliver"/>
              </a:rPr>
              <a:t>The inferences are used to predict the oceanic eddy kinetic energy (EKE), which is a variable that is used to tune different turbulence closures in the model and thus directly affects the simulation.</a:t>
            </a:r>
          </a:p>
          <a:p>
            <a:r>
              <a:rPr lang="en-US" b="0" i="0" dirty="0">
                <a:solidFill>
                  <a:srgbClr val="1F1F1F"/>
                </a:solidFill>
                <a:effectLst/>
                <a:latin typeface="ElsevierGulliver"/>
              </a:rPr>
              <a:t>The root-mean-square of the error in </a:t>
            </a:r>
            <a:r>
              <a:rPr lang="en-US" b="0" i="0" dirty="0">
                <a:solidFill>
                  <a:srgbClr val="1F1F1F"/>
                </a:solidFill>
                <a:effectLst/>
                <a:latin typeface="ElsevierGulliver"/>
                <a:hlinkClick r:id="rId5" tooltip="Learn more about EKE from ScienceDirect's AI-generated Topic Pages"/>
              </a:rPr>
              <a:t>EKE</a:t>
            </a:r>
            <a:r>
              <a:rPr lang="en-US" b="0" i="0" dirty="0">
                <a:solidFill>
                  <a:srgbClr val="1F1F1F"/>
                </a:solidFill>
                <a:effectLst/>
                <a:latin typeface="ElsevierGulliver"/>
              </a:rPr>
              <a:t> (as compared to an eddy-resolving simulation) is 20% lower when using the ML-prediction than the previous state of the art. </a:t>
            </a:r>
          </a:p>
          <a:p>
            <a:r>
              <a:rPr lang="en-US" b="0" i="0" dirty="0">
                <a:solidFill>
                  <a:srgbClr val="1F1F1F"/>
                </a:solidFill>
                <a:effectLst/>
                <a:latin typeface="ElsevierGulliver"/>
              </a:rPr>
              <a:t>This demonstration is an example of how machine learning methods can be integrated into traditional numerical simulations, replace prognostic equations, and preserve overall simulation stability without significantly affecting the time to solution.</a:t>
            </a:r>
            <a:endParaRPr lang="en-US" dirty="0"/>
          </a:p>
        </p:txBody>
      </p:sp>
      <p:sp>
        <p:nvSpPr>
          <p:cNvPr id="4" name="Slide Number Placeholder 3"/>
          <p:cNvSpPr>
            <a:spLocks noGrp="1"/>
          </p:cNvSpPr>
          <p:nvPr>
            <p:ph type="sldNum" sz="quarter" idx="5"/>
          </p:nvPr>
        </p:nvSpPr>
        <p:spPr/>
        <p:txBody>
          <a:bodyPr/>
          <a:lstStyle/>
          <a:p>
            <a:fld id="{5BFEAE42-E3FE-4405-B7FC-4425D05B92A0}" type="slidenum">
              <a:rPr lang="en-US" smtClean="0"/>
              <a:pPr/>
              <a:t>12</a:t>
            </a:fld>
            <a:endParaRPr lang="en-US"/>
          </a:p>
        </p:txBody>
      </p:sp>
    </p:spTree>
    <p:extLst>
      <p:ext uri="{BB962C8B-B14F-4D97-AF65-F5344CB8AC3E}">
        <p14:creationId xmlns:p14="http://schemas.microsoft.com/office/powerpoint/2010/main" val="1536122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FEAE42-E3FE-4405-B7FC-4425D05B92A0}" type="slidenum">
              <a:rPr lang="en-US" smtClean="0"/>
              <a:pPr/>
              <a:t>13</a:t>
            </a:fld>
            <a:endParaRPr lang="en-US"/>
          </a:p>
        </p:txBody>
      </p:sp>
    </p:spTree>
    <p:extLst>
      <p:ext uri="{BB962C8B-B14F-4D97-AF65-F5344CB8AC3E}">
        <p14:creationId xmlns:p14="http://schemas.microsoft.com/office/powerpoint/2010/main" val="4253643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dirty="0"/>
              <a:t>SmartSim allows to run mixed workflows on supercomputers:</a:t>
            </a:r>
          </a:p>
          <a:p>
            <a:pPr lvl="1"/>
            <a:r>
              <a:rPr lang="en-US" dirty="0"/>
              <a:t>Connecting simulations and AI</a:t>
            </a:r>
          </a:p>
          <a:p>
            <a:pPr lvl="1"/>
            <a:r>
              <a:rPr lang="en-US" dirty="0"/>
              <a:t>Connecting visualization</a:t>
            </a:r>
          </a:p>
          <a:p>
            <a:pPr lvl="1"/>
            <a:endParaRPr lang="en-US" dirty="0"/>
          </a:p>
          <a:p>
            <a:r>
              <a:rPr lang="en-US" dirty="0"/>
              <a:t>The modular design makes it easy to customize the workflow</a:t>
            </a:r>
          </a:p>
          <a:p>
            <a:endParaRPr lang="en-US" dirty="0"/>
          </a:p>
          <a:p>
            <a:r>
              <a:rPr lang="en-US" dirty="0"/>
              <a:t>The lightweight client has only few dependencies and is never an obstacle to application build processes</a:t>
            </a:r>
          </a:p>
          <a:p>
            <a:endParaRPr lang="en-GB" dirty="0"/>
          </a:p>
        </p:txBody>
      </p:sp>
      <p:sp>
        <p:nvSpPr>
          <p:cNvPr id="4" name="Slide Number Placeholder 3"/>
          <p:cNvSpPr>
            <a:spLocks noGrp="1"/>
          </p:cNvSpPr>
          <p:nvPr>
            <p:ph type="sldNum" sz="quarter" idx="5"/>
          </p:nvPr>
        </p:nvSpPr>
        <p:spPr/>
        <p:txBody>
          <a:bodyPr/>
          <a:lstStyle/>
          <a:p>
            <a:fld id="{5BFEAE42-E3FE-4405-B7FC-4425D05B92A0}" type="slidenum">
              <a:rPr lang="en-US" smtClean="0"/>
              <a:pPr/>
              <a:t>14</a:t>
            </a:fld>
            <a:endParaRPr lang="en-US"/>
          </a:p>
        </p:txBody>
      </p:sp>
    </p:spTree>
    <p:extLst>
      <p:ext uri="{BB962C8B-B14F-4D97-AF65-F5344CB8AC3E}">
        <p14:creationId xmlns:p14="http://schemas.microsoft.com/office/powerpoint/2010/main" val="99153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285750" indent="-285750" algn="l">
              <a:lnSpc>
                <a:spcPct val="90000"/>
              </a:lnSpc>
              <a:spcBef>
                <a:spcPts val="400"/>
              </a:spcBef>
              <a:buFont typeface="MetricHPE" panose="020B0503030202060203" pitchFamily="34" charset="0"/>
              <a:buChar char="•"/>
            </a:pPr>
            <a:endParaRPr lang="en-US">
              <a:solidFill>
                <a:schemeClr val="bg1"/>
              </a:solidFill>
            </a:endParaRPr>
          </a:p>
          <a:p>
            <a:endParaRPr lang="en-US"/>
          </a:p>
          <a:p>
            <a:endParaRPr lang="en-US"/>
          </a:p>
          <a:p>
            <a:r>
              <a:rPr lang="en-US"/>
              <a:t>features will be explained in a few slides</a:t>
            </a:r>
          </a:p>
          <a:p>
            <a:r>
              <a:rPr lang="en-US"/>
              <a:t>Andrew will provide </a:t>
            </a:r>
            <a:r>
              <a:rPr lang="en-US" err="1"/>
              <a:t>frotran</a:t>
            </a:r>
            <a:r>
              <a:rPr lang="en-US"/>
              <a:t> code example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MetricHPE" panose="020B050303020206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a:ln>
                <a:noFill/>
              </a:ln>
              <a:solidFill>
                <a:prstClr val="black"/>
              </a:solidFill>
              <a:effectLst/>
              <a:uLnTx/>
              <a:uFillTx/>
              <a:latin typeface="MetricHPE" panose="020B0503030202060203" pitchFamily="34" charset="0"/>
              <a:ea typeface="+mn-ea"/>
              <a:cs typeface="+mn-cs"/>
            </a:endParaRPr>
          </a:p>
        </p:txBody>
      </p:sp>
    </p:spTree>
    <p:extLst>
      <p:ext uri="{BB962C8B-B14F-4D97-AF65-F5344CB8AC3E}">
        <p14:creationId xmlns:p14="http://schemas.microsoft.com/office/powerpoint/2010/main" val="3970236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9144" indent="0">
              <a:buNone/>
            </a:pPr>
            <a:r>
              <a:rPr lang="en-US" dirty="0"/>
              <a:t>Elevator</a:t>
            </a:r>
            <a:r>
              <a:rPr lang="en-US" baseline="0" dirty="0"/>
              <a:t> pitch slide: what is SmartSim?</a:t>
            </a:r>
          </a:p>
          <a:p>
            <a:pPr marL="9144" indent="0">
              <a:buNone/>
            </a:pPr>
            <a:r>
              <a:rPr lang="en-US" baseline="0" dirty="0"/>
              <a:t>Break down the technical barriers between existing simulations and modern data science techniques including ML, statistical analysis/data transformation, and visualization</a:t>
            </a:r>
          </a:p>
          <a:p>
            <a:pPr marL="9144" indent="0">
              <a:buNone/>
            </a:pPr>
            <a:endParaRPr lang="en-US" baseline="0" dirty="0"/>
          </a:p>
          <a:p>
            <a:pPr marL="9144" indent="0">
              <a:buNone/>
            </a:pPr>
            <a:r>
              <a:rPr lang="en-US" baseline="0" dirty="0"/>
              <a:t>Compare/contrast – difficult to integrate Python code into existing simulations:</a:t>
            </a:r>
          </a:p>
          <a:p>
            <a:pPr marL="9144" indent="0">
              <a:buNone/>
            </a:pPr>
            <a:r>
              <a:rPr lang="en-US" baseline="0" dirty="0"/>
              <a:t>Typical way: wait for simulation to finish, dump results to  disk, load in to ML model</a:t>
            </a:r>
          </a:p>
          <a:p>
            <a:pPr marL="9144" indent="0">
              <a:buNone/>
            </a:pPr>
            <a:r>
              <a:rPr lang="en-US" baseline="0" dirty="0"/>
              <a:t>SmartSim way, keep in memory through Orchestrator, access data directly and send updates straight back to simulation</a:t>
            </a:r>
            <a:endParaRPr lang="en-US" dirty="0"/>
          </a:p>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2</a:t>
            </a:fld>
            <a:endParaRPr lang="en-US" dirty="0"/>
          </a:p>
        </p:txBody>
      </p:sp>
    </p:spTree>
    <p:extLst>
      <p:ext uri="{BB962C8B-B14F-4D97-AF65-F5344CB8AC3E}">
        <p14:creationId xmlns:p14="http://schemas.microsoft.com/office/powerpoint/2010/main" val="2328006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dirty="0"/>
              <a:t>Q) Which of these have we tested on?</a:t>
            </a:r>
          </a:p>
          <a:p>
            <a:endParaRPr lang="en-US" dirty="0"/>
          </a:p>
          <a:p>
            <a:r>
              <a:rPr lang="en-US" dirty="0"/>
              <a:t>Briefly mention names</a:t>
            </a:r>
          </a:p>
          <a:p>
            <a:endParaRPr lang="en-US" dirty="0"/>
          </a:p>
          <a:p>
            <a:r>
              <a:rPr lang="en-US" dirty="0"/>
              <a:t>Many of these types of simulations boil down to similar calculations and approximations of fundamental physics.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MetricHPE" panose="020B050303020206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a:ln>
                <a:noFill/>
              </a:ln>
              <a:solidFill>
                <a:prstClr val="black"/>
              </a:solidFill>
              <a:effectLst/>
              <a:uLnTx/>
              <a:uFillTx/>
              <a:latin typeface="MetricHPE" panose="020B0503030202060203" pitchFamily="34" charset="0"/>
              <a:ea typeface="+mn-ea"/>
              <a:cs typeface="+mn-cs"/>
            </a:endParaRPr>
          </a:p>
        </p:txBody>
      </p:sp>
    </p:spTree>
    <p:extLst>
      <p:ext uri="{BB962C8B-B14F-4D97-AF65-F5344CB8AC3E}">
        <p14:creationId xmlns:p14="http://schemas.microsoft.com/office/powerpoint/2010/main" val="3547394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FEAE42-E3FE-4405-B7FC-4425D05B92A0}" type="slidenum">
              <a:rPr lang="en-US" smtClean="0"/>
              <a:pPr/>
              <a:t>5</a:t>
            </a:fld>
            <a:endParaRPr lang="en-US"/>
          </a:p>
        </p:txBody>
      </p:sp>
    </p:spTree>
    <p:extLst>
      <p:ext uri="{BB962C8B-B14F-4D97-AF65-F5344CB8AC3E}">
        <p14:creationId xmlns:p14="http://schemas.microsoft.com/office/powerpoint/2010/main" val="2768135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dirty="0"/>
              <a:t>New capabilities that SmartSim provides:</a:t>
            </a:r>
          </a:p>
          <a:p>
            <a:r>
              <a:rPr lang="en-US" dirty="0"/>
              <a:t> . </a:t>
            </a:r>
            <a:r>
              <a:rPr lang="en-US" b="1" dirty="0"/>
              <a:t>Partial Model Emulation</a:t>
            </a:r>
            <a:r>
              <a:rPr lang="en-US" dirty="0"/>
              <a:t>: replacing part of a numerical solver with an</a:t>
            </a:r>
            <a:r>
              <a:rPr lang="en-US" baseline="0" dirty="0"/>
              <a:t> ML model</a:t>
            </a:r>
          </a:p>
          <a:p>
            <a:r>
              <a:rPr lang="en-US" baseline="0" dirty="0"/>
              <a:t> . </a:t>
            </a:r>
            <a:r>
              <a:rPr lang="en-US" b="1" baseline="0" dirty="0"/>
              <a:t>Online Inference</a:t>
            </a:r>
            <a:r>
              <a:rPr lang="en-US" baseline="0" dirty="0"/>
              <a:t>: reintegrating ML model output into a simulation</a:t>
            </a:r>
          </a:p>
          <a:p>
            <a:r>
              <a:rPr lang="en-US" baseline="0" dirty="0"/>
              <a:t> . </a:t>
            </a:r>
            <a:r>
              <a:rPr lang="en-US" b="1" baseline="0" dirty="0"/>
              <a:t>Computational Steering</a:t>
            </a:r>
            <a:r>
              <a:rPr lang="en-US" baseline="0" dirty="0"/>
              <a:t>: influence simulation as it proceeds, modifying state of the simulation to push for a condition, such as applying a Kalman filter or simulation nudging</a:t>
            </a:r>
          </a:p>
          <a:p>
            <a:r>
              <a:rPr lang="en-US" baseline="0" dirty="0"/>
              <a:t> . </a:t>
            </a:r>
            <a:r>
              <a:rPr lang="en-US" b="1" baseline="0" dirty="0"/>
              <a:t>Online Analysis</a:t>
            </a:r>
            <a:r>
              <a:rPr lang="en-US" baseline="0" dirty="0"/>
              <a:t>: real-time access to model output for solution fitness and processing model output so that it can be pipelined to other components. </a:t>
            </a:r>
            <a:br>
              <a:rPr lang="en-US" baseline="0" dirty="0"/>
            </a:br>
            <a:r>
              <a:rPr lang="en-US" baseline="0" dirty="0"/>
              <a:t>   Enables monitoring of experiment baseline metrics and termination of experiment if those metrics are violated</a:t>
            </a:r>
          </a:p>
          <a:p>
            <a:r>
              <a:rPr lang="en-US" baseline="0" dirty="0"/>
              <a:t> . </a:t>
            </a:r>
            <a:r>
              <a:rPr lang="en-US" b="1" baseline="0" dirty="0"/>
              <a:t>Interactive Visualization</a:t>
            </a:r>
            <a:r>
              <a:rPr lang="en-US" baseline="0" dirty="0"/>
              <a:t>: real-time viewing of the output of a model, allowing inspection of the model solution by engineers and scientists. Simple integration with visualization engines such as </a:t>
            </a:r>
            <a:r>
              <a:rPr lang="en-US" baseline="0" dirty="0" err="1"/>
              <a:t>ParaView</a:t>
            </a:r>
            <a:r>
              <a:rPr lang="en-US" baseline="0" dirty="0"/>
              <a:t>.</a:t>
            </a:r>
            <a:endParaRPr lang="en-US" dirty="0"/>
          </a:p>
          <a:p>
            <a:endParaRPr lang="en-US" dirty="0"/>
          </a:p>
        </p:txBody>
      </p:sp>
      <p:sp>
        <p:nvSpPr>
          <p:cNvPr id="4" name="Slide Number Placeholder 3"/>
          <p:cNvSpPr>
            <a:spLocks noGrp="1"/>
          </p:cNvSpPr>
          <p:nvPr>
            <p:ph type="sldNum" sz="quarter" idx="5"/>
          </p:nvPr>
        </p:nvSpPr>
        <p:spPr/>
        <p:txBody>
          <a:bodyPr/>
          <a:lstStyle/>
          <a:p>
            <a:fld id="{5BFEAE42-E3FE-4405-B7FC-4425D05B92A0}" type="slidenum">
              <a:rPr lang="en-US" smtClean="0"/>
              <a:pPr/>
              <a:t>7</a:t>
            </a:fld>
            <a:endParaRPr lang="en-US"/>
          </a:p>
        </p:txBody>
      </p:sp>
    </p:spTree>
    <p:extLst>
      <p:ext uri="{BB962C8B-B14F-4D97-AF65-F5344CB8AC3E}">
        <p14:creationId xmlns:p14="http://schemas.microsoft.com/office/powerpoint/2010/main" val="3490119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dirty="0"/>
              <a:t>Clustered model. </a:t>
            </a:r>
          </a:p>
          <a:p>
            <a:endParaRPr lang="en-US" dirty="0"/>
          </a:p>
          <a:p>
            <a:r>
              <a:rPr lang="en-US" dirty="0"/>
              <a:t>MPI sim application </a:t>
            </a:r>
            <a:r>
              <a:rPr lang="en-US" dirty="0">
                <a:sym typeface="Wingdings" panose="05000000000000000000" pitchFamily="2" charset="2"/>
              </a:rPr>
              <a:t> orchestrator  JPN/</a:t>
            </a:r>
            <a:r>
              <a:rPr lang="en-US" dirty="0" err="1">
                <a:sym typeface="Wingdings" panose="05000000000000000000" pitchFamily="2" charset="2"/>
              </a:rPr>
              <a:t>Paraview</a:t>
            </a:r>
            <a:endParaRPr lang="en-US" dirty="0">
              <a:sym typeface="Wingdings" panose="05000000000000000000" pitchFamily="2" charset="2"/>
            </a:endParaRPr>
          </a:p>
          <a:p>
            <a:endParaRPr lang="en-US" dirty="0"/>
          </a:p>
          <a:p>
            <a:endParaRPr lang="en-US" dirty="0"/>
          </a:p>
          <a:p>
            <a:r>
              <a:rPr lang="en-US" dirty="0"/>
              <a:t>Streaming data analytics</a:t>
            </a:r>
          </a:p>
          <a:p>
            <a:endParaRPr lang="en-US" dirty="0"/>
          </a:p>
          <a:p>
            <a:r>
              <a:rPr lang="en-US" dirty="0"/>
              <a:t>Easily convert data between languages</a:t>
            </a:r>
          </a:p>
          <a:p>
            <a:endParaRPr lang="en-US" dirty="0"/>
          </a:p>
          <a:p>
            <a:r>
              <a:rPr lang="en-US" dirty="0"/>
              <a:t>Easy to implement in all languages, simple </a:t>
            </a:r>
          </a:p>
          <a:p>
            <a:r>
              <a:rPr lang="en-US" dirty="0"/>
              <a:t>lightweight client library</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B3594A-EBFF-B847-B1BB-A0E16592D8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0747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dirty="0"/>
              <a:t>Create training jobs that consume data directly from HPC simulations.</a:t>
            </a:r>
          </a:p>
          <a:p>
            <a:pPr algn="l"/>
            <a:endParaRPr lang="en-US" dirty="0"/>
          </a:p>
          <a:p>
            <a:pPr algn="l"/>
            <a:r>
              <a:rPr lang="en-US" dirty="0"/>
              <a:t>Use distributed </a:t>
            </a:r>
            <a:r>
              <a:rPr lang="en-US" dirty="0" err="1"/>
              <a:t>frameowrks</a:t>
            </a:r>
            <a:r>
              <a:rPr lang="en-US" dirty="0"/>
              <a:t> like </a:t>
            </a:r>
            <a:r>
              <a:rPr lang="en-US" dirty="0" err="1"/>
              <a:t>horovod</a:t>
            </a:r>
            <a:r>
              <a:rPr lang="en-US" dirty="0"/>
              <a:t> and DL plugin. when</a:t>
            </a:r>
          </a:p>
          <a:p>
            <a:pPr algn="l"/>
            <a:r>
              <a:rPr lang="en-US" dirty="0"/>
              <a:t>launched from </a:t>
            </a:r>
            <a:r>
              <a:rPr lang="en-US" dirty="0" err="1"/>
              <a:t>smartsim</a:t>
            </a:r>
            <a:r>
              <a:rPr lang="en-US" dirty="0"/>
              <a:t>, they immediately connect the SmartRedis</a:t>
            </a:r>
          </a:p>
          <a:p>
            <a:pPr algn="l"/>
            <a:r>
              <a:rPr lang="en-US" dirty="0"/>
              <a:t>data loader to the Orchestrator database</a:t>
            </a:r>
          </a:p>
          <a:p>
            <a:pPr algn="l"/>
            <a:endParaRPr lang="en-US" dirty="0"/>
          </a:p>
          <a:p>
            <a:pPr algn="l"/>
            <a:r>
              <a:rPr lang="en-US" dirty="0"/>
              <a:t>Checkpoint and store models within the database for immediate use</a:t>
            </a:r>
          </a:p>
          <a:p>
            <a:pPr algn="l"/>
            <a:r>
              <a:rPr lang="en-US" dirty="0"/>
              <a:t>Inside simulations or HPC workloads. </a:t>
            </a:r>
          </a:p>
          <a:p>
            <a:pPr algn="l"/>
            <a:endParaRPr lang="en-US" dirty="0"/>
          </a:p>
          <a:p>
            <a:pPr algn="l"/>
            <a:r>
              <a:rPr lang="en-US" dirty="0"/>
              <a:t>SmartSim can also create and launch ensembles for dataset creation</a:t>
            </a:r>
          </a:p>
          <a:p>
            <a:pPr algn="l"/>
            <a:r>
              <a:rPr lang="en-US" dirty="0"/>
              <a:t>That spans parameter spaces by writing into configuration files or passing</a:t>
            </a:r>
          </a:p>
          <a:p>
            <a:pPr algn="l"/>
            <a:r>
              <a:rPr lang="en-US" dirty="0"/>
              <a:t>Executable arguments.</a:t>
            </a:r>
          </a:p>
          <a:p>
            <a:pPr algn="l"/>
            <a:endParaRPr lang="en-US" dirty="0"/>
          </a:p>
          <a:p>
            <a:pPr algn="l"/>
            <a:endParaRPr lang="en-US" dirty="0"/>
          </a:p>
          <a:p>
            <a:pPr algn="l"/>
            <a:r>
              <a:rPr lang="en-US" dirty="0"/>
              <a:t>Trained model could be used by another application</a:t>
            </a:r>
          </a:p>
          <a:p>
            <a:pPr algn="l"/>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B3594A-EBFF-B847-B1BB-A0E16592D8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2948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b="1" dirty="0"/>
              <a:t>Orchestrator can store, tensors, data (strings), functions, ML models</a:t>
            </a:r>
          </a:p>
          <a:p>
            <a:endParaRPr lang="en-US" dirty="0"/>
          </a:p>
          <a:p>
            <a:endParaRPr lang="en-US" dirty="0"/>
          </a:p>
          <a:p>
            <a:r>
              <a:rPr lang="en-US" dirty="0"/>
              <a:t>Online inference is the primary capability of </a:t>
            </a:r>
            <a:r>
              <a:rPr lang="en-US" dirty="0" err="1"/>
              <a:t>smartsim</a:t>
            </a:r>
            <a:endParaRPr lang="en-US" dirty="0"/>
          </a:p>
          <a:p>
            <a:endParaRPr lang="en-US" dirty="0"/>
          </a:p>
          <a:p>
            <a:r>
              <a:rPr lang="en-US" dirty="0"/>
              <a:t>Models in PT, TF, and ONNX( scikit-learn, spark, and others)</a:t>
            </a:r>
          </a:p>
          <a:p>
            <a:r>
              <a:rPr lang="en-US" dirty="0"/>
              <a:t>can be written in Python and called from Fortran or any of the</a:t>
            </a:r>
          </a:p>
          <a:p>
            <a:r>
              <a:rPr lang="en-US" dirty="0"/>
              <a:t>client languages</a:t>
            </a:r>
          </a:p>
          <a:p>
            <a:endParaRPr lang="en-US" dirty="0"/>
          </a:p>
          <a:p>
            <a:r>
              <a:rPr lang="en-US" dirty="0"/>
              <a:t>The python code executes in a C runtime without the python</a:t>
            </a:r>
          </a:p>
          <a:p>
            <a:r>
              <a:rPr lang="en-US" dirty="0"/>
              <a:t>interpreter </a:t>
            </a:r>
          </a:p>
          <a:p>
            <a:endParaRPr lang="en-US" dirty="0"/>
          </a:p>
          <a:p>
            <a:r>
              <a:rPr lang="en-US" dirty="0"/>
              <a:t>calls are distributed evenly </a:t>
            </a:r>
            <a:r>
              <a:rPr lang="en-US" dirty="0" err="1"/>
              <a:t>amoung</a:t>
            </a:r>
            <a:r>
              <a:rPr lang="en-US" dirty="0"/>
              <a:t> all shards of the database</a:t>
            </a:r>
          </a:p>
          <a:p>
            <a:r>
              <a:rPr lang="en-US" dirty="0"/>
              <a:t>cluster (possibly utilizing GPU nodes for computation) because</a:t>
            </a:r>
          </a:p>
          <a:p>
            <a:r>
              <a:rPr lang="en-US" dirty="0"/>
              <a:t>of direct addressing by the clients.</a:t>
            </a:r>
          </a:p>
          <a:p>
            <a:endParaRPr lang="en-US" dirty="0"/>
          </a:p>
          <a:p>
            <a:r>
              <a:rPr lang="en-US" dirty="0"/>
              <a:t>the code example shows a serial example of how to use Smartsim</a:t>
            </a:r>
          </a:p>
          <a:p>
            <a:r>
              <a:rPr lang="en-US" dirty="0"/>
              <a:t>to spin up a database locally (either laptop or single node) and store,</a:t>
            </a:r>
          </a:p>
          <a:p>
            <a:r>
              <a:rPr lang="en-US" dirty="0"/>
              <a:t>execute, and retrieve the result of a simple </a:t>
            </a:r>
            <a:r>
              <a:rPr lang="en-US" dirty="0" err="1"/>
              <a:t>PyTorch</a:t>
            </a:r>
            <a:r>
              <a:rPr lang="en-US" dirty="0"/>
              <a:t> Conv net</a:t>
            </a:r>
          </a:p>
          <a:p>
            <a:endParaRPr lang="en-US" dirty="0"/>
          </a:p>
          <a:p>
            <a:r>
              <a:rPr lang="en-US" dirty="0"/>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7B3594A-EBFF-B847-B1BB-A0E16592D8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4286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BFEAE42-E3FE-4405-B7FC-4425D05B92A0}" type="slidenum">
              <a:rPr lang="en-US" smtClean="0"/>
              <a:pPr/>
              <a:t>11</a:t>
            </a:fld>
            <a:endParaRPr lang="en-US"/>
          </a:p>
        </p:txBody>
      </p:sp>
    </p:spTree>
    <p:extLst>
      <p:ext uri="{BB962C8B-B14F-4D97-AF65-F5344CB8AC3E}">
        <p14:creationId xmlns:p14="http://schemas.microsoft.com/office/powerpoint/2010/main" val="897493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hyperlink" Target="https://hpe.kadanza.com/kadanza/photography/ppt-title-images/?sso=saml" TargetMode="External"/><Relationship Id="rId4" Type="http://schemas.openxmlformats.org/officeDocument/2006/relationships/image" Target="../media/image5.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5.xml"/><Relationship Id="rId5" Type="http://schemas.openxmlformats.org/officeDocument/2006/relationships/hyperlink" Target="https://hpe.kadanza.com/kadanza/photography/ppt-title-images/?sso=saml" TargetMode="External"/><Relationship Id="rId4" Type="http://schemas.openxmlformats.org/officeDocument/2006/relationships/image" Target="../media/image5.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6.xml"/><Relationship Id="rId5" Type="http://schemas.openxmlformats.org/officeDocument/2006/relationships/hyperlink" Target="https://hpe.kadanza.com/kadanza/photography/ppt-title-images/?sso=saml" TargetMode="External"/><Relationship Id="rId4" Type="http://schemas.openxmlformats.org/officeDocument/2006/relationships/image" Target="../media/image5.pn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7.xml"/><Relationship Id="rId5" Type="http://schemas.openxmlformats.org/officeDocument/2006/relationships/hyperlink" Target="https://hpe.kadanza.com/kadanza/photography/ppt-title-images/?sso=saml" TargetMode="External"/><Relationship Id="rId4" Type="http://schemas.openxmlformats.org/officeDocument/2006/relationships/image" Target="../media/image5.png"/></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hyperlink" Target="https://hpe.kadanza.com/kadanza/photography/ppt-title-images/#/overview" TargetMode="External"/><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 Id="rId5" Type="http://schemas.openxmlformats.org/officeDocument/2006/relationships/hyperlink" Target="https://hpe.kadanza.com/kadanza/photography/ppt-title-images/#/overview" TargetMode="External"/><Relationship Id="rId4" Type="http://schemas.openxmlformats.org/officeDocument/2006/relationships/image" Target="../media/image2.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Dark Picture">
    <p:bg>
      <p:bgPr>
        <a:solidFill>
          <a:schemeClr val="tx1"/>
        </a:solidFill>
        <a:effectLst/>
      </p:bgPr>
    </p:bg>
    <p:spTree>
      <p:nvGrpSpPr>
        <p:cNvPr id="1" name=""/>
        <p:cNvGrpSpPr/>
        <p:nvPr/>
      </p:nvGrpSpPr>
      <p:grpSpPr>
        <a:xfrm>
          <a:off x="0" y="0"/>
          <a:ext cx="0" cy="0"/>
          <a:chOff x="0" y="0"/>
          <a:chExt cx="0" cy="0"/>
        </a:xfrm>
      </p:grpSpPr>
      <p:grpSp>
        <p:nvGrpSpPr>
          <p:cNvPr id="9" name="Group 8"/>
          <p:cNvGrpSpPr>
            <a:grpSpLocks noChangeAspect="1"/>
          </p:cNvGrpSpPr>
          <p:nvPr userDrawn="1"/>
        </p:nvGrpSpPr>
        <p:grpSpPr>
          <a:xfrm>
            <a:off x="393523" y="381956"/>
            <a:ext cx="2218745" cy="893759"/>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MetricHPE Black" panose="020B0A03030202060203" pitchFamily="34" charset="0"/>
              </a:endParaRPr>
            </a:p>
          </p:txBody>
        </p:sp>
        <p:sp>
          <p:nvSpPr>
            <p:cNvPr id="14" name="Freeform 6"/>
            <p:cNvSpPr>
              <a:spLocks noEditPoints="1"/>
            </p:cNvSpPr>
            <p:nvPr/>
          </p:nvSpPr>
          <p:spPr bwMode="auto">
            <a:xfrm>
              <a:off x="3578225" y="1968501"/>
              <a:ext cx="5038725" cy="1289049"/>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MetricHPE Black" panose="020B0A03030202060203" pitchFamily="34" charset="0"/>
              </a:endParaRPr>
            </a:p>
          </p:txBody>
        </p:sp>
      </p:grpSp>
      <p:sp>
        <p:nvSpPr>
          <p:cNvPr id="15" name="Title 4"/>
          <p:cNvSpPr>
            <a:spLocks noGrp="1"/>
          </p:cNvSpPr>
          <p:nvPr>
            <p:ph type="title" hasCustomPrompt="1"/>
          </p:nvPr>
        </p:nvSpPr>
        <p:spPr>
          <a:xfrm>
            <a:off x="379647" y="1869197"/>
            <a:ext cx="11423555" cy="1905000"/>
          </a:xfrm>
        </p:spPr>
        <p:txBody>
          <a:bodyPr anchor="b"/>
          <a:lstStyle>
            <a:lvl1pPr>
              <a:lnSpc>
                <a:spcPct val="80000"/>
              </a:lnSpc>
              <a:defRPr sz="4400">
                <a:solidFill>
                  <a:schemeClr val="bg1"/>
                </a:solidFill>
              </a:defRPr>
            </a:lvl1pPr>
          </a:lstStyle>
          <a:p>
            <a:r>
              <a:rPr lang="en-US"/>
              <a:t>Click to edit</a:t>
            </a:r>
            <a:br>
              <a:rPr lang="en-US"/>
            </a:br>
            <a:r>
              <a:rPr lang="en-US"/>
              <a:t>master title style</a:t>
            </a:r>
            <a:endParaRPr/>
          </a:p>
        </p:txBody>
      </p:sp>
      <p:sp>
        <p:nvSpPr>
          <p:cNvPr id="16" name="Subtitle 2"/>
          <p:cNvSpPr>
            <a:spLocks noGrp="1"/>
          </p:cNvSpPr>
          <p:nvPr>
            <p:ph type="subTitle" idx="1" hasCustomPrompt="1"/>
          </p:nvPr>
        </p:nvSpPr>
        <p:spPr>
          <a:xfrm>
            <a:off x="379647" y="4133088"/>
            <a:ext cx="8229600" cy="438912"/>
          </a:xfrm>
        </p:spPr>
        <p:txBody>
          <a:bodyPr>
            <a:noAutofit/>
          </a:bodyPr>
          <a:lstStyle>
            <a:lvl1pPr marL="0" indent="0" algn="l">
              <a:spcBef>
                <a:spcPts val="0"/>
              </a:spcBef>
              <a:buNone/>
              <a:defRPr sz="3000">
                <a:solidFill>
                  <a:schemeClr val="bg1"/>
                </a:solidFill>
                <a:latin typeface="MetricHPE Light" panose="020B03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endParaRPr/>
          </a:p>
        </p:txBody>
      </p:sp>
      <p:sp>
        <p:nvSpPr>
          <p:cNvPr id="17" name="Text Placeholder 7"/>
          <p:cNvSpPr>
            <a:spLocks noGrp="1"/>
          </p:cNvSpPr>
          <p:nvPr>
            <p:ph type="body" sz="quarter" idx="13" hasCustomPrompt="1"/>
          </p:nvPr>
        </p:nvSpPr>
        <p:spPr>
          <a:xfrm>
            <a:off x="379647" y="4577983"/>
            <a:ext cx="5489578" cy="339214"/>
          </a:xfrm>
        </p:spPr>
        <p:txBody>
          <a:bodyPr>
            <a:noAutofit/>
          </a:bodyPr>
          <a:lstStyle>
            <a:lvl1pPr marL="0" indent="0">
              <a:spcBef>
                <a:spcPts val="0"/>
              </a:spcBef>
              <a:buNone/>
              <a:defRPr sz="2000" baseline="0">
                <a:solidFill>
                  <a:schemeClr val="bg1"/>
                </a:solidFill>
                <a:latin typeface="MetricHPE Light" panose="020B03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endParaRPr/>
          </a:p>
        </p:txBody>
      </p:sp>
      <p:sp>
        <p:nvSpPr>
          <p:cNvPr id="18" name="Rectangle 17"/>
          <p:cNvSpPr/>
          <p:nvPr userDrawn="1"/>
        </p:nvSpPr>
        <p:spPr>
          <a:xfrm>
            <a:off x="379647" y="3890957"/>
            <a:ext cx="530283"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Light" panose="020B0303030202060203" pitchFamily="34" charset="0"/>
            </a:endParaRPr>
          </a:p>
        </p:txBody>
      </p:sp>
    </p:spTree>
    <p:extLst>
      <p:ext uri="{BB962C8B-B14F-4D97-AF65-F5344CB8AC3E}">
        <p14:creationId xmlns:p14="http://schemas.microsoft.com/office/powerpoint/2010/main" val="1753192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79648" y="3262296"/>
            <a:ext cx="8522208" cy="499365"/>
          </a:xfrm>
        </p:spPr>
        <p:txBody>
          <a:bodyPr anchor="b" anchorCtr="0"/>
          <a:lstStyle>
            <a:lvl1pPr marL="219456" indent="-219456">
              <a:defRPr sz="4400" cap="none" baseline="0">
                <a:latin typeface="MetricHPE Semibold" panose="020B0703030202060203" pitchFamily="34" charset="0"/>
              </a:defRPr>
            </a:lvl1pPr>
          </a:lstStyle>
          <a:p>
            <a:r>
              <a:rPr lang="en-US"/>
              <a:t>“Click to add quote here. Type quotation marks before and after text.”</a:t>
            </a:r>
          </a:p>
        </p:txBody>
      </p:sp>
      <p:sp>
        <p:nvSpPr>
          <p:cNvPr id="12" name="Text Placeholder 9"/>
          <p:cNvSpPr>
            <a:spLocks noGrp="1"/>
          </p:cNvSpPr>
          <p:nvPr>
            <p:ph type="body" sz="quarter" idx="14" hasCustomPrompt="1"/>
          </p:nvPr>
        </p:nvSpPr>
        <p:spPr>
          <a:xfrm>
            <a:off x="608247" y="3989508"/>
            <a:ext cx="8228011" cy="533400"/>
          </a:xfrm>
        </p:spPr>
        <p:txBody>
          <a:bodyPr>
            <a:noAutofit/>
          </a:bodyPr>
          <a:lstStyle>
            <a:lvl1pPr marL="0" indent="0">
              <a:spcBef>
                <a:spcPts val="0"/>
              </a:spcBef>
              <a:buFontTx/>
              <a:buNone/>
              <a:defRPr sz="2400">
                <a:latin typeface="MetricHPE Light" panose="020B03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add quoted person’s name, title, company</a:t>
            </a:r>
          </a:p>
        </p:txBody>
      </p:sp>
      <p:pic>
        <p:nvPicPr>
          <p:cNvPr id="15" name="Picture 14"/>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Light" panose="020B0303030202060203" pitchFamily="34" charset="0"/>
              </a:defRPr>
            </a:lvl1pPr>
          </a:lstStyle>
          <a:p>
            <a:r>
              <a:rPr lang="en-US"/>
              <a:t>craylabs@hpe.com</a:t>
            </a:r>
          </a:p>
        </p:txBody>
      </p:sp>
      <p:sp>
        <p:nvSpPr>
          <p:cNvPr id="3" name="Slide Number Placeholder 2"/>
          <p:cNvSpPr>
            <a:spLocks noGrp="1"/>
          </p:cNvSpPr>
          <p:nvPr>
            <p:ph type="sldNum" sz="quarter" idx="16"/>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43234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10" name="Rectangle 9"/>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21" name="Text Placeholder 3"/>
          <p:cNvSpPr>
            <a:spLocks noGrp="1"/>
          </p:cNvSpPr>
          <p:nvPr>
            <p:ph type="body" sz="half" idx="2" hasCustomPrompt="1"/>
          </p:nvPr>
        </p:nvSpPr>
        <p:spPr bwMode="ltGray">
          <a:xfrm>
            <a:off x="8661437" y="1017722"/>
            <a:ext cx="3149563" cy="5078278"/>
          </a:xfrm>
          <a:noFill/>
          <a:ln w="57150">
            <a:solidFill>
              <a:srgbClr val="32DAC8"/>
            </a:solidFill>
            <a:miter lim="800000"/>
          </a:ln>
        </p:spPr>
        <p:txBody>
          <a:bodyPr lIns="137160" tIns="91440" rIns="137160" bIns="91440">
            <a:noAutofit/>
          </a:bodyPr>
          <a:lstStyle>
            <a:lvl1pPr marL="0" indent="0">
              <a:spcBef>
                <a:spcPts val="900"/>
              </a:spcBef>
              <a:buNone/>
              <a:defRPr sz="2000">
                <a:latin typeface="MetricHPE Light" panose="020B03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pic>
        <p:nvPicPr>
          <p:cNvPr id="22" name="Picture 21"/>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8"/>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3" name="Slide Number Placeholder 2"/>
          <p:cNvSpPr>
            <a:spLocks noGrp="1"/>
          </p:cNvSpPr>
          <p:nvPr>
            <p:ph type="sldNum" sz="quarter" idx="19"/>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
        <p:nvSpPr>
          <p:cNvPr id="5" name="Content Placeholder 4"/>
          <p:cNvSpPr>
            <a:spLocks noGrp="1"/>
          </p:cNvSpPr>
          <p:nvPr>
            <p:ph sz="quarter" idx="20"/>
          </p:nvPr>
        </p:nvSpPr>
        <p:spPr>
          <a:xfrm>
            <a:off x="389696" y="1017588"/>
            <a:ext cx="7864475" cy="5078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1056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10" name="Rectangle 9"/>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4" name="Text Placeholder 3"/>
          <p:cNvSpPr>
            <a:spLocks noGrp="1"/>
          </p:cNvSpPr>
          <p:nvPr>
            <p:ph type="body" sz="half" idx="2" hasCustomPrompt="1"/>
          </p:nvPr>
        </p:nvSpPr>
        <p:spPr bwMode="ltGray">
          <a:xfrm>
            <a:off x="8115301" y="1017722"/>
            <a:ext cx="3695700" cy="5078278"/>
          </a:xfrm>
          <a:noFill/>
          <a:ln w="57150">
            <a:noFill/>
            <a:miter lim="800000"/>
          </a:ln>
        </p:spPr>
        <p:txBody>
          <a:bodyPr lIns="137160" tIns="91440" rIns="137160" bIns="91440">
            <a:noAutofit/>
          </a:bodyPr>
          <a:lstStyle>
            <a:lvl1pPr marL="0" indent="0">
              <a:spcBef>
                <a:spcPts val="900"/>
              </a:spcBef>
              <a:buNone/>
              <a:defRPr sz="2000">
                <a:latin typeface="MetricHPE Light" panose="020B03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5" name="Picture Placeholder 3"/>
          <p:cNvSpPr>
            <a:spLocks noGrp="1"/>
          </p:cNvSpPr>
          <p:nvPr>
            <p:ph type="pic" sz="quarter" idx="18" hasCustomPrompt="1"/>
          </p:nvPr>
        </p:nvSpPr>
        <p:spPr>
          <a:xfrm>
            <a:off x="381000" y="1017588"/>
            <a:ext cx="7470648" cy="5078412"/>
          </a:xfrm>
        </p:spPr>
        <p:txBody>
          <a:bodyPr/>
          <a:lstStyle>
            <a:lvl1pPr marL="0" indent="0">
              <a:buNone/>
              <a:defRPr>
                <a:latin typeface="MetricHPE Light" panose="020B0303030202060203" pitchFamily="34" charset="0"/>
              </a:defRPr>
            </a:lvl1pPr>
          </a:lstStyle>
          <a:p>
            <a:r>
              <a:rPr lang="en-US"/>
              <a:t>Click to add picture</a:t>
            </a:r>
          </a:p>
        </p:txBody>
      </p:sp>
      <p:pic>
        <p:nvPicPr>
          <p:cNvPr id="16" name="Picture 15"/>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9"/>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3" name="Slide Number Placeholder 2"/>
          <p:cNvSpPr>
            <a:spLocks noGrp="1"/>
          </p:cNvSpPr>
          <p:nvPr>
            <p:ph type="sldNum" sz="quarter" idx="20"/>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Tree>
    <p:extLst>
      <p:ext uri="{BB962C8B-B14F-4D97-AF65-F5344CB8AC3E}">
        <p14:creationId xmlns:p14="http://schemas.microsoft.com/office/powerpoint/2010/main" val="2294547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10" name="Rectangle 9"/>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4" name="Text Placeholder 3"/>
          <p:cNvSpPr>
            <a:spLocks noGrp="1"/>
          </p:cNvSpPr>
          <p:nvPr>
            <p:ph type="body" sz="half" idx="2" hasCustomPrompt="1"/>
          </p:nvPr>
        </p:nvSpPr>
        <p:spPr bwMode="ltGray">
          <a:xfrm>
            <a:off x="8115301" y="1017722"/>
            <a:ext cx="3695700" cy="5078278"/>
          </a:xfrm>
          <a:noFill/>
          <a:ln w="57150">
            <a:noFill/>
            <a:miter lim="800000"/>
          </a:ln>
        </p:spPr>
        <p:txBody>
          <a:bodyPr lIns="137160" tIns="91440" rIns="137160" bIns="91440">
            <a:noAutofit/>
          </a:bodyPr>
          <a:lstStyle>
            <a:lvl1pPr marL="0" indent="0">
              <a:spcBef>
                <a:spcPts val="900"/>
              </a:spcBef>
              <a:buNone/>
              <a:defRPr sz="2000">
                <a:latin typeface="MetricHPE Light" panose="020B03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5" name="Picture Placeholder 3"/>
          <p:cNvSpPr>
            <a:spLocks noGrp="1"/>
          </p:cNvSpPr>
          <p:nvPr>
            <p:ph type="pic" sz="quarter" idx="18" hasCustomPrompt="1"/>
          </p:nvPr>
        </p:nvSpPr>
        <p:spPr>
          <a:xfrm>
            <a:off x="381000" y="1017588"/>
            <a:ext cx="7470648" cy="5078412"/>
          </a:xfrm>
        </p:spPr>
        <p:txBody>
          <a:bodyPr/>
          <a:lstStyle>
            <a:lvl1pPr marL="0" indent="0">
              <a:buNone/>
              <a:defRPr>
                <a:latin typeface="MetricHPE Light" panose="020B0303030202060203" pitchFamily="34" charset="0"/>
              </a:defRPr>
            </a:lvl1pPr>
          </a:lstStyle>
          <a:p>
            <a:r>
              <a:rPr lang="en-US"/>
              <a:t>Click to add picture</a:t>
            </a:r>
          </a:p>
        </p:txBody>
      </p:sp>
      <p:pic>
        <p:nvPicPr>
          <p:cNvPr id="16" name="Picture 15"/>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9"/>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3" name="Slide Number Placeholder 2"/>
          <p:cNvSpPr>
            <a:spLocks noGrp="1"/>
          </p:cNvSpPr>
          <p:nvPr>
            <p:ph type="sldNum" sz="quarter" idx="20"/>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Tree>
    <p:extLst>
      <p:ext uri="{BB962C8B-B14F-4D97-AF65-F5344CB8AC3E}">
        <p14:creationId xmlns:p14="http://schemas.microsoft.com/office/powerpoint/2010/main" val="2596040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12" name="Rectangle 11"/>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6" name="Text Placeholder 3"/>
          <p:cNvSpPr>
            <a:spLocks noGrp="1"/>
          </p:cNvSpPr>
          <p:nvPr>
            <p:ph type="body" sz="half" idx="2" hasCustomPrompt="1"/>
          </p:nvPr>
        </p:nvSpPr>
        <p:spPr bwMode="ltGray">
          <a:xfrm>
            <a:off x="389696" y="4943788"/>
            <a:ext cx="5596576" cy="1152211"/>
          </a:xfrm>
          <a:noFill/>
          <a:ln w="57150">
            <a:noFill/>
            <a:miter lim="800000"/>
          </a:ln>
        </p:spPr>
        <p:txBody>
          <a:bodyPr lIns="137160" tIns="91440" rIns="137160" bIns="91440">
            <a:noAutofit/>
          </a:bodyPr>
          <a:lstStyle>
            <a:lvl1pPr marL="0" indent="0" algn="ctr">
              <a:spcBef>
                <a:spcPts val="900"/>
              </a:spcBef>
              <a:buNone/>
              <a:defRPr sz="2000">
                <a:latin typeface="MetricHPE Light" panose="020B03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7" name="Picture Placeholder 3"/>
          <p:cNvSpPr>
            <a:spLocks noGrp="1"/>
          </p:cNvSpPr>
          <p:nvPr>
            <p:ph type="pic" sz="quarter" idx="18" hasCustomPrompt="1"/>
          </p:nvPr>
        </p:nvSpPr>
        <p:spPr>
          <a:xfrm>
            <a:off x="381000" y="1017588"/>
            <a:ext cx="5605272" cy="3803904"/>
          </a:xfrm>
        </p:spPr>
        <p:txBody>
          <a:bodyPr anchor="ctr"/>
          <a:lstStyle>
            <a:lvl1pPr marL="0" indent="0" algn="ctr">
              <a:buNone/>
              <a:defRPr>
                <a:latin typeface="MetricHPE Light" panose="020B0303030202060203" pitchFamily="34" charset="0"/>
              </a:defRPr>
            </a:lvl1pPr>
          </a:lstStyle>
          <a:p>
            <a:r>
              <a:rPr lang="en-US"/>
              <a:t>Click to add picture</a:t>
            </a:r>
          </a:p>
        </p:txBody>
      </p:sp>
      <p:pic>
        <p:nvPicPr>
          <p:cNvPr id="20" name="Picture 19"/>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1"/>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3" name="Slide Number Placeholder 2"/>
          <p:cNvSpPr>
            <a:spLocks noGrp="1"/>
          </p:cNvSpPr>
          <p:nvPr>
            <p:ph type="sldNum" sz="quarter" idx="22"/>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
        <p:nvSpPr>
          <p:cNvPr id="13" name="Text Placeholder 3"/>
          <p:cNvSpPr>
            <a:spLocks noGrp="1"/>
          </p:cNvSpPr>
          <p:nvPr>
            <p:ph type="body" sz="half" idx="23" hasCustomPrompt="1"/>
          </p:nvPr>
        </p:nvSpPr>
        <p:spPr bwMode="ltGray">
          <a:xfrm>
            <a:off x="6214763" y="4943788"/>
            <a:ext cx="5596576" cy="1152211"/>
          </a:xfrm>
          <a:noFill/>
          <a:ln w="57150">
            <a:noFill/>
            <a:miter lim="800000"/>
          </a:ln>
        </p:spPr>
        <p:txBody>
          <a:bodyPr lIns="137160" tIns="91440" rIns="137160" bIns="91440">
            <a:noAutofit/>
          </a:bodyPr>
          <a:lstStyle>
            <a:lvl1pPr marL="0" indent="0" algn="ctr">
              <a:spcBef>
                <a:spcPts val="900"/>
              </a:spcBef>
              <a:buNone/>
              <a:defRPr sz="2000">
                <a:latin typeface="MetricHPE Light" panose="020B03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4" name="Picture Placeholder 3"/>
          <p:cNvSpPr>
            <a:spLocks noGrp="1"/>
          </p:cNvSpPr>
          <p:nvPr>
            <p:ph type="pic" sz="quarter" idx="24" hasCustomPrompt="1"/>
          </p:nvPr>
        </p:nvSpPr>
        <p:spPr>
          <a:xfrm>
            <a:off x="6206067" y="1017588"/>
            <a:ext cx="5605272" cy="3803904"/>
          </a:xfrm>
        </p:spPr>
        <p:txBody>
          <a:bodyPr anchor="ctr"/>
          <a:lstStyle>
            <a:lvl1pPr marL="0" indent="0" algn="ctr">
              <a:buNone/>
              <a:defRPr>
                <a:latin typeface="MetricHPE Light" panose="020B0303030202060203" pitchFamily="34" charset="0"/>
              </a:defRPr>
            </a:lvl1pPr>
          </a:lstStyle>
          <a:p>
            <a:r>
              <a:rPr lang="en-US"/>
              <a:t>Click to add picture</a:t>
            </a:r>
          </a:p>
        </p:txBody>
      </p:sp>
    </p:spTree>
    <p:extLst>
      <p:ext uri="{BB962C8B-B14F-4D97-AF65-F5344CB8AC3E}">
        <p14:creationId xmlns:p14="http://schemas.microsoft.com/office/powerpoint/2010/main" val="930275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14" name="Rectangle 13"/>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8" name="Text Placeholder 3"/>
          <p:cNvSpPr>
            <a:spLocks noGrp="1"/>
          </p:cNvSpPr>
          <p:nvPr>
            <p:ph type="body" sz="half" idx="2" hasCustomPrompt="1"/>
          </p:nvPr>
        </p:nvSpPr>
        <p:spPr bwMode="ltGray">
          <a:xfrm>
            <a:off x="389696" y="4943788"/>
            <a:ext cx="3687004" cy="1152211"/>
          </a:xfrm>
          <a:noFill/>
          <a:ln w="57150">
            <a:noFill/>
            <a:miter lim="800000"/>
          </a:ln>
        </p:spPr>
        <p:txBody>
          <a:bodyPr lIns="137160" tIns="91440" rIns="137160" bIns="91440">
            <a:noAutofit/>
          </a:bodyPr>
          <a:lstStyle>
            <a:lvl1pPr marL="0" indent="0" algn="ctr">
              <a:spcBef>
                <a:spcPts val="900"/>
              </a:spcBef>
              <a:buNone/>
              <a:defRPr sz="2000">
                <a:latin typeface="MetricHPE Light" panose="020B03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9" name="Picture Placeholder 3"/>
          <p:cNvSpPr>
            <a:spLocks noGrp="1"/>
          </p:cNvSpPr>
          <p:nvPr>
            <p:ph type="pic" sz="quarter" idx="18" hasCustomPrompt="1"/>
          </p:nvPr>
        </p:nvSpPr>
        <p:spPr>
          <a:xfrm>
            <a:off x="381000" y="1017588"/>
            <a:ext cx="3687004" cy="3803904"/>
          </a:xfrm>
        </p:spPr>
        <p:txBody>
          <a:bodyPr anchor="ctr"/>
          <a:lstStyle>
            <a:lvl1pPr marL="0" indent="0" algn="ctr">
              <a:buNone/>
              <a:defRPr>
                <a:latin typeface="MetricHPE Light" panose="020B0303030202060203" pitchFamily="34" charset="0"/>
              </a:defRPr>
            </a:lvl1pPr>
          </a:lstStyle>
          <a:p>
            <a:r>
              <a:rPr lang="en-US"/>
              <a:t>Click to add picture</a:t>
            </a:r>
          </a:p>
        </p:txBody>
      </p:sp>
      <p:sp>
        <p:nvSpPr>
          <p:cNvPr id="24" name="Text Placeholder 3"/>
          <p:cNvSpPr>
            <a:spLocks noGrp="1"/>
          </p:cNvSpPr>
          <p:nvPr>
            <p:ph type="body" sz="half" idx="19" hasCustomPrompt="1"/>
          </p:nvPr>
        </p:nvSpPr>
        <p:spPr bwMode="ltGray">
          <a:xfrm>
            <a:off x="4261194" y="4943788"/>
            <a:ext cx="3687004" cy="1152211"/>
          </a:xfrm>
          <a:noFill/>
          <a:ln w="57150">
            <a:noFill/>
            <a:miter lim="800000"/>
          </a:ln>
        </p:spPr>
        <p:txBody>
          <a:bodyPr lIns="137160" tIns="91440" rIns="137160" bIns="91440">
            <a:noAutofit/>
          </a:bodyPr>
          <a:lstStyle>
            <a:lvl1pPr marL="0" indent="0" algn="ctr">
              <a:spcBef>
                <a:spcPts val="900"/>
              </a:spcBef>
              <a:buNone/>
              <a:defRPr sz="2000">
                <a:latin typeface="MetricHPE Light" panose="020B03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25" name="Picture Placeholder 3"/>
          <p:cNvSpPr>
            <a:spLocks noGrp="1"/>
          </p:cNvSpPr>
          <p:nvPr>
            <p:ph type="pic" sz="quarter" idx="20" hasCustomPrompt="1"/>
          </p:nvPr>
        </p:nvSpPr>
        <p:spPr>
          <a:xfrm>
            <a:off x="4252498" y="1017588"/>
            <a:ext cx="3687004" cy="3803904"/>
          </a:xfrm>
        </p:spPr>
        <p:txBody>
          <a:bodyPr anchor="ctr"/>
          <a:lstStyle>
            <a:lvl1pPr marL="0" indent="0" algn="ctr">
              <a:buNone/>
              <a:defRPr>
                <a:latin typeface="MetricHPE Light" panose="020B0303030202060203" pitchFamily="34" charset="0"/>
              </a:defRPr>
            </a:lvl1pPr>
          </a:lstStyle>
          <a:p>
            <a:r>
              <a:rPr lang="en-US"/>
              <a:t>Click to add picture</a:t>
            </a:r>
          </a:p>
        </p:txBody>
      </p:sp>
      <p:sp>
        <p:nvSpPr>
          <p:cNvPr id="26" name="Text Placeholder 3"/>
          <p:cNvSpPr>
            <a:spLocks noGrp="1"/>
          </p:cNvSpPr>
          <p:nvPr>
            <p:ph type="body" sz="half" idx="21" hasCustomPrompt="1"/>
          </p:nvPr>
        </p:nvSpPr>
        <p:spPr bwMode="ltGray">
          <a:xfrm>
            <a:off x="8141388" y="4943788"/>
            <a:ext cx="3687004" cy="1152211"/>
          </a:xfrm>
          <a:noFill/>
          <a:ln w="57150">
            <a:noFill/>
            <a:miter lim="800000"/>
          </a:ln>
        </p:spPr>
        <p:txBody>
          <a:bodyPr lIns="137160" tIns="91440" rIns="137160" bIns="91440">
            <a:noAutofit/>
          </a:bodyPr>
          <a:lstStyle>
            <a:lvl1pPr marL="0" indent="0" algn="ctr">
              <a:spcBef>
                <a:spcPts val="900"/>
              </a:spcBef>
              <a:buNone/>
              <a:defRPr sz="2000">
                <a:latin typeface="MetricHPE Light" panose="020B03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27" name="Picture Placeholder 3"/>
          <p:cNvSpPr>
            <a:spLocks noGrp="1"/>
          </p:cNvSpPr>
          <p:nvPr>
            <p:ph type="pic" sz="quarter" idx="22" hasCustomPrompt="1"/>
          </p:nvPr>
        </p:nvSpPr>
        <p:spPr>
          <a:xfrm>
            <a:off x="8132692" y="1017588"/>
            <a:ext cx="3687004" cy="3803904"/>
          </a:xfrm>
        </p:spPr>
        <p:txBody>
          <a:bodyPr anchor="ctr"/>
          <a:lstStyle>
            <a:lvl1pPr marL="0" indent="0" algn="ctr">
              <a:buNone/>
              <a:defRPr>
                <a:latin typeface="MetricHPE Light" panose="020B0303030202060203" pitchFamily="34" charset="0"/>
              </a:defRPr>
            </a:lvl1pPr>
          </a:lstStyle>
          <a:p>
            <a:r>
              <a:rPr lang="en-US"/>
              <a:t>Click to add picture</a:t>
            </a:r>
          </a:p>
        </p:txBody>
      </p:sp>
      <p:pic>
        <p:nvPicPr>
          <p:cNvPr id="28" name="Picture 27"/>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3"/>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3" name="Slide Number Placeholder 2"/>
          <p:cNvSpPr>
            <a:spLocks noGrp="1"/>
          </p:cNvSpPr>
          <p:nvPr>
            <p:ph type="sldNum" sz="quarter" idx="24"/>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Tree>
    <p:extLst>
      <p:ext uri="{BB962C8B-B14F-4D97-AF65-F5344CB8AC3E}">
        <p14:creationId xmlns:p14="http://schemas.microsoft.com/office/powerpoint/2010/main" val="105520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bg1"/>
        </a:solidFill>
        <a:effectLst/>
      </p:bgPr>
    </p:bg>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381002" y="521016"/>
            <a:ext cx="6143922" cy="2828660"/>
          </a:xfrm>
        </p:spPr>
        <p:txBody>
          <a:bodyPr anchor="b"/>
          <a:lstStyle>
            <a:lvl1pPr>
              <a:lnSpc>
                <a:spcPct val="85000"/>
              </a:lnSpc>
              <a:defRPr sz="4400">
                <a:solidFill>
                  <a:schemeClr val="tx1"/>
                </a:solidFill>
              </a:defRPr>
            </a:lvl1pPr>
          </a:lstStyle>
          <a:p>
            <a:r>
              <a:rPr lang="en-US"/>
              <a:t>Click to add thank you message</a:t>
            </a:r>
          </a:p>
        </p:txBody>
      </p:sp>
      <p:sp>
        <p:nvSpPr>
          <p:cNvPr id="15" name="Rectangle 14"/>
          <p:cNvSpPr/>
          <p:nvPr userDrawn="1"/>
        </p:nvSpPr>
        <p:spPr>
          <a:xfrm>
            <a:off x="381000" y="3374136"/>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pic>
        <p:nvPicPr>
          <p:cNvPr id="16" name="Picture 15"/>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0" name="Text Placeholder 7"/>
          <p:cNvSpPr>
            <a:spLocks noGrp="1"/>
          </p:cNvSpPr>
          <p:nvPr>
            <p:ph type="body" sz="quarter" idx="13" hasCustomPrompt="1"/>
          </p:nvPr>
        </p:nvSpPr>
        <p:spPr>
          <a:xfrm>
            <a:off x="389696" y="3528820"/>
            <a:ext cx="11421304" cy="381000"/>
          </a:xfrm>
        </p:spPr>
        <p:txBody>
          <a:bodyPr>
            <a:noAutofit/>
          </a:bodyPr>
          <a:lstStyle>
            <a:lvl1pPr marL="0" indent="0">
              <a:spcBef>
                <a:spcPts val="0"/>
              </a:spcBef>
              <a:buNone/>
              <a:defRPr sz="2200" baseline="0">
                <a:solidFill>
                  <a:schemeClr val="tx1"/>
                </a:solidFill>
                <a:latin typeface="MetricHPE Light" panose="020B03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Speaker contact information</a:t>
            </a:r>
            <a:endParaRPr/>
          </a:p>
        </p:txBody>
      </p:sp>
      <p:sp>
        <p:nvSpPr>
          <p:cNvPr id="2" name="Footer Placeholder 1"/>
          <p:cNvSpPr>
            <a:spLocks noGrp="1"/>
          </p:cNvSpPr>
          <p:nvPr>
            <p:ph type="ftr" sz="quarter" idx="14"/>
          </p:nvPr>
        </p:nvSpPr>
        <p:spPr/>
        <p:txBody>
          <a:bodyPr/>
          <a:lstStyle>
            <a:lvl1pPr>
              <a:defRPr>
                <a:solidFill>
                  <a:schemeClr val="bg2"/>
                </a:solidFill>
                <a:latin typeface="MetricHPE Light" panose="020B0303030202060203" pitchFamily="34" charset="0"/>
              </a:defRPr>
            </a:lvl1pPr>
          </a:lstStyle>
          <a:p>
            <a:r>
              <a:rPr lang="en-US">
                <a:solidFill>
                  <a:srgbClr val="787871"/>
                </a:solidFill>
              </a:rPr>
              <a:t>craylabs@hpe.com</a:t>
            </a:r>
          </a:p>
        </p:txBody>
      </p:sp>
      <p:sp>
        <p:nvSpPr>
          <p:cNvPr id="3" name="Slide Number Placeholder 2"/>
          <p:cNvSpPr>
            <a:spLocks noGrp="1"/>
          </p:cNvSpPr>
          <p:nvPr>
            <p:ph type="sldNum" sz="quarter" idx="15"/>
          </p:nvPr>
        </p:nvSpPr>
        <p:spPr/>
        <p:txBody>
          <a:bodyPr/>
          <a:lstStyle>
            <a:lvl1pPr>
              <a:defRPr>
                <a:solidFill>
                  <a:schemeClr val="bg2"/>
                </a:solidFill>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787871"/>
                </a:solidFill>
              </a:rPr>
              <a:pPr defTabSz="1088421">
                <a:buFontTx/>
                <a:buBlip>
                  <a:blip r:embed="rId3"/>
                </a:buBlip>
              </a:pPr>
              <a:t>‹#›</a:t>
            </a:fld>
            <a:endParaRPr lang="en-US">
              <a:solidFill>
                <a:srgbClr val="787871"/>
              </a:solidFill>
            </a:endParaRPr>
          </a:p>
        </p:txBody>
      </p:sp>
    </p:spTree>
    <p:extLst>
      <p:ext uri="{BB962C8B-B14F-4D97-AF65-F5344CB8AC3E}">
        <p14:creationId xmlns:p14="http://schemas.microsoft.com/office/powerpoint/2010/main" val="3395304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grpSp>
        <p:nvGrpSpPr>
          <p:cNvPr id="10" name="Group 9"/>
          <p:cNvGrpSpPr>
            <a:grpSpLocks noChangeAspect="1"/>
          </p:cNvGrpSpPr>
          <p:nvPr userDrawn="1"/>
        </p:nvGrpSpPr>
        <p:grpSpPr>
          <a:xfrm>
            <a:off x="393523" y="381956"/>
            <a:ext cx="2218745" cy="893759"/>
            <a:chOff x="3578225" y="1146175"/>
            <a:chExt cx="5038725" cy="2111375"/>
          </a:xfrm>
        </p:grpSpPr>
        <p:sp>
          <p:nvSpPr>
            <p:cNvPr id="11"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latin typeface="MetricHPE Black" panose="020B0A03030202060203" pitchFamily="34" charset="0"/>
              </a:endParaRPr>
            </a:p>
          </p:txBody>
        </p:sp>
        <p:sp>
          <p:nvSpPr>
            <p:cNvPr id="12" name="Freeform 6"/>
            <p:cNvSpPr>
              <a:spLocks noEditPoints="1"/>
            </p:cNvSpPr>
            <p:nvPr/>
          </p:nvSpPr>
          <p:spPr bwMode="auto">
            <a:xfrm>
              <a:off x="3578225" y="1968501"/>
              <a:ext cx="5038725" cy="1289049"/>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latin typeface="MetricHPE Black" panose="020B0A03030202060203" pitchFamily="34" charset="0"/>
              </a:endParaRPr>
            </a:p>
          </p:txBody>
        </p:sp>
      </p:grpSp>
      <p:sp>
        <p:nvSpPr>
          <p:cNvPr id="13" name="Title 4"/>
          <p:cNvSpPr>
            <a:spLocks noGrp="1"/>
          </p:cNvSpPr>
          <p:nvPr>
            <p:ph type="title" hasCustomPrompt="1"/>
          </p:nvPr>
        </p:nvSpPr>
        <p:spPr>
          <a:xfrm>
            <a:off x="379647" y="1869197"/>
            <a:ext cx="11423555" cy="1905000"/>
          </a:xfrm>
        </p:spPr>
        <p:txBody>
          <a:bodyPr anchor="b"/>
          <a:lstStyle>
            <a:lvl1pPr>
              <a:lnSpc>
                <a:spcPct val="80000"/>
              </a:lnSpc>
              <a:defRPr sz="4400">
                <a:solidFill>
                  <a:schemeClr val="bg1"/>
                </a:solidFill>
              </a:defRPr>
            </a:lvl1pPr>
          </a:lstStyle>
          <a:p>
            <a:r>
              <a:rPr lang="en-US"/>
              <a:t>Click to edit</a:t>
            </a:r>
            <a:br>
              <a:rPr lang="en-US"/>
            </a:br>
            <a:r>
              <a:rPr lang="en-US"/>
              <a:t>master title style</a:t>
            </a:r>
            <a:endParaRPr/>
          </a:p>
        </p:txBody>
      </p:sp>
      <p:sp>
        <p:nvSpPr>
          <p:cNvPr id="14" name="Subtitle 2"/>
          <p:cNvSpPr>
            <a:spLocks noGrp="1"/>
          </p:cNvSpPr>
          <p:nvPr>
            <p:ph type="subTitle" idx="1" hasCustomPrompt="1"/>
          </p:nvPr>
        </p:nvSpPr>
        <p:spPr>
          <a:xfrm>
            <a:off x="379647" y="4133088"/>
            <a:ext cx="8229600" cy="438912"/>
          </a:xfrm>
        </p:spPr>
        <p:txBody>
          <a:bodyPr>
            <a:noAutofit/>
          </a:bodyPr>
          <a:lstStyle>
            <a:lvl1pPr marL="0" indent="0" algn="l">
              <a:spcBef>
                <a:spcPts val="0"/>
              </a:spcBef>
              <a:buNone/>
              <a:defRPr sz="3000">
                <a:solidFill>
                  <a:schemeClr val="bg1"/>
                </a:solidFill>
                <a:latin typeface="MetricHPE Light" panose="020B03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endParaRPr/>
          </a:p>
        </p:txBody>
      </p:sp>
      <p:sp>
        <p:nvSpPr>
          <p:cNvPr id="15" name="Text Placeholder 7"/>
          <p:cNvSpPr>
            <a:spLocks noGrp="1"/>
          </p:cNvSpPr>
          <p:nvPr>
            <p:ph type="body" sz="quarter" idx="13" hasCustomPrompt="1"/>
          </p:nvPr>
        </p:nvSpPr>
        <p:spPr>
          <a:xfrm>
            <a:off x="379647" y="4577983"/>
            <a:ext cx="5489578" cy="339214"/>
          </a:xfrm>
        </p:spPr>
        <p:txBody>
          <a:bodyPr>
            <a:noAutofit/>
          </a:bodyPr>
          <a:lstStyle>
            <a:lvl1pPr marL="0" indent="0">
              <a:spcBef>
                <a:spcPts val="0"/>
              </a:spcBef>
              <a:buNone/>
              <a:defRPr sz="2000" baseline="0">
                <a:solidFill>
                  <a:schemeClr val="bg1"/>
                </a:solidFill>
                <a:latin typeface="MetricHPE Light" panose="020B03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endParaRPr/>
          </a:p>
        </p:txBody>
      </p:sp>
      <p:sp>
        <p:nvSpPr>
          <p:cNvPr id="16" name="Rectangle 15"/>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81459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Only, 2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1391" y="287942"/>
            <a:ext cx="11430000" cy="868680"/>
          </a:xfrm>
        </p:spPr>
        <p:txBody>
          <a:bodyPr anchor="b"/>
          <a:lstStyle>
            <a:lvl1pPr>
              <a:defRPr/>
            </a:lvl1pPr>
          </a:lstStyle>
          <a:p>
            <a:r>
              <a:rPr lang="en-US"/>
              <a:t>Click to Add</a:t>
            </a:r>
            <a:br>
              <a:rPr lang="en-US"/>
            </a:br>
            <a:r>
              <a:rPr lang="en-US"/>
              <a:t>Two-Line Title</a:t>
            </a:r>
          </a:p>
        </p:txBody>
      </p:sp>
      <p:sp>
        <p:nvSpPr>
          <p:cNvPr id="5" name="Rectangle 4"/>
          <p:cNvSpPr/>
          <p:nvPr userDrawn="1"/>
        </p:nvSpPr>
        <p:spPr>
          <a:xfrm>
            <a:off x="383369" y="1228187"/>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pic>
        <p:nvPicPr>
          <p:cNvPr id="6" name="Picture 5"/>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7" name="Footer Placeholder 6"/>
          <p:cNvSpPr>
            <a:spLocks noGrp="1"/>
          </p:cNvSpPr>
          <p:nvPr>
            <p:ph type="ftr" sz="quarter" idx="10"/>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8" name="Slide Number Placeholder 7"/>
          <p:cNvSpPr>
            <a:spLocks noGrp="1"/>
          </p:cNvSpPr>
          <p:nvPr>
            <p:ph type="sldNum" sz="quarter" idx="11"/>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Tree>
    <p:extLst>
      <p:ext uri="{BB962C8B-B14F-4D97-AF65-F5344CB8AC3E}">
        <p14:creationId xmlns:p14="http://schemas.microsoft.com/office/powerpoint/2010/main" val="1976350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Subtitle, 2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1391" y="287942"/>
            <a:ext cx="11430000" cy="868680"/>
          </a:xfrm>
        </p:spPr>
        <p:txBody>
          <a:bodyPr anchor="b"/>
          <a:lstStyle>
            <a:lvl1pPr>
              <a:defRPr/>
            </a:lvl1pPr>
          </a:lstStyle>
          <a:p>
            <a:r>
              <a:rPr lang="en-US"/>
              <a:t>Click to Add</a:t>
            </a:r>
            <a:br>
              <a:rPr lang="en-US"/>
            </a:br>
            <a:r>
              <a:rPr lang="en-US"/>
              <a:t>Two-Line Title</a:t>
            </a:r>
          </a:p>
        </p:txBody>
      </p:sp>
      <p:pic>
        <p:nvPicPr>
          <p:cNvPr id="6" name="Picture 5"/>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7" name="Text Placeholder 7"/>
          <p:cNvSpPr>
            <a:spLocks noGrp="1"/>
          </p:cNvSpPr>
          <p:nvPr>
            <p:ph type="body" sz="quarter" idx="13" hasCustomPrompt="1"/>
          </p:nvPr>
        </p:nvSpPr>
        <p:spPr>
          <a:xfrm>
            <a:off x="389696" y="1205694"/>
            <a:ext cx="11421304" cy="381000"/>
          </a:xfrm>
        </p:spPr>
        <p:txBody>
          <a:bodyPr>
            <a:noAutofit/>
          </a:bodyPr>
          <a:lstStyle>
            <a:lvl1pPr marL="0" indent="0">
              <a:spcBef>
                <a:spcPts val="0"/>
              </a:spcBef>
              <a:buNone/>
              <a:defRPr sz="2200" baseline="0">
                <a:latin typeface="MetricHPE Light" panose="020B03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8" name="Rectangle 7"/>
          <p:cNvSpPr/>
          <p:nvPr userDrawn="1"/>
        </p:nvSpPr>
        <p:spPr>
          <a:xfrm>
            <a:off x="385100" y="1618696"/>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0" name="Footer Placeholder 9"/>
          <p:cNvSpPr>
            <a:spLocks noGrp="1"/>
          </p:cNvSpPr>
          <p:nvPr>
            <p:ph type="ftr" sz="quarter" idx="14"/>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11" name="Slide Number Placeholder 10"/>
          <p:cNvSpPr>
            <a:spLocks noGrp="1"/>
          </p:cNvSpPr>
          <p:nvPr>
            <p:ph type="sldNum" sz="quarter" idx="15"/>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Tree>
    <p:extLst>
      <p:ext uri="{BB962C8B-B14F-4D97-AF65-F5344CB8AC3E}">
        <p14:creationId xmlns:p14="http://schemas.microsoft.com/office/powerpoint/2010/main" val="2456634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Only,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1391" y="2676894"/>
            <a:ext cx="3685309" cy="868680"/>
          </a:xfrm>
        </p:spPr>
        <p:txBody>
          <a:bodyPr anchor="b"/>
          <a:lstStyle>
            <a:lvl1pPr>
              <a:defRPr/>
            </a:lvl1pPr>
          </a:lstStyle>
          <a:p>
            <a:r>
              <a:rPr lang="en-US"/>
              <a:t>Click to Add</a:t>
            </a:r>
            <a:br>
              <a:rPr lang="en-US"/>
            </a:br>
            <a:r>
              <a:rPr lang="en-US"/>
              <a:t>multi-Line Title</a:t>
            </a:r>
          </a:p>
        </p:txBody>
      </p:sp>
      <p:pic>
        <p:nvPicPr>
          <p:cNvPr id="6" name="Picture 5"/>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9" name="Footer Placeholder 8"/>
          <p:cNvSpPr>
            <a:spLocks noGrp="1"/>
          </p:cNvSpPr>
          <p:nvPr>
            <p:ph type="ftr" sz="quarter" idx="10"/>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10" name="Slide Number Placeholder 9"/>
          <p:cNvSpPr>
            <a:spLocks noGrp="1"/>
          </p:cNvSpPr>
          <p:nvPr>
            <p:ph type="sldNum" sz="quarter" idx="11"/>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Tree>
    <p:extLst>
      <p:ext uri="{BB962C8B-B14F-4D97-AF65-F5344CB8AC3E}">
        <p14:creationId xmlns:p14="http://schemas.microsoft.com/office/powerpoint/2010/main" val="3971152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late Quote">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79648" y="3262296"/>
            <a:ext cx="8522208" cy="499365"/>
          </a:xfrm>
        </p:spPr>
        <p:txBody>
          <a:bodyPr anchor="b" anchorCtr="0"/>
          <a:lstStyle>
            <a:lvl1pPr marL="219456" indent="-219456">
              <a:defRPr sz="4400" cap="none" baseline="0">
                <a:latin typeface="MetricHPE Semibold" panose="020B0703030202060203" pitchFamily="34" charset="0"/>
              </a:defRPr>
            </a:lvl1pPr>
          </a:lstStyle>
          <a:p>
            <a:r>
              <a:rPr lang="en-US"/>
              <a:t>“Click to add quote here. Type quotation marks before and after text.”</a:t>
            </a:r>
          </a:p>
        </p:txBody>
      </p:sp>
      <p:sp>
        <p:nvSpPr>
          <p:cNvPr id="12" name="Text Placeholder 9"/>
          <p:cNvSpPr>
            <a:spLocks noGrp="1"/>
          </p:cNvSpPr>
          <p:nvPr>
            <p:ph type="body" sz="quarter" idx="14" hasCustomPrompt="1"/>
          </p:nvPr>
        </p:nvSpPr>
        <p:spPr>
          <a:xfrm>
            <a:off x="608247" y="3989508"/>
            <a:ext cx="8228011" cy="533400"/>
          </a:xfrm>
        </p:spPr>
        <p:txBody>
          <a:bodyPr>
            <a:noAutofit/>
          </a:bodyPr>
          <a:lstStyle>
            <a:lvl1pPr marL="0" indent="0">
              <a:spcBef>
                <a:spcPts val="0"/>
              </a:spcBef>
              <a:buFontTx/>
              <a:buNone/>
              <a:defRPr sz="2400">
                <a:latin typeface="MetricHPE Light" panose="020B03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add quoted person’s name, title, company</a:t>
            </a:r>
          </a:p>
        </p:txBody>
      </p:sp>
      <p:pic>
        <p:nvPicPr>
          <p:cNvPr id="7" name="Picture 6"/>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Light" panose="020B0303030202060203" pitchFamily="34" charset="0"/>
              </a:defRPr>
            </a:lvl1pPr>
          </a:lstStyle>
          <a:p>
            <a:r>
              <a:rPr lang="en-US"/>
              <a:t>craylabs@hpe.com</a:t>
            </a:r>
          </a:p>
        </p:txBody>
      </p:sp>
      <p:sp>
        <p:nvSpPr>
          <p:cNvPr id="3" name="Slide Number Placeholder 2"/>
          <p:cNvSpPr>
            <a:spLocks noGrp="1"/>
          </p:cNvSpPr>
          <p:nvPr>
            <p:ph type="sldNum" sz="quarter" idx="16"/>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296974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Content,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1391" y="2676894"/>
            <a:ext cx="3536373" cy="868680"/>
          </a:xfrm>
        </p:spPr>
        <p:txBody>
          <a:bodyPr anchor="b"/>
          <a:lstStyle>
            <a:lvl1pPr>
              <a:defRPr/>
            </a:lvl1pPr>
          </a:lstStyle>
          <a:p>
            <a:r>
              <a:rPr lang="en-US"/>
              <a:t>Click to Add</a:t>
            </a:r>
            <a:br>
              <a:rPr lang="en-US"/>
            </a:br>
            <a:r>
              <a:rPr lang="en-US"/>
              <a:t>multi-Line Title</a:t>
            </a:r>
          </a:p>
        </p:txBody>
      </p:sp>
      <p:pic>
        <p:nvPicPr>
          <p:cNvPr id="6" name="Picture 5"/>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1" name="Content Placeholder 10"/>
          <p:cNvSpPr>
            <a:spLocks noGrp="1"/>
          </p:cNvSpPr>
          <p:nvPr>
            <p:ph sz="quarter" idx="13"/>
          </p:nvPr>
        </p:nvSpPr>
        <p:spPr>
          <a:xfrm>
            <a:off x="4076700" y="331788"/>
            <a:ext cx="7734300" cy="5764212"/>
          </a:xfrm>
        </p:spPr>
        <p:txBody>
          <a:bodyPr anchor="ct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4"/>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7" name="Slide Number Placeholder 6"/>
          <p:cNvSpPr>
            <a:spLocks noGrp="1"/>
          </p:cNvSpPr>
          <p:nvPr>
            <p:ph type="sldNum" sz="quarter" idx="15"/>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Tree>
    <p:extLst>
      <p:ext uri="{BB962C8B-B14F-4D97-AF65-F5344CB8AC3E}">
        <p14:creationId xmlns:p14="http://schemas.microsoft.com/office/powerpoint/2010/main" val="3084900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Subtitle and Content, Lef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1" name="Content Placeholder 10"/>
          <p:cNvSpPr>
            <a:spLocks noGrp="1"/>
          </p:cNvSpPr>
          <p:nvPr>
            <p:ph sz="quarter" idx="13"/>
          </p:nvPr>
        </p:nvSpPr>
        <p:spPr>
          <a:xfrm>
            <a:off x="4076700" y="331788"/>
            <a:ext cx="7734300" cy="5764212"/>
          </a:xfrm>
        </p:spPr>
        <p:txBody>
          <a:bodyPr anchor="ct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p:cNvSpPr>
            <a:spLocks noGrp="1"/>
          </p:cNvSpPr>
          <p:nvPr>
            <p:ph type="body" sz="quarter" idx="14" hasCustomPrompt="1"/>
          </p:nvPr>
        </p:nvSpPr>
        <p:spPr>
          <a:xfrm>
            <a:off x="389696" y="2703886"/>
            <a:ext cx="3567901" cy="795528"/>
          </a:xfrm>
        </p:spPr>
        <p:txBody>
          <a:bodyPr anchor="b">
            <a:noAutofit/>
          </a:bodyPr>
          <a:lstStyle>
            <a:lvl1pPr marL="0" indent="0">
              <a:spcBef>
                <a:spcPts val="0"/>
              </a:spcBef>
              <a:buNone/>
              <a:defRPr sz="2200" baseline="0">
                <a:latin typeface="MetricHPE Light" panose="020B03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a:t>
            </a:r>
            <a:br>
              <a:rPr lang="en-US"/>
            </a:br>
            <a:r>
              <a:rPr lang="en-US"/>
              <a:t>two</a:t>
            </a:r>
            <a:r>
              <a:t>-line subtitle</a:t>
            </a:r>
          </a:p>
        </p:txBody>
      </p:sp>
      <p:sp>
        <p:nvSpPr>
          <p:cNvPr id="14" name="Title 1"/>
          <p:cNvSpPr>
            <a:spLocks noGrp="1"/>
          </p:cNvSpPr>
          <p:nvPr>
            <p:ph type="title" hasCustomPrompt="1"/>
          </p:nvPr>
        </p:nvSpPr>
        <p:spPr>
          <a:xfrm>
            <a:off x="391391" y="1980879"/>
            <a:ext cx="3566206" cy="868680"/>
          </a:xfrm>
        </p:spPr>
        <p:txBody>
          <a:bodyPr anchor="b"/>
          <a:lstStyle>
            <a:lvl1pPr>
              <a:defRPr/>
            </a:lvl1pPr>
          </a:lstStyle>
          <a:p>
            <a:r>
              <a:rPr lang="en-US"/>
              <a:t>Click to Add</a:t>
            </a:r>
            <a:br>
              <a:rPr lang="en-US"/>
            </a:br>
            <a:r>
              <a:rPr lang="en-US"/>
              <a:t>multi-Line Title</a:t>
            </a:r>
          </a:p>
        </p:txBody>
      </p:sp>
      <p:sp>
        <p:nvSpPr>
          <p:cNvPr id="2" name="Footer Placeholder 1"/>
          <p:cNvSpPr>
            <a:spLocks noGrp="1"/>
          </p:cNvSpPr>
          <p:nvPr>
            <p:ph type="ftr" sz="quarter" idx="15"/>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5" name="Slide Number Placeholder 4"/>
          <p:cNvSpPr>
            <a:spLocks noGrp="1"/>
          </p:cNvSpPr>
          <p:nvPr>
            <p:ph type="sldNum" sz="quarter" idx="16"/>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Tree>
    <p:extLst>
      <p:ext uri="{BB962C8B-B14F-4D97-AF65-F5344CB8AC3E}">
        <p14:creationId xmlns:p14="http://schemas.microsoft.com/office/powerpoint/2010/main" val="3124769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Content and Caption,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1391" y="1417320"/>
            <a:ext cx="3536373" cy="868680"/>
          </a:xfrm>
        </p:spPr>
        <p:txBody>
          <a:bodyPr anchor="b"/>
          <a:lstStyle>
            <a:lvl1pPr>
              <a:defRPr/>
            </a:lvl1pPr>
          </a:lstStyle>
          <a:p>
            <a:r>
              <a:rPr lang="en-US"/>
              <a:t>Click to Add</a:t>
            </a:r>
            <a:br>
              <a:rPr lang="en-US"/>
            </a:br>
            <a:r>
              <a:rPr lang="en-US"/>
              <a:t>multi-Line Title</a:t>
            </a:r>
          </a:p>
        </p:txBody>
      </p:sp>
      <p:pic>
        <p:nvPicPr>
          <p:cNvPr id="6" name="Picture 5"/>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1" name="Content Placeholder 10"/>
          <p:cNvSpPr>
            <a:spLocks noGrp="1"/>
          </p:cNvSpPr>
          <p:nvPr>
            <p:ph sz="quarter" idx="13"/>
          </p:nvPr>
        </p:nvSpPr>
        <p:spPr>
          <a:xfrm>
            <a:off x="4076700" y="331788"/>
            <a:ext cx="7734300" cy="5764212"/>
          </a:xfrm>
        </p:spPr>
        <p:txBody>
          <a:bodyPr anchor="ct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4"/>
          </p:nvPr>
        </p:nvSpPr>
        <p:spPr>
          <a:xfrm>
            <a:off x="381000" y="2534960"/>
            <a:ext cx="3546475" cy="3446462"/>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5"/>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9" name="Slide Number Placeholder 8"/>
          <p:cNvSpPr>
            <a:spLocks noGrp="1"/>
          </p:cNvSpPr>
          <p:nvPr>
            <p:ph type="sldNum" sz="quarter" idx="16"/>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Tree>
    <p:extLst>
      <p:ext uri="{BB962C8B-B14F-4D97-AF65-F5344CB8AC3E}">
        <p14:creationId xmlns:p14="http://schemas.microsoft.com/office/powerpoint/2010/main" val="2156625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Content and Picture, Left">
    <p:spTree>
      <p:nvGrpSpPr>
        <p:cNvPr id="1" name=""/>
        <p:cNvGrpSpPr/>
        <p:nvPr/>
      </p:nvGrpSpPr>
      <p:grpSpPr>
        <a:xfrm>
          <a:off x="0" y="0"/>
          <a:ext cx="0" cy="0"/>
          <a:chOff x="0" y="0"/>
          <a:chExt cx="0" cy="0"/>
        </a:xfrm>
      </p:grpSpPr>
      <p:sp>
        <p:nvSpPr>
          <p:cNvPr id="10" name="Picture Placeholder 9"/>
          <p:cNvSpPr>
            <a:spLocks noGrp="1"/>
          </p:cNvSpPr>
          <p:nvPr>
            <p:ph type="pic" sz="quarter" idx="15" hasCustomPrompt="1"/>
          </p:nvPr>
        </p:nvSpPr>
        <p:spPr>
          <a:xfrm>
            <a:off x="4076700" y="0"/>
            <a:ext cx="8115300" cy="6858000"/>
          </a:xfrm>
        </p:spPr>
        <p:txBody>
          <a:bodyPr anchor="ctr"/>
          <a:lstStyle>
            <a:lvl1pPr marL="0" indent="0" algn="ctr">
              <a:buNone/>
              <a:defRPr>
                <a:latin typeface="MetricHPE Light" panose="020B0303030202060203" pitchFamily="34" charset="0"/>
              </a:defRPr>
            </a:lvl1pPr>
          </a:lstStyle>
          <a:p>
            <a:r>
              <a:rPr lang="en-US"/>
              <a:t>Click to add edge-to-edge picture</a:t>
            </a:r>
          </a:p>
        </p:txBody>
      </p:sp>
      <p:sp>
        <p:nvSpPr>
          <p:cNvPr id="2" name="Title 1"/>
          <p:cNvSpPr>
            <a:spLocks noGrp="1"/>
          </p:cNvSpPr>
          <p:nvPr>
            <p:ph type="title" hasCustomPrompt="1"/>
          </p:nvPr>
        </p:nvSpPr>
        <p:spPr>
          <a:xfrm>
            <a:off x="391391" y="1417320"/>
            <a:ext cx="3536373" cy="868680"/>
          </a:xfrm>
        </p:spPr>
        <p:txBody>
          <a:bodyPr anchor="b"/>
          <a:lstStyle>
            <a:lvl1pPr>
              <a:defRPr/>
            </a:lvl1pPr>
          </a:lstStyle>
          <a:p>
            <a:r>
              <a:rPr lang="en-US"/>
              <a:t>Click to Add</a:t>
            </a:r>
            <a:br>
              <a:rPr lang="en-US"/>
            </a:br>
            <a:r>
              <a:rPr lang="en-US"/>
              <a:t>multi-Line Title</a:t>
            </a:r>
          </a:p>
        </p:txBody>
      </p:sp>
      <p:pic>
        <p:nvPicPr>
          <p:cNvPr id="6" name="Picture 5"/>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7" name="Text Placeholder 6"/>
          <p:cNvSpPr>
            <a:spLocks noGrp="1"/>
          </p:cNvSpPr>
          <p:nvPr>
            <p:ph type="body" sz="quarter" idx="14"/>
          </p:nvPr>
        </p:nvSpPr>
        <p:spPr>
          <a:xfrm>
            <a:off x="381000" y="2534960"/>
            <a:ext cx="3546475" cy="3446462"/>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6"/>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9" name="Slide Number Placeholder 8"/>
          <p:cNvSpPr>
            <a:spLocks noGrp="1"/>
          </p:cNvSpPr>
          <p:nvPr>
            <p:ph type="sldNum" sz="quarter" idx="17"/>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Tree>
    <p:extLst>
      <p:ext uri="{BB962C8B-B14F-4D97-AF65-F5344CB8AC3E}">
        <p14:creationId xmlns:p14="http://schemas.microsoft.com/office/powerpoint/2010/main" val="2263393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Dark Picture">
    <p:bg>
      <p:bgPr>
        <a:solidFill>
          <a:schemeClr val="tx1"/>
        </a:solidFill>
        <a:effectLst/>
      </p:bgPr>
    </p:bg>
    <p:spTree>
      <p:nvGrpSpPr>
        <p:cNvPr id="1" name=""/>
        <p:cNvGrpSpPr/>
        <p:nvPr/>
      </p:nvGrpSpPr>
      <p:grpSpPr>
        <a:xfrm>
          <a:off x="0" y="0"/>
          <a:ext cx="0" cy="0"/>
          <a:chOff x="0" y="0"/>
          <a:chExt cx="0" cy="0"/>
        </a:xfrm>
      </p:grpSpPr>
      <p:grpSp>
        <p:nvGrpSpPr>
          <p:cNvPr id="9" name="Group 8"/>
          <p:cNvGrpSpPr>
            <a:grpSpLocks noChangeAspect="1"/>
          </p:cNvGrpSpPr>
          <p:nvPr userDrawn="1"/>
        </p:nvGrpSpPr>
        <p:grpSpPr>
          <a:xfrm>
            <a:off x="393523" y="381956"/>
            <a:ext cx="2218745" cy="893759"/>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MetricHPE Black" panose="020B0A03030202060203" pitchFamily="34" charset="0"/>
              </a:endParaRPr>
            </a:p>
          </p:txBody>
        </p:sp>
        <p:sp>
          <p:nvSpPr>
            <p:cNvPr id="14" name="Freeform 6"/>
            <p:cNvSpPr>
              <a:spLocks noEditPoints="1"/>
            </p:cNvSpPr>
            <p:nvPr/>
          </p:nvSpPr>
          <p:spPr bwMode="auto">
            <a:xfrm>
              <a:off x="3578225" y="1968501"/>
              <a:ext cx="5038725" cy="1289049"/>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MetricHPE Black" panose="020B0A03030202060203" pitchFamily="34" charset="0"/>
              </a:endParaRPr>
            </a:p>
          </p:txBody>
        </p:sp>
      </p:grpSp>
      <p:sp>
        <p:nvSpPr>
          <p:cNvPr id="15" name="Title 4"/>
          <p:cNvSpPr>
            <a:spLocks noGrp="1"/>
          </p:cNvSpPr>
          <p:nvPr>
            <p:ph type="title" hasCustomPrompt="1"/>
          </p:nvPr>
        </p:nvSpPr>
        <p:spPr>
          <a:xfrm>
            <a:off x="284397" y="1869197"/>
            <a:ext cx="11423555" cy="1905000"/>
          </a:xfrm>
        </p:spPr>
        <p:txBody>
          <a:bodyPr lIns="91440" tIns="91440" rIns="91440" bIns="91440" anchor="b"/>
          <a:lstStyle>
            <a:lvl1pPr>
              <a:lnSpc>
                <a:spcPct val="80000"/>
              </a:lnSpc>
              <a:defRPr sz="4400">
                <a:solidFill>
                  <a:schemeClr val="bg1"/>
                </a:solidFill>
              </a:defRPr>
            </a:lvl1pPr>
          </a:lstStyle>
          <a:p>
            <a:r>
              <a:rPr lang="en-US"/>
              <a:t>Click to edit</a:t>
            </a:r>
            <a:br>
              <a:rPr lang="en-US"/>
            </a:br>
            <a:r>
              <a:rPr lang="en-US"/>
              <a:t>master title style</a:t>
            </a:r>
            <a:endParaRPr/>
          </a:p>
        </p:txBody>
      </p:sp>
      <p:sp>
        <p:nvSpPr>
          <p:cNvPr id="16" name="Subtitle 2"/>
          <p:cNvSpPr>
            <a:spLocks noGrp="1"/>
          </p:cNvSpPr>
          <p:nvPr>
            <p:ph type="subTitle" idx="1" hasCustomPrompt="1"/>
          </p:nvPr>
        </p:nvSpPr>
        <p:spPr>
          <a:xfrm>
            <a:off x="284397" y="4133088"/>
            <a:ext cx="8229600" cy="438912"/>
          </a:xfrm>
        </p:spPr>
        <p:txBody>
          <a:bodyPr lIns="91440" tIns="91440" rIns="91440" bIns="91440">
            <a:noAutofit/>
          </a:bodyPr>
          <a:lstStyle>
            <a:lvl1pPr marL="0" indent="0" algn="l">
              <a:spcBef>
                <a:spcPts val="0"/>
              </a:spcBef>
              <a:buNone/>
              <a:defRPr sz="3200">
                <a:solidFill>
                  <a:schemeClr val="bg1"/>
                </a:solidFill>
                <a:latin typeface="MetricHPE" panose="020B05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endParaRPr/>
          </a:p>
        </p:txBody>
      </p:sp>
      <p:sp>
        <p:nvSpPr>
          <p:cNvPr id="17" name="Text Placeholder 7"/>
          <p:cNvSpPr>
            <a:spLocks noGrp="1"/>
          </p:cNvSpPr>
          <p:nvPr>
            <p:ph type="body" sz="quarter" idx="13" hasCustomPrompt="1"/>
          </p:nvPr>
        </p:nvSpPr>
        <p:spPr>
          <a:xfrm>
            <a:off x="284397" y="4577983"/>
            <a:ext cx="5489578" cy="339214"/>
          </a:xfrm>
        </p:spPr>
        <p:txBody>
          <a:bodyPr lIns="91440" tIns="91440" rIns="91440" bIns="91440">
            <a:noAutofit/>
          </a:bodyPr>
          <a:lstStyle>
            <a:lvl1pPr marL="0" indent="0">
              <a:spcBef>
                <a:spcPts val="0"/>
              </a:spcBef>
              <a:buNone/>
              <a:defRPr sz="2200" baseline="0">
                <a:solidFill>
                  <a:schemeClr val="bg1"/>
                </a:solidFill>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endParaRPr/>
          </a:p>
        </p:txBody>
      </p:sp>
      <p:sp>
        <p:nvSpPr>
          <p:cNvPr id="18" name="Rectangle 17"/>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Tree>
    <p:extLst>
      <p:ext uri="{BB962C8B-B14F-4D97-AF65-F5344CB8AC3E}">
        <p14:creationId xmlns:p14="http://schemas.microsoft.com/office/powerpoint/2010/main" val="2311150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Dark Picture">
    <p:bg>
      <p:bgPr>
        <a:solidFill>
          <a:schemeClr val="bg1"/>
        </a:solidFill>
        <a:effectLst/>
      </p:bgPr>
    </p:bg>
    <p:spTree>
      <p:nvGrpSpPr>
        <p:cNvPr id="1" name=""/>
        <p:cNvGrpSpPr/>
        <p:nvPr/>
      </p:nvGrpSpPr>
      <p:grpSpPr>
        <a:xfrm>
          <a:off x="0" y="0"/>
          <a:ext cx="0" cy="0"/>
          <a:chOff x="0" y="0"/>
          <a:chExt cx="0" cy="0"/>
        </a:xfrm>
      </p:grpSpPr>
      <p:grpSp>
        <p:nvGrpSpPr>
          <p:cNvPr id="9" name="Group 8"/>
          <p:cNvGrpSpPr>
            <a:grpSpLocks noChangeAspect="1"/>
          </p:cNvGrpSpPr>
          <p:nvPr userDrawn="1"/>
        </p:nvGrpSpPr>
        <p:grpSpPr>
          <a:xfrm>
            <a:off x="393523" y="381956"/>
            <a:ext cx="2218745" cy="893759"/>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MetricHPE Black" panose="020B0A03030202060203" pitchFamily="34" charset="0"/>
              </a:endParaRPr>
            </a:p>
          </p:txBody>
        </p:sp>
        <p:sp>
          <p:nvSpPr>
            <p:cNvPr id="14" name="Freeform 6"/>
            <p:cNvSpPr>
              <a:spLocks noEditPoints="1"/>
            </p:cNvSpPr>
            <p:nvPr/>
          </p:nvSpPr>
          <p:spPr bwMode="auto">
            <a:xfrm>
              <a:off x="3578225" y="1968501"/>
              <a:ext cx="5038725" cy="1289049"/>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MetricHPE Black" panose="020B0A03030202060203" pitchFamily="34" charset="0"/>
              </a:endParaRPr>
            </a:p>
          </p:txBody>
        </p:sp>
      </p:grpSp>
      <p:sp>
        <p:nvSpPr>
          <p:cNvPr id="15" name="Title 4"/>
          <p:cNvSpPr>
            <a:spLocks noGrp="1"/>
          </p:cNvSpPr>
          <p:nvPr>
            <p:ph type="title" hasCustomPrompt="1"/>
          </p:nvPr>
        </p:nvSpPr>
        <p:spPr>
          <a:xfrm>
            <a:off x="290747" y="1869197"/>
            <a:ext cx="11423555" cy="1905000"/>
          </a:xfrm>
        </p:spPr>
        <p:txBody>
          <a:bodyPr anchor="b"/>
          <a:lstStyle>
            <a:lvl1pPr>
              <a:lnSpc>
                <a:spcPct val="80000"/>
              </a:lnSpc>
              <a:defRPr sz="4400">
                <a:solidFill>
                  <a:sysClr val="windowText" lastClr="000000"/>
                </a:solidFill>
              </a:defRPr>
            </a:lvl1pPr>
          </a:lstStyle>
          <a:p>
            <a:r>
              <a:rPr lang="en-US"/>
              <a:t>Click to edit</a:t>
            </a:r>
            <a:br>
              <a:rPr lang="en-US"/>
            </a:br>
            <a:r>
              <a:rPr lang="en-US"/>
              <a:t>master title style</a:t>
            </a:r>
            <a:endParaRPr/>
          </a:p>
        </p:txBody>
      </p:sp>
      <p:sp>
        <p:nvSpPr>
          <p:cNvPr id="18" name="Rectangle 17"/>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2" name="Subtitle 2"/>
          <p:cNvSpPr>
            <a:spLocks noGrp="1"/>
          </p:cNvSpPr>
          <p:nvPr>
            <p:ph type="subTitle" idx="1" hasCustomPrompt="1"/>
          </p:nvPr>
        </p:nvSpPr>
        <p:spPr>
          <a:xfrm>
            <a:off x="290747" y="4133088"/>
            <a:ext cx="8229600" cy="438912"/>
          </a:xfrm>
        </p:spPr>
        <p:txBody>
          <a:bodyPr>
            <a:noAutofit/>
          </a:bodyPr>
          <a:lstStyle>
            <a:lvl1pPr marL="0" indent="0" algn="l">
              <a:spcBef>
                <a:spcPts val="0"/>
              </a:spcBef>
              <a:buNone/>
              <a:defRPr sz="3200">
                <a:solidFill>
                  <a:schemeClr val="tx1"/>
                </a:solidFill>
                <a:latin typeface="MetricHPE" panose="020B05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endParaRPr/>
          </a:p>
        </p:txBody>
      </p:sp>
      <p:sp>
        <p:nvSpPr>
          <p:cNvPr id="19" name="Text Placeholder 7"/>
          <p:cNvSpPr>
            <a:spLocks noGrp="1"/>
          </p:cNvSpPr>
          <p:nvPr>
            <p:ph type="body" sz="quarter" idx="13" hasCustomPrompt="1"/>
          </p:nvPr>
        </p:nvSpPr>
        <p:spPr>
          <a:xfrm>
            <a:off x="290747" y="4577983"/>
            <a:ext cx="5489578" cy="339214"/>
          </a:xfrm>
        </p:spPr>
        <p:txBody>
          <a:bodyPr>
            <a:noAutofit/>
          </a:bodyPr>
          <a:lstStyle>
            <a:lvl1pPr marL="0" indent="0">
              <a:spcBef>
                <a:spcPts val="0"/>
              </a:spcBef>
              <a:buNone/>
              <a:defRPr sz="2200" baseline="0">
                <a:solidFill>
                  <a:schemeClr val="tx1"/>
                </a:solidFill>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endParaRPr/>
          </a:p>
        </p:txBody>
      </p:sp>
    </p:spTree>
    <p:extLst>
      <p:ext uri="{BB962C8B-B14F-4D97-AF65-F5344CB8AC3E}">
        <p14:creationId xmlns:p14="http://schemas.microsoft.com/office/powerpoint/2010/main" val="4083339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Title Slide with Name">
    <p:spTree>
      <p:nvGrpSpPr>
        <p:cNvPr id="1" name=""/>
        <p:cNvGrpSpPr/>
        <p:nvPr/>
      </p:nvGrpSpPr>
      <p:grpSpPr>
        <a:xfrm>
          <a:off x="0" y="0"/>
          <a:ext cx="0" cy="0"/>
          <a:chOff x="0" y="0"/>
          <a:chExt cx="0" cy="0"/>
        </a:xfrm>
      </p:grpSpPr>
      <p:sp>
        <p:nvSpPr>
          <p:cNvPr id="15" name="Title 4"/>
          <p:cNvSpPr>
            <a:spLocks noGrp="1"/>
          </p:cNvSpPr>
          <p:nvPr>
            <p:ph type="title" hasCustomPrompt="1"/>
          </p:nvPr>
        </p:nvSpPr>
        <p:spPr>
          <a:xfrm>
            <a:off x="290747" y="1869197"/>
            <a:ext cx="11423555" cy="1905000"/>
          </a:xfrm>
        </p:spPr>
        <p:txBody>
          <a:bodyPr lIns="91440" tIns="91440" rIns="91440" bIns="91440" anchor="b"/>
          <a:lstStyle>
            <a:lvl1pPr>
              <a:lnSpc>
                <a:spcPct val="80000"/>
              </a:lnSpc>
              <a:defRPr sz="4400">
                <a:solidFill>
                  <a:schemeClr val="bg1"/>
                </a:solidFill>
              </a:defRPr>
            </a:lvl1pPr>
          </a:lstStyle>
          <a:p>
            <a:r>
              <a:rPr lang="en-US"/>
              <a:t>Click to edit</a:t>
            </a:r>
            <a:br>
              <a:rPr lang="en-US"/>
            </a:br>
            <a:r>
              <a:rPr lang="en-US"/>
              <a:t>master title style</a:t>
            </a:r>
            <a:endParaRPr/>
          </a:p>
        </p:txBody>
      </p:sp>
      <p:sp>
        <p:nvSpPr>
          <p:cNvPr id="16" name="Subtitle 2"/>
          <p:cNvSpPr>
            <a:spLocks noGrp="1"/>
          </p:cNvSpPr>
          <p:nvPr>
            <p:ph type="subTitle" idx="1" hasCustomPrompt="1"/>
          </p:nvPr>
        </p:nvSpPr>
        <p:spPr>
          <a:xfrm>
            <a:off x="290747" y="4133088"/>
            <a:ext cx="8229600" cy="438912"/>
          </a:xfrm>
        </p:spPr>
        <p:txBody>
          <a:bodyPr lIns="91440" tIns="91440" rIns="91440" bIns="91440">
            <a:noAutofit/>
          </a:bodyPr>
          <a:lstStyle>
            <a:lvl1pPr marL="0" indent="0" algn="l">
              <a:spcBef>
                <a:spcPts val="0"/>
              </a:spcBef>
              <a:buNone/>
              <a:defRPr sz="3200">
                <a:solidFill>
                  <a:schemeClr val="bg1"/>
                </a:solidFill>
                <a:latin typeface="MetricHPE" panose="020B05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endParaRPr/>
          </a:p>
        </p:txBody>
      </p:sp>
      <p:sp>
        <p:nvSpPr>
          <p:cNvPr id="17" name="Text Placeholder 7"/>
          <p:cNvSpPr>
            <a:spLocks noGrp="1"/>
          </p:cNvSpPr>
          <p:nvPr>
            <p:ph type="body" sz="quarter" idx="13" hasCustomPrompt="1"/>
          </p:nvPr>
        </p:nvSpPr>
        <p:spPr>
          <a:xfrm>
            <a:off x="290747" y="4577983"/>
            <a:ext cx="5489578" cy="339214"/>
          </a:xfrm>
        </p:spPr>
        <p:txBody>
          <a:bodyPr lIns="91440" tIns="91440" rIns="91440" bIns="91440">
            <a:noAutofit/>
          </a:bodyPr>
          <a:lstStyle>
            <a:lvl1pPr marL="0" indent="0">
              <a:spcBef>
                <a:spcPts val="0"/>
              </a:spcBef>
              <a:buNone/>
              <a:defRPr sz="2200" baseline="0">
                <a:solidFill>
                  <a:schemeClr val="bg1"/>
                </a:solidFill>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endParaRPr/>
          </a:p>
        </p:txBody>
      </p:sp>
      <p:sp>
        <p:nvSpPr>
          <p:cNvPr id="18" name="Rectangle 17"/>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grpSp>
        <p:nvGrpSpPr>
          <p:cNvPr id="19" name="Group 18">
            <a:extLst>
              <a:ext uri="{FF2B5EF4-FFF2-40B4-BE49-F238E27FC236}">
                <a16:creationId xmlns:a16="http://schemas.microsoft.com/office/drawing/2014/main" id="{B1DE7DF4-80FB-44F1-84C8-232D48CE018C}"/>
              </a:ext>
            </a:extLst>
          </p:cNvPr>
          <p:cNvGrpSpPr>
            <a:grpSpLocks noChangeAspect="1"/>
          </p:cNvGrpSpPr>
          <p:nvPr userDrawn="1"/>
        </p:nvGrpSpPr>
        <p:grpSpPr>
          <a:xfrm>
            <a:off x="393523" y="381956"/>
            <a:ext cx="2218745" cy="893759"/>
            <a:chOff x="3578225" y="1146175"/>
            <a:chExt cx="5038725" cy="2111375"/>
          </a:xfrm>
        </p:grpSpPr>
        <p:sp>
          <p:nvSpPr>
            <p:cNvPr id="20" name="Freeform 5">
              <a:extLst>
                <a:ext uri="{FF2B5EF4-FFF2-40B4-BE49-F238E27FC236}">
                  <a16:creationId xmlns:a16="http://schemas.microsoft.com/office/drawing/2014/main" id="{C116200C-623E-4E13-B86C-8357D65B62D2}"/>
                </a:ext>
              </a:extLst>
            </p:cNvPr>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MetricHPE Black" panose="020B0A03030202060203" pitchFamily="34" charset="0"/>
              </a:endParaRPr>
            </a:p>
          </p:txBody>
        </p:sp>
        <p:sp>
          <p:nvSpPr>
            <p:cNvPr id="21" name="Freeform 6">
              <a:extLst>
                <a:ext uri="{FF2B5EF4-FFF2-40B4-BE49-F238E27FC236}">
                  <a16:creationId xmlns:a16="http://schemas.microsoft.com/office/drawing/2014/main" id="{856AED84-0D83-4550-A8C7-8CF1C4D3EAC3}"/>
                </a:ext>
              </a:extLst>
            </p:cNvPr>
            <p:cNvSpPr>
              <a:spLocks noEditPoints="1"/>
            </p:cNvSpPr>
            <p:nvPr/>
          </p:nvSpPr>
          <p:spPr bwMode="auto">
            <a:xfrm>
              <a:off x="3578225" y="1968501"/>
              <a:ext cx="5038725" cy="1289049"/>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MetricHPE Black" panose="020B0A03030202060203" pitchFamily="34" charset="0"/>
              </a:endParaRPr>
            </a:p>
          </p:txBody>
        </p:sp>
      </p:grpSp>
    </p:spTree>
    <p:extLst>
      <p:ext uri="{BB962C8B-B14F-4D97-AF65-F5344CB8AC3E}">
        <p14:creationId xmlns:p14="http://schemas.microsoft.com/office/powerpoint/2010/main" val="3241543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Picture Placeholder 3"/>
          <p:cNvSpPr>
            <a:spLocks noGrp="1"/>
          </p:cNvSpPr>
          <p:nvPr>
            <p:ph type="pic" sz="quarter" idx="15" hasCustomPrompt="1"/>
          </p:nvPr>
        </p:nvSpPr>
        <p:spPr>
          <a:xfrm>
            <a:off x="0" y="0"/>
            <a:ext cx="12192000" cy="6858000"/>
          </a:xfrm>
        </p:spPr>
        <p:txBody>
          <a:bodyPr rIns="1828800" anchor="ctr"/>
          <a:lstStyle>
            <a:lvl1pPr marL="0" indent="0" algn="r">
              <a:buNone/>
              <a:defRPr>
                <a:latin typeface="MetricHPE" panose="020B0503030202060203" pitchFamily="34" charset="0"/>
              </a:defRPr>
            </a:lvl1pPr>
          </a:lstStyle>
          <a:p>
            <a:r>
              <a:rPr lang="en-US"/>
              <a:t>Click to add picture</a:t>
            </a:r>
          </a:p>
        </p:txBody>
      </p:sp>
      <p:sp>
        <p:nvSpPr>
          <p:cNvPr id="8" name="Title 1"/>
          <p:cNvSpPr>
            <a:spLocks noGrp="1"/>
          </p:cNvSpPr>
          <p:nvPr>
            <p:ph type="title" hasCustomPrompt="1"/>
          </p:nvPr>
        </p:nvSpPr>
        <p:spPr>
          <a:xfrm>
            <a:off x="292839" y="2743510"/>
            <a:ext cx="5923811" cy="1485280"/>
          </a:xfrm>
        </p:spPr>
        <p:txBody>
          <a:bodyPr lIns="91440" tIns="91440" rIns="91440" bIns="91440" anchor="t"/>
          <a:lstStyle>
            <a:lvl1pPr>
              <a:defRPr sz="3200" baseline="0"/>
            </a:lvl1pPr>
          </a:lstStyle>
          <a:p>
            <a:r>
              <a:rPr lang="en-US"/>
              <a:t>Click to add section header</a:t>
            </a:r>
            <a:br>
              <a:rPr lang="en-US"/>
            </a:br>
            <a:r>
              <a:rPr lang="en-US"/>
              <a:t>or big idea statement</a:t>
            </a:r>
          </a:p>
        </p:txBody>
      </p:sp>
      <p:sp>
        <p:nvSpPr>
          <p:cNvPr id="2" name="Footer Placeholder 1"/>
          <p:cNvSpPr>
            <a:spLocks noGrp="1"/>
          </p:cNvSpPr>
          <p:nvPr>
            <p:ph type="ftr" sz="quarter" idx="16"/>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17"/>
          </p:nvPr>
        </p:nvSpPr>
        <p:spPr/>
        <p:txBody>
          <a:bodyPr/>
          <a:lstStyle>
            <a:lvl1pPr>
              <a:defRPr>
                <a:latin typeface="MetricHPE" panose="020B0503030202060203" pitchFamily="34" charset="0"/>
              </a:defRPr>
            </a:lvl1pPr>
          </a:lstStyle>
          <a:p>
            <a:pPr defTabSz="1088421">
              <a:buFontTx/>
              <a:buBlip>
                <a:blip r:embed="rId2"/>
              </a:buBlip>
            </a:pPr>
            <a:fld id="{104FC826-72BB-4AF1-BA01-A94F7396A7DC}" type="slidenum">
              <a:rPr lang="en-US" smtClean="0"/>
              <a:pPr defTabSz="1088421">
                <a:buFontTx/>
                <a:buBlip>
                  <a:blip r:embed="rId2"/>
                </a:buBlip>
              </a:pPr>
              <a:t>‹#›</a:t>
            </a:fld>
            <a:endParaRPr lang="en-US"/>
          </a:p>
        </p:txBody>
      </p:sp>
    </p:spTree>
    <p:extLst>
      <p:ext uri="{BB962C8B-B14F-4D97-AF65-F5344CB8AC3E}">
        <p14:creationId xmlns:p14="http://schemas.microsoft.com/office/powerpoint/2010/main" val="1669270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late Section Header">
    <p:spTree>
      <p:nvGrpSpPr>
        <p:cNvPr id="1" name=""/>
        <p:cNvGrpSpPr/>
        <p:nvPr/>
      </p:nvGrpSpPr>
      <p:grpSpPr>
        <a:xfrm>
          <a:off x="0" y="0"/>
          <a:ext cx="0" cy="0"/>
          <a:chOff x="0" y="0"/>
          <a:chExt cx="0" cy="0"/>
        </a:xfrm>
      </p:grpSpPr>
      <p:pic>
        <p:nvPicPr>
          <p:cNvPr id="8" name="Picture Placeholder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504950"/>
            <a:ext cx="12192000" cy="3295651"/>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79648" y="6246014"/>
            <a:ext cx="954000" cy="274320"/>
          </a:xfrm>
          <a:prstGeom prst="rect">
            <a:avLst/>
          </a:prstGeom>
        </p:spPr>
      </p:pic>
      <p:sp>
        <p:nvSpPr>
          <p:cNvPr id="10" name="Title 1"/>
          <p:cNvSpPr>
            <a:spLocks noGrp="1"/>
          </p:cNvSpPr>
          <p:nvPr>
            <p:ph type="title" hasCustomPrompt="1"/>
          </p:nvPr>
        </p:nvSpPr>
        <p:spPr>
          <a:xfrm>
            <a:off x="292101" y="2686713"/>
            <a:ext cx="8522208" cy="499365"/>
          </a:xfrm>
        </p:spPr>
        <p:txBody>
          <a:bodyPr lIns="91440" tIns="91440" rIns="91440" bIns="91440" anchor="b" anchorCtr="0"/>
          <a:lstStyle>
            <a:lvl1pPr>
              <a:defRPr sz="3200" baseline="0">
                <a:solidFill>
                  <a:schemeClr val="bg1"/>
                </a:solidFill>
              </a:defRPr>
            </a:lvl1pPr>
          </a:lstStyle>
          <a:p>
            <a:r>
              <a:rPr lang="en-US"/>
              <a:t>Click to add section header</a:t>
            </a:r>
          </a:p>
        </p:txBody>
      </p:sp>
      <p:sp>
        <p:nvSpPr>
          <p:cNvPr id="11" name="Text Placeholder 9"/>
          <p:cNvSpPr>
            <a:spLocks noGrp="1"/>
          </p:cNvSpPr>
          <p:nvPr>
            <p:ph type="body" sz="quarter" idx="14"/>
          </p:nvPr>
        </p:nvSpPr>
        <p:spPr>
          <a:xfrm>
            <a:off x="292100" y="3413925"/>
            <a:ext cx="8228011" cy="533400"/>
          </a:xfrm>
        </p:spPr>
        <p:txBody>
          <a:bodyPr lIns="91440" tIns="91440" rIns="91440" bIns="91440">
            <a:noAutofit/>
          </a:bodyPr>
          <a:lstStyle>
            <a:lvl1pPr marL="0" indent="0">
              <a:spcBef>
                <a:spcPts val="0"/>
              </a:spcBef>
              <a:buFontTx/>
              <a:buNone/>
              <a:defRPr sz="2600">
                <a:solidFill>
                  <a:schemeClr val="bg1"/>
                </a:solidFill>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2" name="Rectangle 11">
            <a:extLst>
              <a:ext uri="{FF2B5EF4-FFF2-40B4-BE49-F238E27FC236}">
                <a16:creationId xmlns:a16="http://schemas.microsoft.com/office/drawing/2014/main" id="{9DE89E88-AA0C-49B4-9BC1-610AE2FDBE94}"/>
              </a:ext>
            </a:extLst>
          </p:cNvPr>
          <p:cNvSpPr/>
          <p:nvPr userDrawn="1"/>
        </p:nvSpPr>
        <p:spPr>
          <a:xfrm>
            <a:off x="381000" y="3258636"/>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4"/>
              </a:buBlip>
            </a:pPr>
            <a:fld id="{104FC826-72BB-4AF1-BA01-A94F7396A7DC}" type="slidenum">
              <a:rPr lang="en-US" smtClean="0"/>
              <a:pPr defTabSz="1088421">
                <a:buFontTx/>
                <a:buBlip>
                  <a:blip r:embed="rId4"/>
                </a:buBlip>
              </a:pPr>
              <a:t>‹#›</a:t>
            </a:fld>
            <a:endParaRPr lang="en-US"/>
          </a:p>
        </p:txBody>
      </p:sp>
      <p:sp>
        <p:nvSpPr>
          <p:cNvPr id="13" name="TextBox 12"/>
          <p:cNvSpPr txBox="1"/>
          <p:nvPr userDrawn="1"/>
        </p:nvSpPr>
        <p:spPr>
          <a:xfrm>
            <a:off x="6270877" y="3314045"/>
            <a:ext cx="5532325" cy="2570834"/>
          </a:xfrm>
          <a:prstGeom prst="rect">
            <a:avLst/>
          </a:prstGeom>
          <a:solidFill>
            <a:schemeClr val="bg1"/>
          </a:solidFill>
          <a:ln w="57150">
            <a:solidFill>
              <a:schemeClr val="accent5"/>
            </a:solidFill>
            <a:miter lim="800000"/>
          </a:ln>
        </p:spPr>
        <p:txBody>
          <a:bodyPr vert="horz" wrap="square" lIns="182880" tIns="182880" rIns="182880" bIns="182880" rtlCol="0">
            <a:noAutofit/>
          </a:bodyPr>
          <a:lstStyle/>
          <a:p>
            <a:pPr>
              <a:lnSpc>
                <a:spcPct val="90000"/>
              </a:lnSpc>
              <a:spcAft>
                <a:spcPts val="1600"/>
              </a:spcAft>
            </a:pPr>
            <a:r>
              <a:rPr lang="en-US" sz="1500">
                <a:latin typeface="MetricHPE" panose="020B0503030202060203" pitchFamily="34" charset="0"/>
              </a:rPr>
              <a:t>Please use a section divider image that relates well with the subject of your presentation.</a:t>
            </a:r>
          </a:p>
          <a:p>
            <a:pPr>
              <a:lnSpc>
                <a:spcPct val="90000"/>
              </a:lnSpc>
              <a:spcAft>
                <a:spcPts val="1600"/>
              </a:spcAft>
            </a:pPr>
            <a:r>
              <a:rPr lang="en-US" sz="1500">
                <a:latin typeface="MetricHPE" panose="020B0503030202060203" pitchFamily="34" charset="0"/>
              </a:rPr>
              <a:t>To change your section image, go to [View] -&gt; [Slide Master] to delete and insert a new image.</a:t>
            </a:r>
          </a:p>
          <a:p>
            <a:pPr>
              <a:lnSpc>
                <a:spcPct val="90000"/>
              </a:lnSpc>
              <a:spcAft>
                <a:spcPts val="1600"/>
              </a:spcAft>
            </a:pPr>
            <a:r>
              <a:rPr lang="en-US" sz="1500">
                <a:latin typeface="MetricHPE" panose="020B0503030202060203" pitchFamily="34" charset="0"/>
              </a:rPr>
              <a:t>A collection of images specifically formatted for use as PPT title slides can be found </a:t>
            </a:r>
            <a:r>
              <a:rPr lang="en-US" sz="1500">
                <a:latin typeface="MetricHPE" panose="020B0503030202060203" pitchFamily="34" charset="0"/>
                <a:hlinkClick r:id="rId5"/>
              </a:rPr>
              <a:t>here</a:t>
            </a:r>
            <a:r>
              <a:rPr lang="en-US" sz="1500">
                <a:latin typeface="MetricHPE" panose="020B0503030202060203" pitchFamily="34" charset="0"/>
              </a:rPr>
              <a:t> in the HPE Brand Library, and cropped to fit.</a:t>
            </a:r>
          </a:p>
          <a:p>
            <a:pPr>
              <a:lnSpc>
                <a:spcPct val="90000"/>
              </a:lnSpc>
              <a:spcAft>
                <a:spcPts val="1600"/>
              </a:spcAft>
            </a:pPr>
            <a:r>
              <a:rPr lang="en-US" sz="1500">
                <a:latin typeface="MetricHPE" panose="020B0503030202060203" pitchFamily="34" charset="0"/>
              </a:rPr>
              <a:t>Please delete this box in the Slide Master after you update your title image.</a:t>
            </a:r>
          </a:p>
          <a:p>
            <a:pPr>
              <a:lnSpc>
                <a:spcPct val="90000"/>
              </a:lnSpc>
            </a:pPr>
            <a:endParaRPr lang="en-US" sz="1500" err="1">
              <a:solidFill>
                <a:schemeClr val="bg1"/>
              </a:solidFill>
              <a:latin typeface="MetricHPE" panose="020B0503030202060203" pitchFamily="34" charset="0"/>
            </a:endParaRPr>
          </a:p>
        </p:txBody>
      </p:sp>
    </p:spTree>
    <p:extLst>
      <p:ext uri="{BB962C8B-B14F-4D97-AF65-F5344CB8AC3E}">
        <p14:creationId xmlns:p14="http://schemas.microsoft.com/office/powerpoint/2010/main" val="618512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Green Frame Divider">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79648" y="6246014"/>
            <a:ext cx="954000" cy="274320"/>
          </a:xfrm>
          <a:prstGeom prst="rect">
            <a:avLst/>
          </a:prstGeom>
        </p:spPr>
      </p:pic>
      <p:sp>
        <p:nvSpPr>
          <p:cNvPr id="16" name="Title 1"/>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17" name="Text Placeholder 9"/>
          <p:cNvSpPr>
            <a:spLocks noGrp="1"/>
          </p:cNvSpPr>
          <p:nvPr>
            <p:ph type="body" sz="quarter" idx="14"/>
          </p:nvPr>
        </p:nvSpPr>
        <p:spPr>
          <a:xfrm>
            <a:off x="288994" y="2871000"/>
            <a:ext cx="8228011" cy="533400"/>
          </a:xfrm>
        </p:spPr>
        <p:txBody>
          <a:bodyPr lIns="91440" tIns="91440" rIns="91440" bIns="91440">
            <a:noAutofit/>
          </a:bodyPr>
          <a:lstStyle>
            <a:lvl1pPr marL="0" indent="0">
              <a:spcBef>
                <a:spcPts val="0"/>
              </a:spcBef>
              <a:buFontTx/>
              <a:buNone/>
              <a:defRPr sz="26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8" name="Rectangle 17"/>
          <p:cNvSpPr/>
          <p:nvPr userDrawn="1"/>
        </p:nvSpPr>
        <p:spPr>
          <a:xfrm>
            <a:off x="377894" y="2716146"/>
            <a:ext cx="8522208"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53020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6"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17" name="Rectangle 16"/>
          <p:cNvSpPr/>
          <p:nvPr userDrawn="1"/>
        </p:nvSpPr>
        <p:spPr>
          <a:xfrm>
            <a:off x="385100" y="843885"/>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Light" panose="020B0303030202060203" pitchFamily="34" charset="0"/>
            </a:endParaRPr>
          </a:p>
        </p:txBody>
      </p:sp>
      <p:sp>
        <p:nvSpPr>
          <p:cNvPr id="5" name="Text Placeholder 4"/>
          <p:cNvSpPr>
            <a:spLocks noGrp="1"/>
          </p:cNvSpPr>
          <p:nvPr>
            <p:ph type="body" sz="quarter" idx="17"/>
          </p:nvPr>
        </p:nvSpPr>
        <p:spPr>
          <a:xfrm>
            <a:off x="388938" y="1018211"/>
            <a:ext cx="11422062" cy="5077790"/>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8"/>
          </p:nvPr>
        </p:nvSpPr>
        <p:spPr/>
        <p:txBody>
          <a:bodyPr/>
          <a:lstStyle>
            <a:lvl1pPr>
              <a:defRPr>
                <a:latin typeface="MetricHPE Light" panose="020B0303030202060203" pitchFamily="34" charset="0"/>
              </a:defRPr>
            </a:lvl1pPr>
          </a:lstStyle>
          <a:p>
            <a:r>
              <a:rPr lang="en-US"/>
              <a:t>craylabs@hpe.com</a:t>
            </a:r>
          </a:p>
        </p:txBody>
      </p:sp>
      <p:sp>
        <p:nvSpPr>
          <p:cNvPr id="3" name="Slide Number Placeholder 2"/>
          <p:cNvSpPr>
            <a:spLocks noGrp="1"/>
          </p:cNvSpPr>
          <p:nvPr>
            <p:ph type="sldNum" sz="quarter" idx="19"/>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275529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Purple Frame Divider">
    <p:spTree>
      <p:nvGrpSpPr>
        <p:cNvPr id="1" name=""/>
        <p:cNvGrpSpPr/>
        <p:nvPr/>
      </p:nvGrpSpPr>
      <p:grpSpPr>
        <a:xfrm>
          <a:off x="0" y="0"/>
          <a:ext cx="0" cy="0"/>
          <a:chOff x="0" y="0"/>
          <a:chExt cx="0" cy="0"/>
        </a:xfrm>
      </p:grpSpPr>
      <p:sp>
        <p:nvSpPr>
          <p:cNvPr id="16" name="Rectangle 15"/>
          <p:cNvSpPr/>
          <p:nvPr userDrawn="1"/>
        </p:nvSpPr>
        <p:spPr>
          <a:xfrm>
            <a:off x="377894" y="2716146"/>
            <a:ext cx="8522208" cy="548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8" name="Title 1">
            <a:extLst>
              <a:ext uri="{FF2B5EF4-FFF2-40B4-BE49-F238E27FC236}">
                <a16:creationId xmlns:a16="http://schemas.microsoft.com/office/drawing/2014/main" id="{2CE5726B-4E9B-428F-B8BF-52038F1B0EF7}"/>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9" name="Text Placeholder 9">
            <a:extLst>
              <a:ext uri="{FF2B5EF4-FFF2-40B4-BE49-F238E27FC236}">
                <a16:creationId xmlns:a16="http://schemas.microsoft.com/office/drawing/2014/main" id="{CB607F37-173B-4A34-95FA-297523FEF616}"/>
              </a:ext>
            </a:extLst>
          </p:cNvPr>
          <p:cNvSpPr>
            <a:spLocks noGrp="1"/>
          </p:cNvSpPr>
          <p:nvPr>
            <p:ph type="body" sz="quarter" idx="14"/>
          </p:nvPr>
        </p:nvSpPr>
        <p:spPr>
          <a:xfrm>
            <a:off x="288994" y="2871000"/>
            <a:ext cx="8228011" cy="533400"/>
          </a:xfrm>
        </p:spPr>
        <p:txBody>
          <a:bodyPr lIns="91440" tIns="91440" rIns="91440" bIns="91440">
            <a:noAutofit/>
          </a:bodyPr>
          <a:lstStyle>
            <a:lvl1pPr marL="0" indent="0">
              <a:spcBef>
                <a:spcPts val="0"/>
              </a:spcBef>
              <a:buFontTx/>
              <a:buNone/>
              <a:defRPr sz="26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Tree>
    <p:extLst>
      <p:ext uri="{BB962C8B-B14F-4D97-AF65-F5344CB8AC3E}">
        <p14:creationId xmlns:p14="http://schemas.microsoft.com/office/powerpoint/2010/main" val="3359527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Slate Turquoise Frame Divider">
    <p:spTree>
      <p:nvGrpSpPr>
        <p:cNvPr id="1" name=""/>
        <p:cNvGrpSpPr/>
        <p:nvPr/>
      </p:nvGrpSpPr>
      <p:grpSpPr>
        <a:xfrm>
          <a:off x="0" y="0"/>
          <a:ext cx="0" cy="0"/>
          <a:chOff x="0" y="0"/>
          <a:chExt cx="0" cy="0"/>
        </a:xfrm>
      </p:grpSpPr>
      <p:sp>
        <p:nvSpPr>
          <p:cNvPr id="16" name="Rectangle 15"/>
          <p:cNvSpPr/>
          <p:nvPr userDrawn="1"/>
        </p:nvSpPr>
        <p:spPr>
          <a:xfrm>
            <a:off x="377894" y="2716146"/>
            <a:ext cx="8522208" cy="54864"/>
          </a:xfrm>
          <a:prstGeom prst="rect">
            <a:avLst/>
          </a:prstGeom>
          <a:solidFill>
            <a:srgbClr val="32D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8" name="Title 1">
            <a:extLst>
              <a:ext uri="{FF2B5EF4-FFF2-40B4-BE49-F238E27FC236}">
                <a16:creationId xmlns:a16="http://schemas.microsoft.com/office/drawing/2014/main" id="{52C54A16-447D-4A74-9122-F46E4BC750F0}"/>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10" name="Text Placeholder 9">
            <a:extLst>
              <a:ext uri="{FF2B5EF4-FFF2-40B4-BE49-F238E27FC236}">
                <a16:creationId xmlns:a16="http://schemas.microsoft.com/office/drawing/2014/main" id="{1567728E-6D0A-492B-89E6-39E224462568}"/>
              </a:ext>
            </a:extLst>
          </p:cNvPr>
          <p:cNvSpPr>
            <a:spLocks noGrp="1"/>
          </p:cNvSpPr>
          <p:nvPr>
            <p:ph type="body" sz="quarter" idx="14"/>
          </p:nvPr>
        </p:nvSpPr>
        <p:spPr>
          <a:xfrm>
            <a:off x="288994" y="2871000"/>
            <a:ext cx="8228011" cy="533400"/>
          </a:xfrm>
        </p:spPr>
        <p:txBody>
          <a:bodyPr lIns="91440" tIns="91440" rIns="91440" bIns="91440">
            <a:noAutofit/>
          </a:bodyPr>
          <a:lstStyle>
            <a:lvl1pPr marL="0" indent="0">
              <a:spcBef>
                <a:spcPts val="0"/>
              </a:spcBef>
              <a:buFontTx/>
              <a:buNone/>
              <a:defRPr sz="26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Tree>
    <p:extLst>
      <p:ext uri="{BB962C8B-B14F-4D97-AF65-F5344CB8AC3E}">
        <p14:creationId xmlns:p14="http://schemas.microsoft.com/office/powerpoint/2010/main" val="134570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Slate Orange Frame Divider">
    <p:spTree>
      <p:nvGrpSpPr>
        <p:cNvPr id="1" name=""/>
        <p:cNvGrpSpPr/>
        <p:nvPr/>
      </p:nvGrpSpPr>
      <p:grpSpPr>
        <a:xfrm>
          <a:off x="0" y="0"/>
          <a:ext cx="0" cy="0"/>
          <a:chOff x="0" y="0"/>
          <a:chExt cx="0" cy="0"/>
        </a:xfrm>
      </p:grpSpPr>
      <p:sp>
        <p:nvSpPr>
          <p:cNvPr id="16" name="Rectangle 15"/>
          <p:cNvSpPr/>
          <p:nvPr userDrawn="1"/>
        </p:nvSpPr>
        <p:spPr>
          <a:xfrm>
            <a:off x="377894" y="2716146"/>
            <a:ext cx="8522208"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8" name="Title 1">
            <a:extLst>
              <a:ext uri="{FF2B5EF4-FFF2-40B4-BE49-F238E27FC236}">
                <a16:creationId xmlns:a16="http://schemas.microsoft.com/office/drawing/2014/main" id="{10CC7B28-F85E-49B0-A5ED-82D39FF680D7}"/>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10" name="Text Placeholder 9">
            <a:extLst>
              <a:ext uri="{FF2B5EF4-FFF2-40B4-BE49-F238E27FC236}">
                <a16:creationId xmlns:a16="http://schemas.microsoft.com/office/drawing/2014/main" id="{A164B2CD-8FCB-4B30-B00B-A402E5693B84}"/>
              </a:ext>
            </a:extLst>
          </p:cNvPr>
          <p:cNvSpPr>
            <a:spLocks noGrp="1"/>
          </p:cNvSpPr>
          <p:nvPr>
            <p:ph type="body" sz="quarter" idx="14"/>
          </p:nvPr>
        </p:nvSpPr>
        <p:spPr>
          <a:xfrm>
            <a:off x="288994" y="2871000"/>
            <a:ext cx="8228011" cy="533400"/>
          </a:xfrm>
        </p:spPr>
        <p:txBody>
          <a:bodyPr lIns="91440" tIns="91440" rIns="91440" bIns="91440">
            <a:noAutofit/>
          </a:bodyPr>
          <a:lstStyle>
            <a:lvl1pPr marL="0" indent="0">
              <a:spcBef>
                <a:spcPts val="0"/>
              </a:spcBef>
              <a:buFontTx/>
              <a:buNone/>
              <a:defRPr sz="26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Tree>
    <p:extLst>
      <p:ext uri="{BB962C8B-B14F-4D97-AF65-F5344CB8AC3E}">
        <p14:creationId xmlns:p14="http://schemas.microsoft.com/office/powerpoint/2010/main" val="3558394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284398" y="685800"/>
            <a:ext cx="9106250" cy="3075861"/>
          </a:xfrm>
        </p:spPr>
        <p:txBody>
          <a:bodyPr lIns="91440" anchor="b" anchorCtr="0"/>
          <a:lstStyle>
            <a:lvl1pPr marL="219456" indent="-219456">
              <a:defRPr sz="4600" cap="none" baseline="0">
                <a:latin typeface="MetricHPE" panose="020B0503030202060203" pitchFamily="34" charset="0"/>
              </a:defRPr>
            </a:lvl1pPr>
          </a:lstStyle>
          <a:p>
            <a:r>
              <a:rPr lang="en-US"/>
              <a:t>“Click to add quote here. Type quotation marks before and after text.”</a:t>
            </a:r>
          </a:p>
        </p:txBody>
      </p:sp>
      <p:sp>
        <p:nvSpPr>
          <p:cNvPr id="12" name="Text Placeholder 9"/>
          <p:cNvSpPr>
            <a:spLocks noGrp="1"/>
          </p:cNvSpPr>
          <p:nvPr>
            <p:ph type="body" sz="quarter" idx="14" hasCustomPrompt="1"/>
          </p:nvPr>
        </p:nvSpPr>
        <p:spPr>
          <a:xfrm>
            <a:off x="512997" y="3989508"/>
            <a:ext cx="8228011" cy="533400"/>
          </a:xfrm>
        </p:spPr>
        <p:txBody>
          <a:bodyPr lIns="91440">
            <a:noAutofit/>
          </a:bodyPr>
          <a:lstStyle>
            <a:lvl1pPr marL="0" indent="0">
              <a:spcBef>
                <a:spcPts val="0"/>
              </a:spcBef>
              <a:buFontTx/>
              <a:buNone/>
              <a:defRPr sz="26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add quoted person’s name, title, company</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964496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Slate Quot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8" name="Title 1">
            <a:extLst>
              <a:ext uri="{FF2B5EF4-FFF2-40B4-BE49-F238E27FC236}">
                <a16:creationId xmlns:a16="http://schemas.microsoft.com/office/drawing/2014/main" id="{296867C9-FAEA-4AB9-9E4F-5E469CDF0D22}"/>
              </a:ext>
            </a:extLst>
          </p:cNvPr>
          <p:cNvSpPr>
            <a:spLocks noGrp="1"/>
          </p:cNvSpPr>
          <p:nvPr>
            <p:ph type="title" hasCustomPrompt="1"/>
          </p:nvPr>
        </p:nvSpPr>
        <p:spPr>
          <a:xfrm>
            <a:off x="284398" y="899032"/>
            <a:ext cx="9148360" cy="2862630"/>
          </a:xfrm>
        </p:spPr>
        <p:txBody>
          <a:bodyPr lIns="91440" anchor="b" anchorCtr="0"/>
          <a:lstStyle>
            <a:lvl1pPr marL="219456" indent="-219456">
              <a:defRPr sz="4600" cap="none" baseline="0">
                <a:latin typeface="MetricHPE" panose="020B0503030202060203" pitchFamily="34" charset="0"/>
              </a:defRPr>
            </a:lvl1pPr>
          </a:lstStyle>
          <a:p>
            <a:r>
              <a:rPr lang="en-US"/>
              <a:t>“Click to add quote here. Type quotation marks before and after text.”</a:t>
            </a:r>
          </a:p>
        </p:txBody>
      </p:sp>
      <p:sp>
        <p:nvSpPr>
          <p:cNvPr id="9" name="Text Placeholder 9">
            <a:extLst>
              <a:ext uri="{FF2B5EF4-FFF2-40B4-BE49-F238E27FC236}">
                <a16:creationId xmlns:a16="http://schemas.microsoft.com/office/drawing/2014/main" id="{B97CBB38-1E71-4985-B7D1-ACBC191C50DD}"/>
              </a:ext>
            </a:extLst>
          </p:cNvPr>
          <p:cNvSpPr>
            <a:spLocks noGrp="1"/>
          </p:cNvSpPr>
          <p:nvPr>
            <p:ph type="body" sz="quarter" idx="14" hasCustomPrompt="1"/>
          </p:nvPr>
        </p:nvSpPr>
        <p:spPr>
          <a:xfrm>
            <a:off x="512997" y="3989508"/>
            <a:ext cx="8228011" cy="533400"/>
          </a:xfrm>
        </p:spPr>
        <p:txBody>
          <a:bodyPr lIns="91440">
            <a:noAutofit/>
          </a:bodyPr>
          <a:lstStyle>
            <a:lvl1pPr marL="0" indent="0">
              <a:spcBef>
                <a:spcPts val="0"/>
              </a:spcBef>
              <a:buFontTx/>
              <a:buNone/>
              <a:defRPr sz="26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add quoted person’s name, title, company</a:t>
            </a:r>
          </a:p>
        </p:txBody>
      </p:sp>
    </p:spTree>
    <p:extLst>
      <p:ext uri="{BB962C8B-B14F-4D97-AF65-F5344CB8AC3E}">
        <p14:creationId xmlns:p14="http://schemas.microsoft.com/office/powerpoint/2010/main" val="3237166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7" name="Rectangle 16"/>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5" name="Text Placeholder 4"/>
          <p:cNvSpPr>
            <a:spLocks noGrp="1"/>
          </p:cNvSpPr>
          <p:nvPr>
            <p:ph type="body" sz="quarter" idx="17"/>
          </p:nvPr>
        </p:nvSpPr>
        <p:spPr>
          <a:xfrm>
            <a:off x="285750" y="999160"/>
            <a:ext cx="11525249" cy="5096839"/>
          </a:xfrm>
        </p:spPr>
        <p:txBody>
          <a:bodyPr lIns="91440" rIns="91440"/>
          <a:lstStyle>
            <a:lvl1pPr>
              <a:buClrTx/>
              <a:defRPr>
                <a:latin typeface="MetricHPE" panose="020B0503030202060203" pitchFamily="34" charset="0"/>
              </a:defRPr>
            </a:lvl1pPr>
            <a:lvl2pPr>
              <a:buClrTx/>
              <a:defRPr>
                <a:latin typeface="MetricHPE" panose="020B0503030202060203" pitchFamily="34" charset="0"/>
              </a:defRPr>
            </a:lvl2pPr>
            <a:lvl3pPr>
              <a:buClrTx/>
              <a:defRPr>
                <a:latin typeface="MetricHPE" panose="020B0503030202060203" pitchFamily="34" charset="0"/>
              </a:defRPr>
            </a:lvl3pPr>
            <a:lvl4pPr>
              <a:buClrTx/>
              <a:defRPr>
                <a:latin typeface="MetricHPE" panose="020B0503030202060203" pitchFamily="34" charset="0"/>
              </a:defRPr>
            </a:lvl4pPr>
            <a:lvl5pPr>
              <a:buClrTx/>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8"/>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19"/>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4" name="Title 3">
            <a:extLst>
              <a:ext uri="{FF2B5EF4-FFF2-40B4-BE49-F238E27FC236}">
                <a16:creationId xmlns:a16="http://schemas.microsoft.com/office/drawing/2014/main" id="{232753FE-5D9A-4A5E-B0B2-3DAAE2EB35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6049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281746" y="704332"/>
            <a:ext cx="11529254" cy="381000"/>
          </a:xfrm>
        </p:spPr>
        <p:txBody>
          <a:bodyPr vert="horz" lIns="91440" tIns="91440" rIns="91440" bIns="91440" rtlCol="0" anchor="ctr">
            <a:noAutofit/>
          </a:bodyPr>
          <a:lstStyle>
            <a:lvl1pPr marL="0" indent="0">
              <a:buFont typeface="" panose="020B0604020202020204" pitchFamily="34" charset="0"/>
              <a:buNone/>
              <a:defRPr sz="2400" baseline="0" dirty="0"/>
            </a:lvl1pPr>
          </a:lstStyle>
          <a:p>
            <a:pPr marL="182880" lvl="0" indent="-182880">
              <a:spcBef>
                <a:spcPts val="0"/>
              </a:spcBef>
            </a:pPr>
            <a:r>
              <a:rPr lang="en-US"/>
              <a:t>Click to add one-line subtitle</a:t>
            </a:r>
          </a:p>
        </p:txBody>
      </p:sp>
      <p:sp>
        <p:nvSpPr>
          <p:cNvPr id="10" name="Rectangle 9"/>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4" name="Text Placeholder 4"/>
          <p:cNvSpPr>
            <a:spLocks noGrp="1"/>
          </p:cNvSpPr>
          <p:nvPr>
            <p:ph type="body" sz="quarter" idx="17"/>
          </p:nvPr>
        </p:nvSpPr>
        <p:spPr>
          <a:xfrm>
            <a:off x="281746" y="1344281"/>
            <a:ext cx="11529254" cy="4751719"/>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8"/>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19"/>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5" name="Title 4">
            <a:extLst>
              <a:ext uri="{FF2B5EF4-FFF2-40B4-BE49-F238E27FC236}">
                <a16:creationId xmlns:a16="http://schemas.microsoft.com/office/drawing/2014/main" id="{670D9BB8-8D8D-4F83-B418-E1A6910A3C8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5885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ubtitle, Heading and Content">
    <p:spTree>
      <p:nvGrpSpPr>
        <p:cNvPr id="1" name=""/>
        <p:cNvGrpSpPr/>
        <p:nvPr/>
      </p:nvGrpSpPr>
      <p:grpSpPr>
        <a:xfrm>
          <a:off x="0" y="0"/>
          <a:ext cx="0" cy="0"/>
          <a:chOff x="0" y="0"/>
          <a:chExt cx="0" cy="0"/>
        </a:xfrm>
      </p:grpSpPr>
      <p:sp>
        <p:nvSpPr>
          <p:cNvPr id="12" name="Rectangle 11"/>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6" name="Text Placeholder 4"/>
          <p:cNvSpPr>
            <a:spLocks noGrp="1"/>
          </p:cNvSpPr>
          <p:nvPr>
            <p:ph type="body" sz="quarter" idx="17"/>
          </p:nvPr>
        </p:nvSpPr>
        <p:spPr>
          <a:xfrm>
            <a:off x="288096" y="1733015"/>
            <a:ext cx="11522904" cy="4367541"/>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solidFill>
                  <a:schemeClr val="bg1"/>
                </a:solidFill>
                <a:latin typeface="MetricHPE" panose="020B0503030202060203" pitchFamily="34" charset="0"/>
              </a:defRPr>
            </a:lvl5pPr>
            <a:lvl6pPr>
              <a:buClrTx/>
              <a:defRPr>
                <a:solidFill>
                  <a:schemeClr val="bg1"/>
                </a:solidFill>
              </a:defRPr>
            </a:lvl6pPr>
            <a:lvl7pPr>
              <a:buClrTx/>
              <a:defRPr>
                <a:solidFill>
                  <a:schemeClr val="bg1"/>
                </a:solidFill>
              </a:defRPr>
            </a:lvl7pPr>
            <a:lvl8pPr>
              <a:buClrTx/>
              <a:defRPr>
                <a:solidFill>
                  <a:schemeClr val="bg1"/>
                </a:solidFill>
              </a:defRPr>
            </a:lvl8pPr>
            <a:lvl9pPr>
              <a:buClrTx/>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7"/>
          <p:cNvSpPr>
            <a:spLocks noGrp="1"/>
          </p:cNvSpPr>
          <p:nvPr>
            <p:ph type="body" sz="quarter" idx="18" hasCustomPrompt="1"/>
          </p:nvPr>
        </p:nvSpPr>
        <p:spPr>
          <a:xfrm>
            <a:off x="288095" y="1350296"/>
            <a:ext cx="11514137" cy="381000"/>
          </a:xfrm>
        </p:spPr>
        <p:txBody>
          <a:bodyPr>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9"/>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20"/>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13" name="Text Placeholder 7">
            <a:extLst>
              <a:ext uri="{FF2B5EF4-FFF2-40B4-BE49-F238E27FC236}">
                <a16:creationId xmlns:a16="http://schemas.microsoft.com/office/drawing/2014/main" id="{15C04D0B-D5E2-4F74-B1D6-45E2AEA840C8}"/>
              </a:ext>
            </a:extLst>
          </p:cNvPr>
          <p:cNvSpPr>
            <a:spLocks noGrp="1"/>
          </p:cNvSpPr>
          <p:nvPr>
            <p:ph type="body" sz="quarter" idx="13" hasCustomPrompt="1"/>
          </p:nvPr>
        </p:nvSpPr>
        <p:spPr>
          <a:xfrm>
            <a:off x="281746" y="704332"/>
            <a:ext cx="11529254" cy="381000"/>
          </a:xfrm>
        </p:spPr>
        <p:txBody>
          <a:bodyPr anchor="ctr">
            <a:noAutofit/>
          </a:bodyPr>
          <a:lstStyle>
            <a:lvl1pPr marL="0" indent="0">
              <a:spcBef>
                <a:spcPts val="0"/>
              </a:spcBef>
              <a:buFont typeface="" panose="020B0604020202020204" pitchFamily="34" charset="0"/>
              <a:buNone/>
              <a:defRPr sz="2400"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4" name="Title 3">
            <a:extLst>
              <a:ext uri="{FF2B5EF4-FFF2-40B4-BE49-F238E27FC236}">
                <a16:creationId xmlns:a16="http://schemas.microsoft.com/office/drawing/2014/main" id="{D09EDB93-5BF6-4D1D-9D5F-0E75F455E06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81888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Rectangle 7"/>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0"/>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11"/>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4" name="Title 3">
            <a:extLst>
              <a:ext uri="{FF2B5EF4-FFF2-40B4-BE49-F238E27FC236}">
                <a16:creationId xmlns:a16="http://schemas.microsoft.com/office/drawing/2014/main" id="{EAE54251-B0D2-4947-83BB-BD7F95F3A0E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19322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0" name="Rectangle 9"/>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1" name="Footer Placeholder 2"/>
          <p:cNvSpPr>
            <a:spLocks noGrp="1"/>
          </p:cNvSpPr>
          <p:nvPr>
            <p:ph type="ftr" sz="quarter" idx="15"/>
          </p:nvPr>
        </p:nvSpPr>
        <p:spPr>
          <a:xfrm>
            <a:off x="7088056" y="6336077"/>
            <a:ext cx="4114800" cy="220717"/>
          </a:xfrm>
        </p:spPr>
        <p:txBody>
          <a:bodyPr/>
          <a:lstStyle>
            <a:lvl1pPr>
              <a:defRPr>
                <a:latin typeface="MetricHPE" panose="020B0503030202060203" pitchFamily="34" charset="0"/>
              </a:defRPr>
            </a:lvl1pPr>
          </a:lstStyle>
          <a:p>
            <a:r>
              <a:rPr lang="en-US"/>
              <a:t>craylabs@hpe.com</a:t>
            </a:r>
          </a:p>
        </p:txBody>
      </p:sp>
      <p:sp>
        <p:nvSpPr>
          <p:cNvPr id="12" name="Slide Number Placeholder 3"/>
          <p:cNvSpPr>
            <a:spLocks noGrp="1"/>
          </p:cNvSpPr>
          <p:nvPr>
            <p:ph type="sldNum" sz="quarter" idx="16"/>
          </p:nvPr>
        </p:nvSpPr>
        <p:spPr>
          <a:xfrm>
            <a:off x="11202856" y="6301811"/>
            <a:ext cx="684344" cy="365125"/>
          </a:xfrm>
        </p:spPr>
        <p:txBody>
          <a:bodyPr/>
          <a:lstStyle>
            <a:lvl1pPr>
              <a:defRPr>
                <a:latin typeface="MetricHPE" panose="020B0503030202060203" pitchFamily="34" charset="0"/>
              </a:defRPr>
            </a:lvl1pPr>
          </a:lstStyle>
          <a:p>
            <a:pPr defTabSz="1088421">
              <a:buFontTx/>
              <a:buBlip>
                <a:blip r:embed="rId2"/>
              </a:buBlip>
            </a:pPr>
            <a:fld id="{104FC826-72BB-4AF1-BA01-A94F7396A7DC}" type="slidenum">
              <a:rPr lang="en-US" smtClean="0"/>
              <a:pPr defTabSz="1088421">
                <a:buFontTx/>
                <a:buBlip>
                  <a:blip r:embed="rId2"/>
                </a:buBlip>
              </a:pPr>
              <a:t>‹#›</a:t>
            </a:fld>
            <a:endParaRPr lang="en-US"/>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13" name="Text Placeholder 7">
            <a:extLst>
              <a:ext uri="{FF2B5EF4-FFF2-40B4-BE49-F238E27FC236}">
                <a16:creationId xmlns:a16="http://schemas.microsoft.com/office/drawing/2014/main" id="{71AE6212-DACF-49FB-929D-2FA8B00CFD70}"/>
              </a:ext>
            </a:extLst>
          </p:cNvPr>
          <p:cNvSpPr>
            <a:spLocks noGrp="1"/>
          </p:cNvSpPr>
          <p:nvPr>
            <p:ph type="body" sz="quarter" idx="13" hasCustomPrompt="1"/>
          </p:nvPr>
        </p:nvSpPr>
        <p:spPr>
          <a:xfrm>
            <a:off x="281746" y="704332"/>
            <a:ext cx="11529254" cy="381000"/>
          </a:xfrm>
        </p:spPr>
        <p:txBody>
          <a:bodyPr vert="horz" lIns="91440" tIns="91440" rIns="91440" bIns="91440" rtlCol="0" anchor="ctr">
            <a:noAutofit/>
          </a:bodyPr>
          <a:lstStyle>
            <a:lvl1pPr marL="0" indent="0">
              <a:buNone/>
              <a:defRPr sz="2400" baseline="0" dirty="0"/>
            </a:lvl1pPr>
          </a:lstStyle>
          <a:p>
            <a:pPr marL="182880" lvl="0" indent="-182880">
              <a:spcBef>
                <a:spcPts val="0"/>
              </a:spcBef>
            </a:pPr>
            <a:r>
              <a:t>Click to add one-line subtitle</a:t>
            </a:r>
          </a:p>
        </p:txBody>
      </p:sp>
      <p:sp>
        <p:nvSpPr>
          <p:cNvPr id="2" name="Title 1">
            <a:extLst>
              <a:ext uri="{FF2B5EF4-FFF2-40B4-BE49-F238E27FC236}">
                <a16:creationId xmlns:a16="http://schemas.microsoft.com/office/drawing/2014/main" id="{90391D03-EF6B-45A2-9268-5A807C7AE71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8732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89696" y="776493"/>
            <a:ext cx="11421304" cy="381000"/>
          </a:xfrm>
        </p:spPr>
        <p:txBody>
          <a:bodyPr>
            <a:noAutofit/>
          </a:bodyPr>
          <a:lstStyle>
            <a:lvl1pPr marL="0" indent="0">
              <a:spcBef>
                <a:spcPts val="0"/>
              </a:spcBef>
              <a:buNone/>
              <a:defRPr sz="2200" baseline="0">
                <a:latin typeface="MetricHPE Light" panose="020B03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9"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10" name="Rectangle 9"/>
          <p:cNvSpPr/>
          <p:nvPr userDrawn="1"/>
        </p:nvSpPr>
        <p:spPr>
          <a:xfrm>
            <a:off x="385100" y="1189495"/>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Light" panose="020B0303030202060203" pitchFamily="34" charset="0"/>
            </a:endParaRPr>
          </a:p>
        </p:txBody>
      </p:sp>
      <p:sp>
        <p:nvSpPr>
          <p:cNvPr id="14" name="Text Placeholder 4"/>
          <p:cNvSpPr>
            <a:spLocks noGrp="1"/>
          </p:cNvSpPr>
          <p:nvPr>
            <p:ph type="body" sz="quarter" idx="17"/>
          </p:nvPr>
        </p:nvSpPr>
        <p:spPr>
          <a:xfrm>
            <a:off x="389696" y="1363331"/>
            <a:ext cx="11430000" cy="4732669"/>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8" name="Picture 17"/>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8"/>
          </p:nvPr>
        </p:nvSpPr>
        <p:spPr/>
        <p:txBody>
          <a:bodyPr/>
          <a:lstStyle>
            <a:lvl1pPr>
              <a:defRPr>
                <a:latin typeface="MetricHPE Light" panose="020B0303030202060203" pitchFamily="34" charset="0"/>
              </a:defRPr>
            </a:lvl1pPr>
          </a:lstStyle>
          <a:p>
            <a:r>
              <a:rPr lang="en-US"/>
              <a:t>craylabs@hpe.com</a:t>
            </a:r>
          </a:p>
        </p:txBody>
      </p:sp>
      <p:sp>
        <p:nvSpPr>
          <p:cNvPr id="3" name="Slide Number Placeholder 2"/>
          <p:cNvSpPr>
            <a:spLocks noGrp="1"/>
          </p:cNvSpPr>
          <p:nvPr>
            <p:ph type="sldNum" sz="quarter" idx="19"/>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430616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2"/>
          <p:cNvSpPr>
            <a:spLocks noGrp="1"/>
          </p:cNvSpPr>
          <p:nvPr>
            <p:ph type="ftr" sz="quarter" idx="15"/>
          </p:nvPr>
        </p:nvSpPr>
        <p:spPr>
          <a:xfrm>
            <a:off x="7088056" y="6336077"/>
            <a:ext cx="4114800" cy="220717"/>
          </a:xfrm>
        </p:spPr>
        <p:txBody>
          <a:bodyPr/>
          <a:lstStyle>
            <a:lvl1pPr>
              <a:defRPr>
                <a:latin typeface="MetricHPE" panose="020B0503030202060203" pitchFamily="34" charset="0"/>
              </a:defRPr>
            </a:lvl1pPr>
          </a:lstStyle>
          <a:p>
            <a:r>
              <a:rPr lang="en-US"/>
              <a:t>craylabs@hpe.com</a:t>
            </a:r>
          </a:p>
        </p:txBody>
      </p:sp>
      <p:sp>
        <p:nvSpPr>
          <p:cNvPr id="6" name="Slide Number Placeholder 3"/>
          <p:cNvSpPr>
            <a:spLocks noGrp="1"/>
          </p:cNvSpPr>
          <p:nvPr>
            <p:ph type="sldNum" sz="quarter" idx="16"/>
          </p:nvPr>
        </p:nvSpPr>
        <p:spPr>
          <a:xfrm>
            <a:off x="11202856" y="6301811"/>
            <a:ext cx="684344" cy="365125"/>
          </a:xfrm>
        </p:spPr>
        <p:txBody>
          <a:bodyPr/>
          <a:lstStyle>
            <a:lvl1pPr>
              <a:defRPr>
                <a:latin typeface="MetricHPE" panose="020B0503030202060203" pitchFamily="34" charset="0"/>
              </a:defRPr>
            </a:lvl1pPr>
          </a:lstStyle>
          <a:p>
            <a:pPr defTabSz="1088421">
              <a:buFontTx/>
              <a:buBlip>
                <a:blip r:embed="rId2"/>
              </a:buBlip>
            </a:pPr>
            <a:fld id="{104FC826-72BB-4AF1-BA01-A94F7396A7DC}" type="slidenum">
              <a:rPr lang="en-US" smtClean="0"/>
              <a:pPr defTabSz="1088421">
                <a:buFontTx/>
                <a:buBlip>
                  <a:blip r:embed="rId2"/>
                </a:buBlip>
              </a:pPr>
              <a:t>‹#›</a:t>
            </a:fld>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Tree>
    <p:extLst>
      <p:ext uri="{BB962C8B-B14F-4D97-AF65-F5344CB8AC3E}">
        <p14:creationId xmlns:p14="http://schemas.microsoft.com/office/powerpoint/2010/main" val="37553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5" name="Content Placeholder 14"/>
          <p:cNvSpPr>
            <a:spLocks noGrp="1"/>
          </p:cNvSpPr>
          <p:nvPr>
            <p:ph sz="quarter" idx="17"/>
          </p:nvPr>
        </p:nvSpPr>
        <p:spPr>
          <a:xfrm>
            <a:off x="283500" y="995363"/>
            <a:ext cx="5523992" cy="5100637"/>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4"/>
          <p:cNvSpPr>
            <a:spLocks noGrp="1"/>
          </p:cNvSpPr>
          <p:nvPr>
            <p:ph sz="quarter" idx="18"/>
          </p:nvPr>
        </p:nvSpPr>
        <p:spPr>
          <a:xfrm>
            <a:off x="6287008" y="995363"/>
            <a:ext cx="5523992" cy="5100637"/>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9"/>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20"/>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4" name="Title 3">
            <a:extLst>
              <a:ext uri="{FF2B5EF4-FFF2-40B4-BE49-F238E27FC236}">
                <a16:creationId xmlns:a16="http://schemas.microsoft.com/office/drawing/2014/main" id="{BF818B02-6D3B-4B21-898C-712990E9799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95956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wo Content and Headings">
    <p:spTree>
      <p:nvGrpSpPr>
        <p:cNvPr id="1" name=""/>
        <p:cNvGrpSpPr/>
        <p:nvPr/>
      </p:nvGrpSpPr>
      <p:grpSpPr>
        <a:xfrm>
          <a:off x="0" y="0"/>
          <a:ext cx="0" cy="0"/>
          <a:chOff x="0" y="0"/>
          <a:chExt cx="0" cy="0"/>
        </a:xfrm>
      </p:grpSpPr>
      <p:sp>
        <p:nvSpPr>
          <p:cNvPr id="18" name="Rectangle 17"/>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22" name="Content Placeholder 14"/>
          <p:cNvSpPr>
            <a:spLocks noGrp="1"/>
          </p:cNvSpPr>
          <p:nvPr>
            <p:ph sz="quarter" idx="17"/>
          </p:nvPr>
        </p:nvSpPr>
        <p:spPr>
          <a:xfrm>
            <a:off x="283500" y="1376363"/>
            <a:ext cx="5518586" cy="4719637"/>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7"/>
          <p:cNvSpPr>
            <a:spLocks noGrp="1"/>
          </p:cNvSpPr>
          <p:nvPr>
            <p:ph type="body" sz="quarter" idx="19" hasCustomPrompt="1"/>
          </p:nvPr>
        </p:nvSpPr>
        <p:spPr>
          <a:xfrm>
            <a:off x="288095"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sp>
        <p:nvSpPr>
          <p:cNvPr id="25" name="Content Placeholder 14"/>
          <p:cNvSpPr>
            <a:spLocks noGrp="1"/>
          </p:cNvSpPr>
          <p:nvPr>
            <p:ph sz="quarter" idx="20"/>
          </p:nvPr>
        </p:nvSpPr>
        <p:spPr>
          <a:xfrm>
            <a:off x="6292414" y="1376363"/>
            <a:ext cx="5518586" cy="4719637"/>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7"/>
          <p:cNvSpPr>
            <a:spLocks noGrp="1"/>
          </p:cNvSpPr>
          <p:nvPr>
            <p:ph type="body" sz="quarter" idx="21" hasCustomPrompt="1"/>
          </p:nvPr>
        </p:nvSpPr>
        <p:spPr>
          <a:xfrm>
            <a:off x="6297009"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2"/>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23"/>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4" name="Title 3">
            <a:extLst>
              <a:ext uri="{FF2B5EF4-FFF2-40B4-BE49-F238E27FC236}">
                <a16:creationId xmlns:a16="http://schemas.microsoft.com/office/drawing/2014/main" id="{73A8584B-E718-4F58-9AF1-BDBF5AD7FFF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59217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wo Content, Subtitle and Headings">
    <p:spTree>
      <p:nvGrpSpPr>
        <p:cNvPr id="1" name=""/>
        <p:cNvGrpSpPr/>
        <p:nvPr/>
      </p:nvGrpSpPr>
      <p:grpSpPr>
        <a:xfrm>
          <a:off x="0" y="0"/>
          <a:ext cx="0" cy="0"/>
          <a:chOff x="0" y="0"/>
          <a:chExt cx="0" cy="0"/>
        </a:xfrm>
      </p:grpSpPr>
      <p:sp>
        <p:nvSpPr>
          <p:cNvPr id="13" name="Content Placeholder 14"/>
          <p:cNvSpPr>
            <a:spLocks noGrp="1"/>
          </p:cNvSpPr>
          <p:nvPr>
            <p:ph sz="quarter" idx="17"/>
          </p:nvPr>
        </p:nvSpPr>
        <p:spPr>
          <a:xfrm>
            <a:off x="276815" y="1739233"/>
            <a:ext cx="5534077" cy="4360322"/>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7"/>
          <p:cNvSpPr>
            <a:spLocks noGrp="1"/>
          </p:cNvSpPr>
          <p:nvPr>
            <p:ph type="body" sz="quarter" idx="19" hasCustomPrompt="1"/>
          </p:nvPr>
        </p:nvSpPr>
        <p:spPr>
          <a:xfrm>
            <a:off x="281411" y="1358232"/>
            <a:ext cx="5529386"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sp>
        <p:nvSpPr>
          <p:cNvPr id="18" name="Rectangle 17"/>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24" name="Text Placeholder 7"/>
          <p:cNvSpPr>
            <a:spLocks noGrp="1"/>
          </p:cNvSpPr>
          <p:nvPr>
            <p:ph type="body" sz="quarter" idx="21" hasCustomPrompt="1"/>
          </p:nvPr>
        </p:nvSpPr>
        <p:spPr>
          <a:xfrm>
            <a:off x="6280277" y="1358232"/>
            <a:ext cx="5529386"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2"/>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23"/>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12" name="Content Placeholder 14"/>
          <p:cNvSpPr>
            <a:spLocks noGrp="1"/>
          </p:cNvSpPr>
          <p:nvPr>
            <p:ph sz="quarter" idx="24"/>
          </p:nvPr>
        </p:nvSpPr>
        <p:spPr>
          <a:xfrm>
            <a:off x="6276923" y="1739233"/>
            <a:ext cx="5534077" cy="4360322"/>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7">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281746" y="704332"/>
            <a:ext cx="11529254" cy="381000"/>
          </a:xfrm>
        </p:spPr>
        <p:txBody>
          <a:bodyPr vert="horz" lIns="91440" tIns="91440" rIns="91440" bIns="91440" rtlCol="0" anchor="ctr">
            <a:noAutofit/>
          </a:bodyPr>
          <a:lstStyle>
            <a:lvl1pPr marL="0" indent="0">
              <a:buNone/>
              <a:defRPr sz="2400" baseline="0" dirty="0"/>
            </a:lvl1pPr>
          </a:lstStyle>
          <a:p>
            <a:pPr marL="182880" lvl="0" indent="-182880">
              <a:spcBef>
                <a:spcPts val="0"/>
              </a:spcBef>
            </a:pPr>
            <a:r>
              <a:t>Click to add one-line subtitle</a:t>
            </a:r>
          </a:p>
        </p:txBody>
      </p:sp>
      <p:sp>
        <p:nvSpPr>
          <p:cNvPr id="4" name="Title 3">
            <a:extLst>
              <a:ext uri="{FF2B5EF4-FFF2-40B4-BE49-F238E27FC236}">
                <a16:creationId xmlns:a16="http://schemas.microsoft.com/office/drawing/2014/main" id="{5B4DC083-771D-42FC-A297-31FED015807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5874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3" name="Rectangle 12"/>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7" name="Content Placeholder 14"/>
          <p:cNvSpPr>
            <a:spLocks noGrp="1"/>
          </p:cNvSpPr>
          <p:nvPr>
            <p:ph sz="quarter" idx="17"/>
          </p:nvPr>
        </p:nvSpPr>
        <p:spPr>
          <a:xfrm>
            <a:off x="282830" y="996365"/>
            <a:ext cx="3628711" cy="5099635"/>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4"/>
          <p:cNvSpPr>
            <a:spLocks noGrp="1"/>
          </p:cNvSpPr>
          <p:nvPr>
            <p:ph sz="quarter" idx="18"/>
          </p:nvPr>
        </p:nvSpPr>
        <p:spPr>
          <a:xfrm>
            <a:off x="4233286" y="996365"/>
            <a:ext cx="3628711" cy="5099635"/>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4"/>
          <p:cNvSpPr>
            <a:spLocks noGrp="1"/>
          </p:cNvSpPr>
          <p:nvPr>
            <p:ph sz="quarter" idx="19"/>
          </p:nvPr>
        </p:nvSpPr>
        <p:spPr>
          <a:xfrm>
            <a:off x="8182288" y="996365"/>
            <a:ext cx="3628711" cy="5099635"/>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0"/>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21"/>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4" name="Title 3">
            <a:extLst>
              <a:ext uri="{FF2B5EF4-FFF2-40B4-BE49-F238E27FC236}">
                <a16:creationId xmlns:a16="http://schemas.microsoft.com/office/drawing/2014/main" id="{EAC09279-0D09-4109-A953-16A88732F6E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71807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hree Content and Headings">
    <p:spTree>
      <p:nvGrpSpPr>
        <p:cNvPr id="1" name=""/>
        <p:cNvGrpSpPr/>
        <p:nvPr/>
      </p:nvGrpSpPr>
      <p:grpSpPr>
        <a:xfrm>
          <a:off x="0" y="0"/>
          <a:ext cx="0" cy="0"/>
          <a:chOff x="0" y="0"/>
          <a:chExt cx="0" cy="0"/>
        </a:xfrm>
      </p:grpSpPr>
      <p:sp>
        <p:nvSpPr>
          <p:cNvPr id="16" name="Rectangle 15"/>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21" name="Text Placeholder 7"/>
          <p:cNvSpPr>
            <a:spLocks noGrp="1"/>
          </p:cNvSpPr>
          <p:nvPr>
            <p:ph type="body" sz="quarter" idx="19" hasCustomPrompt="1"/>
          </p:nvPr>
        </p:nvSpPr>
        <p:spPr>
          <a:xfrm>
            <a:off x="287427" y="996365"/>
            <a:ext cx="3623985"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sp>
        <p:nvSpPr>
          <p:cNvPr id="23" name="Text Placeholder 7"/>
          <p:cNvSpPr>
            <a:spLocks noGrp="1"/>
          </p:cNvSpPr>
          <p:nvPr>
            <p:ph type="body" sz="quarter" idx="21" hasCustomPrompt="1"/>
          </p:nvPr>
        </p:nvSpPr>
        <p:spPr>
          <a:xfrm>
            <a:off x="8182290" y="996365"/>
            <a:ext cx="363103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sp>
        <p:nvSpPr>
          <p:cNvPr id="24" name="Content Placeholder 14"/>
          <p:cNvSpPr>
            <a:spLocks noGrp="1"/>
          </p:cNvSpPr>
          <p:nvPr>
            <p:ph sz="quarter" idx="17"/>
          </p:nvPr>
        </p:nvSpPr>
        <p:spPr>
          <a:xfrm>
            <a:off x="282832" y="1377365"/>
            <a:ext cx="3628710" cy="4718635"/>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14"/>
          <p:cNvSpPr>
            <a:spLocks noGrp="1"/>
          </p:cNvSpPr>
          <p:nvPr>
            <p:ph sz="quarter" idx="18"/>
          </p:nvPr>
        </p:nvSpPr>
        <p:spPr>
          <a:xfrm>
            <a:off x="4233288" y="1377365"/>
            <a:ext cx="3628710" cy="4718635"/>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14"/>
          <p:cNvSpPr>
            <a:spLocks noGrp="1"/>
          </p:cNvSpPr>
          <p:nvPr>
            <p:ph sz="quarter" idx="22"/>
          </p:nvPr>
        </p:nvSpPr>
        <p:spPr>
          <a:xfrm>
            <a:off x="8182290" y="1377365"/>
            <a:ext cx="3628710" cy="4718635"/>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7"/>
          <p:cNvSpPr>
            <a:spLocks noGrp="1"/>
          </p:cNvSpPr>
          <p:nvPr>
            <p:ph type="body" sz="quarter" idx="23" hasCustomPrompt="1"/>
          </p:nvPr>
        </p:nvSpPr>
        <p:spPr>
          <a:xfrm>
            <a:off x="4233287" y="996365"/>
            <a:ext cx="3623985"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4"/>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25"/>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4" name="Title 3">
            <a:extLst>
              <a:ext uri="{FF2B5EF4-FFF2-40B4-BE49-F238E27FC236}">
                <a16:creationId xmlns:a16="http://schemas.microsoft.com/office/drawing/2014/main" id="{24EE87AE-0267-4C69-AFD6-F9C64969AC2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39122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hree Content, Subtitle and Headings">
    <p:spTree>
      <p:nvGrpSpPr>
        <p:cNvPr id="1" name=""/>
        <p:cNvGrpSpPr/>
        <p:nvPr/>
      </p:nvGrpSpPr>
      <p:grpSpPr>
        <a:xfrm>
          <a:off x="0" y="0"/>
          <a:ext cx="0" cy="0"/>
          <a:chOff x="0" y="0"/>
          <a:chExt cx="0" cy="0"/>
        </a:xfrm>
      </p:grpSpPr>
      <p:sp>
        <p:nvSpPr>
          <p:cNvPr id="21" name="Text Placeholder 7"/>
          <p:cNvSpPr>
            <a:spLocks noGrp="1"/>
          </p:cNvSpPr>
          <p:nvPr>
            <p:ph type="body" sz="quarter" idx="19" hasCustomPrompt="1"/>
          </p:nvPr>
        </p:nvSpPr>
        <p:spPr>
          <a:xfrm>
            <a:off x="287427" y="1365166"/>
            <a:ext cx="3623986" cy="381000"/>
          </a:xfrm>
          <a:ln>
            <a:noFill/>
            <a:miter lim="800000"/>
          </a:ln>
        </p:spPr>
        <p:txBody>
          <a:bodyPr>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sp>
        <p:nvSpPr>
          <p:cNvPr id="22" name="Text Placeholder 7"/>
          <p:cNvSpPr>
            <a:spLocks noGrp="1"/>
          </p:cNvSpPr>
          <p:nvPr>
            <p:ph type="body" sz="quarter" idx="21" hasCustomPrompt="1"/>
          </p:nvPr>
        </p:nvSpPr>
        <p:spPr>
          <a:xfrm>
            <a:off x="8182288" y="1365166"/>
            <a:ext cx="3631039" cy="381000"/>
          </a:xfrm>
          <a:ln>
            <a:noFill/>
            <a:miter lim="800000"/>
          </a:ln>
        </p:spPr>
        <p:txBody>
          <a:bodyPr>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sp>
        <p:nvSpPr>
          <p:cNvPr id="23" name="Content Placeholder 14"/>
          <p:cNvSpPr>
            <a:spLocks noGrp="1"/>
          </p:cNvSpPr>
          <p:nvPr>
            <p:ph sz="quarter" idx="17"/>
          </p:nvPr>
        </p:nvSpPr>
        <p:spPr>
          <a:xfrm>
            <a:off x="282830" y="1746167"/>
            <a:ext cx="3628711" cy="4353388"/>
          </a:xfrm>
          <a:ln>
            <a:noFill/>
            <a:miter lim="800000"/>
          </a:ln>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14"/>
          <p:cNvSpPr>
            <a:spLocks noGrp="1"/>
          </p:cNvSpPr>
          <p:nvPr>
            <p:ph sz="quarter" idx="18"/>
          </p:nvPr>
        </p:nvSpPr>
        <p:spPr>
          <a:xfrm>
            <a:off x="4233286" y="1746167"/>
            <a:ext cx="3628711" cy="4353388"/>
          </a:xfrm>
          <a:ln>
            <a:noFill/>
            <a:miter lim="800000"/>
          </a:ln>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14"/>
          <p:cNvSpPr>
            <a:spLocks noGrp="1"/>
          </p:cNvSpPr>
          <p:nvPr>
            <p:ph sz="quarter" idx="22"/>
          </p:nvPr>
        </p:nvSpPr>
        <p:spPr>
          <a:xfrm>
            <a:off x="8182288" y="1746167"/>
            <a:ext cx="3628711" cy="4353388"/>
          </a:xfrm>
          <a:ln>
            <a:noFill/>
            <a:miter lim="800000"/>
          </a:ln>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7"/>
          <p:cNvSpPr>
            <a:spLocks noGrp="1"/>
          </p:cNvSpPr>
          <p:nvPr>
            <p:ph type="body" sz="quarter" idx="23" hasCustomPrompt="1"/>
          </p:nvPr>
        </p:nvSpPr>
        <p:spPr>
          <a:xfrm>
            <a:off x="4233287" y="1365166"/>
            <a:ext cx="3623986" cy="381000"/>
          </a:xfrm>
          <a:ln>
            <a:noFill/>
            <a:miter lim="800000"/>
          </a:ln>
        </p:spPr>
        <p:txBody>
          <a:bodyPr>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sp>
        <p:nvSpPr>
          <p:cNvPr id="28" name="Rectangle 27"/>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4"/>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25"/>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14" name="Text Placeholder 7">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281746" y="704332"/>
            <a:ext cx="11529254" cy="381000"/>
          </a:xfrm>
        </p:spPr>
        <p:txBody>
          <a:bodyPr vert="horz" lIns="91440" tIns="91440" rIns="91440" bIns="91440" rtlCol="0" anchor="ctr">
            <a:noAutofit/>
          </a:bodyPr>
          <a:lstStyle>
            <a:lvl1pPr marL="0" indent="0">
              <a:buNone/>
              <a:defRPr sz="2400" baseline="0" dirty="0"/>
            </a:lvl1pPr>
          </a:lstStyle>
          <a:p>
            <a:pPr marL="182880" lvl="0" indent="-182880">
              <a:spcBef>
                <a:spcPts val="0"/>
              </a:spcBef>
            </a:pPr>
            <a:r>
              <a:t>Click to add one-line subtitle</a:t>
            </a:r>
          </a:p>
        </p:txBody>
      </p:sp>
      <p:sp>
        <p:nvSpPr>
          <p:cNvPr id="4" name="Title 3">
            <a:extLst>
              <a:ext uri="{FF2B5EF4-FFF2-40B4-BE49-F238E27FC236}">
                <a16:creationId xmlns:a16="http://schemas.microsoft.com/office/drawing/2014/main" id="{C9EF0ECA-DE60-41FE-A905-507AB710EE5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69687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Rectangle 9"/>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4" name="Text Placeholder 4"/>
          <p:cNvSpPr>
            <a:spLocks noGrp="1"/>
          </p:cNvSpPr>
          <p:nvPr>
            <p:ph type="body" sz="quarter" idx="17"/>
          </p:nvPr>
        </p:nvSpPr>
        <p:spPr>
          <a:xfrm>
            <a:off x="286670" y="1000162"/>
            <a:ext cx="7942930" cy="5095837"/>
          </a:xfrm>
          <a:ln>
            <a:noFill/>
            <a:miter lim="800000"/>
          </a:ln>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p:cNvSpPr>
            <a:spLocks noGrp="1"/>
          </p:cNvSpPr>
          <p:nvPr>
            <p:ph type="body" sz="half" idx="2" hasCustomPrompt="1"/>
          </p:nvPr>
        </p:nvSpPr>
        <p:spPr bwMode="ltGray">
          <a:xfrm>
            <a:off x="8553153" y="999674"/>
            <a:ext cx="3257847" cy="5096326"/>
          </a:xfrm>
          <a:noFill/>
          <a:ln w="57150">
            <a:solidFill>
              <a:srgbClr val="32DAC8"/>
            </a:solidFill>
            <a:miter lim="800000"/>
          </a:ln>
        </p:spPr>
        <p:txBody>
          <a:bodyPr lIns="137160" tIns="91440" rIns="137160" bIns="91440">
            <a:noAutofit/>
          </a:bodyPr>
          <a:lstStyle>
            <a:lvl1pPr marL="0" indent="0">
              <a:spcBef>
                <a:spcPts val="900"/>
              </a:spcBef>
              <a:buNone/>
              <a:defRPr sz="22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8"/>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19"/>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4" name="Title 3">
            <a:extLst>
              <a:ext uri="{FF2B5EF4-FFF2-40B4-BE49-F238E27FC236}">
                <a16:creationId xmlns:a16="http://schemas.microsoft.com/office/drawing/2014/main" id="{37FCC12E-6D90-403E-80FA-0F7CB28A28D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4250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Rectangle 9"/>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4" name="Text Placeholder 3"/>
          <p:cNvSpPr>
            <a:spLocks noGrp="1"/>
          </p:cNvSpPr>
          <p:nvPr>
            <p:ph type="body" sz="half" idx="2" hasCustomPrompt="1"/>
          </p:nvPr>
        </p:nvSpPr>
        <p:spPr bwMode="ltGray">
          <a:xfrm>
            <a:off x="8013028" y="999674"/>
            <a:ext cx="3797971" cy="5096326"/>
          </a:xfrm>
          <a:noFill/>
          <a:ln w="57150">
            <a:noFill/>
            <a:miter lim="800000"/>
          </a:ln>
        </p:spPr>
        <p:txBody>
          <a:bodyPr lIns="137160" tIns="91440" rIns="137160" bIns="91440">
            <a:noAutofit/>
          </a:bodyPr>
          <a:lstStyle>
            <a:lvl1pPr marL="0" indent="0">
              <a:spcBef>
                <a:spcPts val="900"/>
              </a:spcBef>
              <a:buNone/>
              <a:defRPr sz="22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5" name="Picture Placeholder 3"/>
          <p:cNvSpPr>
            <a:spLocks noGrp="1"/>
          </p:cNvSpPr>
          <p:nvPr>
            <p:ph type="pic" sz="quarter" idx="18" hasCustomPrompt="1"/>
          </p:nvPr>
        </p:nvSpPr>
        <p:spPr>
          <a:xfrm>
            <a:off x="381000" y="999540"/>
            <a:ext cx="7470648" cy="5096460"/>
          </a:xfrm>
          <a:ln>
            <a:noFill/>
            <a:miter lim="800000"/>
          </a:ln>
        </p:spPr>
        <p:txBody>
          <a:bodyPr/>
          <a:lstStyle>
            <a:lvl1pPr marL="0" indent="0">
              <a:buNone/>
              <a:defRPr>
                <a:latin typeface="MetricHPE" panose="020B0503030202060203" pitchFamily="34" charset="0"/>
              </a:defRPr>
            </a:lvl1pPr>
          </a:lstStyle>
          <a:p>
            <a:r>
              <a:rPr lang="en-US"/>
              <a:t>Click to add picture</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9"/>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20"/>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4" name="Title 3">
            <a:extLst>
              <a:ext uri="{FF2B5EF4-FFF2-40B4-BE49-F238E27FC236}">
                <a16:creationId xmlns:a16="http://schemas.microsoft.com/office/drawing/2014/main" id="{C5722C60-FC76-4A73-9A5C-0D547B644D6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58694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10" name="Rectangle 9"/>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4" name="Text Placeholder 3"/>
          <p:cNvSpPr>
            <a:spLocks noGrp="1"/>
          </p:cNvSpPr>
          <p:nvPr>
            <p:ph type="body" sz="half" idx="2" hasCustomPrompt="1"/>
          </p:nvPr>
        </p:nvSpPr>
        <p:spPr bwMode="ltGray">
          <a:xfrm>
            <a:off x="8007016" y="999674"/>
            <a:ext cx="3803983" cy="5096326"/>
          </a:xfrm>
          <a:noFill/>
          <a:ln w="57150">
            <a:noFill/>
            <a:miter lim="800000"/>
          </a:ln>
        </p:spPr>
        <p:txBody>
          <a:bodyPr lIns="137160" tIns="91440" rIns="137160" bIns="91440">
            <a:noAutofit/>
          </a:bodyPr>
          <a:lstStyle>
            <a:lvl1pPr marL="0" indent="0">
              <a:spcBef>
                <a:spcPts val="900"/>
              </a:spcBef>
              <a:buNone/>
              <a:defRPr sz="22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5" name="Picture Placeholder 3"/>
          <p:cNvSpPr>
            <a:spLocks noGrp="1"/>
          </p:cNvSpPr>
          <p:nvPr>
            <p:ph type="pic" sz="quarter" idx="18" hasCustomPrompt="1"/>
          </p:nvPr>
        </p:nvSpPr>
        <p:spPr>
          <a:xfrm>
            <a:off x="381000" y="999540"/>
            <a:ext cx="7470648" cy="5096460"/>
          </a:xfrm>
          <a:ln>
            <a:noFill/>
            <a:miter lim="800000"/>
          </a:ln>
        </p:spPr>
        <p:txBody>
          <a:bodyPr/>
          <a:lstStyle>
            <a:lvl1pPr marL="0" indent="0">
              <a:buNone/>
              <a:defRPr>
                <a:latin typeface="MetricHPE" panose="020B0503030202060203" pitchFamily="34" charset="0"/>
              </a:defRPr>
            </a:lvl1pPr>
          </a:lstStyle>
          <a:p>
            <a:r>
              <a:rPr lang="en-US"/>
              <a:t>Click to add picture</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9"/>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20"/>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4" name="Title 3">
            <a:extLst>
              <a:ext uri="{FF2B5EF4-FFF2-40B4-BE49-F238E27FC236}">
                <a16:creationId xmlns:a16="http://schemas.microsoft.com/office/drawing/2014/main" id="{4B1C1C31-7119-4D9E-8DED-87033B4B071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3338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title, Heading and Content">
    <p:spTree>
      <p:nvGrpSpPr>
        <p:cNvPr id="1" name=""/>
        <p:cNvGrpSpPr/>
        <p:nvPr/>
      </p:nvGrpSpPr>
      <p:grpSpPr>
        <a:xfrm>
          <a:off x="0" y="0"/>
          <a:ext cx="0" cy="0"/>
          <a:chOff x="0" y="0"/>
          <a:chExt cx="0" cy="0"/>
        </a:xfrm>
      </p:grpSpPr>
      <p:sp>
        <p:nvSpPr>
          <p:cNvPr id="10" name="Text Placeholder 7"/>
          <p:cNvSpPr>
            <a:spLocks noGrp="1"/>
          </p:cNvSpPr>
          <p:nvPr>
            <p:ph type="body" sz="quarter" idx="13" hasCustomPrompt="1"/>
          </p:nvPr>
        </p:nvSpPr>
        <p:spPr>
          <a:xfrm>
            <a:off x="389696" y="776493"/>
            <a:ext cx="11421304" cy="381000"/>
          </a:xfrm>
        </p:spPr>
        <p:txBody>
          <a:bodyPr>
            <a:noAutofit/>
          </a:bodyPr>
          <a:lstStyle>
            <a:lvl1pPr marL="0" indent="0">
              <a:spcBef>
                <a:spcPts val="0"/>
              </a:spcBef>
              <a:buNone/>
              <a:defRPr sz="2200" baseline="0">
                <a:latin typeface="MetricHPE Light" panose="020B03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11"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12" name="Rectangle 11"/>
          <p:cNvSpPr/>
          <p:nvPr userDrawn="1"/>
        </p:nvSpPr>
        <p:spPr>
          <a:xfrm>
            <a:off x="385100" y="1189495"/>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Light" panose="020B0303030202060203" pitchFamily="34" charset="0"/>
            </a:endParaRPr>
          </a:p>
        </p:txBody>
      </p:sp>
      <p:sp>
        <p:nvSpPr>
          <p:cNvPr id="16" name="Text Placeholder 4"/>
          <p:cNvSpPr>
            <a:spLocks noGrp="1"/>
          </p:cNvSpPr>
          <p:nvPr>
            <p:ph type="body" sz="quarter" idx="17"/>
          </p:nvPr>
        </p:nvSpPr>
        <p:spPr>
          <a:xfrm>
            <a:off x="389696" y="1752066"/>
            <a:ext cx="11430000" cy="4343934"/>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7"/>
          <p:cNvSpPr>
            <a:spLocks noGrp="1"/>
          </p:cNvSpPr>
          <p:nvPr>
            <p:ph type="body" sz="quarter" idx="18" hasCustomPrompt="1"/>
          </p:nvPr>
        </p:nvSpPr>
        <p:spPr>
          <a:xfrm>
            <a:off x="389696" y="1369346"/>
            <a:ext cx="11421304" cy="381000"/>
          </a:xfrm>
        </p:spPr>
        <p:txBody>
          <a:bodyPr>
            <a:noAutofit/>
          </a:bodyPr>
          <a:lstStyle>
            <a:lvl1pPr marL="0" indent="0">
              <a:spcBef>
                <a:spcPts val="0"/>
              </a:spcBef>
              <a:buNone/>
              <a:defRPr sz="2000" baseline="0">
                <a:latin typeface="MetricHPE Semibold"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pic>
        <p:nvPicPr>
          <p:cNvPr id="20" name="Picture 19"/>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9"/>
          </p:nvPr>
        </p:nvSpPr>
        <p:spPr/>
        <p:txBody>
          <a:bodyPr/>
          <a:lstStyle>
            <a:lvl1pPr>
              <a:defRPr>
                <a:latin typeface="MetricHPE Light" panose="020B0303030202060203" pitchFamily="34" charset="0"/>
              </a:defRPr>
            </a:lvl1pPr>
          </a:lstStyle>
          <a:p>
            <a:r>
              <a:rPr lang="en-US"/>
              <a:t>craylabs@hpe.com</a:t>
            </a:r>
          </a:p>
        </p:txBody>
      </p:sp>
      <p:sp>
        <p:nvSpPr>
          <p:cNvPr id="3" name="Slide Number Placeholder 2"/>
          <p:cNvSpPr>
            <a:spLocks noGrp="1"/>
          </p:cNvSpPr>
          <p:nvPr>
            <p:ph type="sldNum" sz="quarter" idx="20"/>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57068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2" name="Rectangle 11"/>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6" name="Text Placeholder 3"/>
          <p:cNvSpPr>
            <a:spLocks noGrp="1"/>
          </p:cNvSpPr>
          <p:nvPr>
            <p:ph type="body" sz="half" idx="2" hasCustomPrompt="1"/>
          </p:nvPr>
        </p:nvSpPr>
        <p:spPr bwMode="ltGray">
          <a:xfrm>
            <a:off x="381000"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7" name="Picture Placeholder 3"/>
          <p:cNvSpPr>
            <a:spLocks noGrp="1"/>
          </p:cNvSpPr>
          <p:nvPr>
            <p:ph type="pic" sz="quarter" idx="18" hasCustomPrompt="1"/>
          </p:nvPr>
        </p:nvSpPr>
        <p:spPr>
          <a:xfrm>
            <a:off x="381000" y="999540"/>
            <a:ext cx="5611288" cy="3803904"/>
          </a:xfrm>
        </p:spPr>
        <p:txBody>
          <a:bodyPr anchor="ctr"/>
          <a:lstStyle>
            <a:lvl1pPr marL="0" indent="0" algn="ctr">
              <a:buNone/>
              <a:defRPr>
                <a:latin typeface="MetricHPE" panose="020B0503030202060203" pitchFamily="34" charset="0"/>
              </a:defRPr>
            </a:lvl1pPr>
          </a:lstStyle>
          <a:p>
            <a:r>
              <a:rPr lang="en-US"/>
              <a:t>Click to add picture</a:t>
            </a:r>
          </a:p>
        </p:txBody>
      </p:sp>
      <p:sp>
        <p:nvSpPr>
          <p:cNvPr id="18" name="Text Placeholder 3"/>
          <p:cNvSpPr>
            <a:spLocks noGrp="1"/>
          </p:cNvSpPr>
          <p:nvPr>
            <p:ph type="body" sz="half" idx="19" hasCustomPrompt="1"/>
          </p:nvPr>
        </p:nvSpPr>
        <p:spPr bwMode="ltGray">
          <a:xfrm>
            <a:off x="6199712"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9" name="Picture Placeholder 3"/>
          <p:cNvSpPr>
            <a:spLocks noGrp="1"/>
          </p:cNvSpPr>
          <p:nvPr>
            <p:ph type="pic" sz="quarter" idx="20" hasCustomPrompt="1"/>
          </p:nvPr>
        </p:nvSpPr>
        <p:spPr>
          <a:xfrm>
            <a:off x="6197180" y="999540"/>
            <a:ext cx="5619836" cy="3803904"/>
          </a:xfrm>
        </p:spPr>
        <p:txBody>
          <a:bodyPr anchor="ctr"/>
          <a:lstStyle>
            <a:lvl1pPr marL="0" indent="0" algn="ctr">
              <a:buNone/>
              <a:defRPr>
                <a:latin typeface="MetricHPE" panose="020B0503030202060203" pitchFamily="34" charset="0"/>
              </a:defRPr>
            </a:lvl1pPr>
          </a:lstStyle>
          <a:p>
            <a:r>
              <a:rPr lang="en-US"/>
              <a:t>Click to add picture</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1"/>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22"/>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4" name="Title 3">
            <a:extLst>
              <a:ext uri="{FF2B5EF4-FFF2-40B4-BE49-F238E27FC236}">
                <a16:creationId xmlns:a16="http://schemas.microsoft.com/office/drawing/2014/main" id="{0F79D366-784C-495D-8F64-93E8B37FC9D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69020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14" name="Rectangle 13"/>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8" name="Text Placeholder 3"/>
          <p:cNvSpPr>
            <a:spLocks noGrp="1"/>
          </p:cNvSpPr>
          <p:nvPr>
            <p:ph type="body" sz="half" idx="2" hasCustomPrompt="1"/>
          </p:nvPr>
        </p:nvSpPr>
        <p:spPr bwMode="ltGray">
          <a:xfrm>
            <a:off x="389696"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9" name="Picture Placeholder 3"/>
          <p:cNvSpPr>
            <a:spLocks noGrp="1"/>
          </p:cNvSpPr>
          <p:nvPr>
            <p:ph type="pic" sz="quarter" idx="18" hasCustomPrompt="1"/>
          </p:nvPr>
        </p:nvSpPr>
        <p:spPr>
          <a:xfrm>
            <a:off x="381000" y="999540"/>
            <a:ext cx="3678308" cy="3803904"/>
          </a:xfrm>
        </p:spPr>
        <p:txBody>
          <a:bodyPr anchor="ctr"/>
          <a:lstStyle>
            <a:lvl1pPr marL="0" indent="0" algn="ctr">
              <a:buNone/>
              <a:defRPr>
                <a:latin typeface="MetricHPE" panose="020B0503030202060203" pitchFamily="34" charset="0"/>
              </a:defRPr>
            </a:lvl1pPr>
          </a:lstStyle>
          <a:p>
            <a:r>
              <a:rPr lang="en-US"/>
              <a:t>Click to add picture</a:t>
            </a:r>
          </a:p>
        </p:txBody>
      </p:sp>
      <p:sp>
        <p:nvSpPr>
          <p:cNvPr id="24" name="Text Placeholder 3"/>
          <p:cNvSpPr>
            <a:spLocks noGrp="1"/>
          </p:cNvSpPr>
          <p:nvPr>
            <p:ph type="body" sz="half" idx="19" hasCustomPrompt="1"/>
          </p:nvPr>
        </p:nvSpPr>
        <p:spPr bwMode="ltGray">
          <a:xfrm>
            <a:off x="4261194"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25" name="Picture Placeholder 3"/>
          <p:cNvSpPr>
            <a:spLocks noGrp="1"/>
          </p:cNvSpPr>
          <p:nvPr>
            <p:ph type="pic" sz="quarter" idx="20" hasCustomPrompt="1"/>
          </p:nvPr>
        </p:nvSpPr>
        <p:spPr>
          <a:xfrm>
            <a:off x="4252498" y="999540"/>
            <a:ext cx="3678308" cy="3803904"/>
          </a:xfrm>
        </p:spPr>
        <p:txBody>
          <a:bodyPr anchor="ctr"/>
          <a:lstStyle>
            <a:lvl1pPr marL="0" indent="0" algn="ctr">
              <a:buNone/>
              <a:defRPr>
                <a:latin typeface="MetricHPE" panose="020B0503030202060203" pitchFamily="34" charset="0"/>
              </a:defRPr>
            </a:lvl1pPr>
          </a:lstStyle>
          <a:p>
            <a:r>
              <a:rPr lang="en-US"/>
              <a:t>Click to add picture</a:t>
            </a:r>
          </a:p>
        </p:txBody>
      </p:sp>
      <p:sp>
        <p:nvSpPr>
          <p:cNvPr id="26" name="Text Placeholder 3"/>
          <p:cNvSpPr>
            <a:spLocks noGrp="1"/>
          </p:cNvSpPr>
          <p:nvPr>
            <p:ph type="body" sz="half" idx="21" hasCustomPrompt="1"/>
          </p:nvPr>
        </p:nvSpPr>
        <p:spPr bwMode="ltGray">
          <a:xfrm>
            <a:off x="8141388"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27" name="Picture Placeholder 3"/>
          <p:cNvSpPr>
            <a:spLocks noGrp="1"/>
          </p:cNvSpPr>
          <p:nvPr>
            <p:ph type="pic" sz="quarter" idx="22" hasCustomPrompt="1"/>
          </p:nvPr>
        </p:nvSpPr>
        <p:spPr>
          <a:xfrm>
            <a:off x="8132692" y="999540"/>
            <a:ext cx="3678308" cy="3803904"/>
          </a:xfrm>
        </p:spPr>
        <p:txBody>
          <a:bodyPr anchor="ctr"/>
          <a:lstStyle>
            <a:lvl1pPr marL="0" indent="0" algn="ctr">
              <a:buNone/>
              <a:defRPr>
                <a:latin typeface="MetricHPE" panose="020B0503030202060203" pitchFamily="34" charset="0"/>
              </a:defRPr>
            </a:lvl1pPr>
          </a:lstStyle>
          <a:p>
            <a:r>
              <a:rPr lang="en-US"/>
              <a:t>Click to add picture</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3"/>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24"/>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4" name="Title 3">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91121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284749" y="521016"/>
            <a:ext cx="6195700" cy="2828660"/>
          </a:xfrm>
        </p:spPr>
        <p:txBody>
          <a:bodyPr anchor="b"/>
          <a:lstStyle>
            <a:lvl1pPr>
              <a:lnSpc>
                <a:spcPct val="85000"/>
              </a:lnSpc>
              <a:defRPr sz="4400"/>
            </a:lvl1pPr>
          </a:lstStyle>
          <a:p>
            <a:r>
              <a:rPr lang="en-US"/>
              <a:t>Click to add thank you message</a:t>
            </a:r>
          </a:p>
        </p:txBody>
      </p:sp>
      <p:sp>
        <p:nvSpPr>
          <p:cNvPr id="15" name="Rectangle 14"/>
          <p:cNvSpPr/>
          <p:nvPr userDrawn="1"/>
        </p:nvSpPr>
        <p:spPr>
          <a:xfrm>
            <a:off x="381000" y="3374136"/>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0" name="Text Placeholder 7"/>
          <p:cNvSpPr>
            <a:spLocks noGrp="1"/>
          </p:cNvSpPr>
          <p:nvPr>
            <p:ph type="body" sz="quarter" idx="13" hasCustomPrompt="1"/>
          </p:nvPr>
        </p:nvSpPr>
        <p:spPr>
          <a:xfrm>
            <a:off x="293442" y="3528820"/>
            <a:ext cx="11517557" cy="381000"/>
          </a:xfrm>
        </p:spPr>
        <p:txBody>
          <a:bodyPr>
            <a:noAutofit/>
          </a:bodyPr>
          <a:lstStyle>
            <a:lvl1pPr marL="0" indent="0">
              <a:spcBef>
                <a:spcPts val="0"/>
              </a:spcBef>
              <a:buNone/>
              <a:defRPr sz="2200"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Speaker contact information</a:t>
            </a:r>
            <a:endParaRPr/>
          </a:p>
        </p:txBody>
      </p:sp>
      <p:sp>
        <p:nvSpPr>
          <p:cNvPr id="2" name="Footer Placeholder 1"/>
          <p:cNvSpPr>
            <a:spLocks noGrp="1"/>
          </p:cNvSpPr>
          <p:nvPr>
            <p:ph type="ftr" sz="quarter" idx="14"/>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15"/>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2464202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grpSp>
        <p:nvGrpSpPr>
          <p:cNvPr id="10" name="Group 9"/>
          <p:cNvGrpSpPr>
            <a:grpSpLocks noChangeAspect="1"/>
          </p:cNvGrpSpPr>
          <p:nvPr userDrawn="1"/>
        </p:nvGrpSpPr>
        <p:grpSpPr>
          <a:xfrm>
            <a:off x="393523" y="381956"/>
            <a:ext cx="2218745" cy="893759"/>
            <a:chOff x="3578225" y="1146175"/>
            <a:chExt cx="5038725" cy="2111375"/>
          </a:xfrm>
        </p:grpSpPr>
        <p:sp>
          <p:nvSpPr>
            <p:cNvPr id="11"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MetricHPE Black" panose="020B0A03030202060203" pitchFamily="34" charset="0"/>
              </a:endParaRPr>
            </a:p>
          </p:txBody>
        </p:sp>
        <p:sp>
          <p:nvSpPr>
            <p:cNvPr id="12" name="Freeform 6"/>
            <p:cNvSpPr>
              <a:spLocks noEditPoints="1"/>
            </p:cNvSpPr>
            <p:nvPr/>
          </p:nvSpPr>
          <p:spPr bwMode="auto">
            <a:xfrm>
              <a:off x="3578225" y="1968501"/>
              <a:ext cx="5038725" cy="1289049"/>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MetricHPE Black" panose="020B0A03030202060203" pitchFamily="34" charset="0"/>
              </a:endParaRPr>
            </a:p>
          </p:txBody>
        </p:sp>
      </p:grpSp>
      <p:sp>
        <p:nvSpPr>
          <p:cNvPr id="13" name="Title 4"/>
          <p:cNvSpPr>
            <a:spLocks noGrp="1"/>
          </p:cNvSpPr>
          <p:nvPr>
            <p:ph type="title" hasCustomPrompt="1"/>
          </p:nvPr>
        </p:nvSpPr>
        <p:spPr>
          <a:xfrm>
            <a:off x="289410" y="1869197"/>
            <a:ext cx="11423555" cy="1905000"/>
          </a:xfrm>
        </p:spPr>
        <p:txBody>
          <a:bodyPr anchor="b"/>
          <a:lstStyle>
            <a:lvl1pPr>
              <a:lnSpc>
                <a:spcPct val="80000"/>
              </a:lnSpc>
              <a:defRPr sz="4400">
                <a:solidFill>
                  <a:sysClr val="windowText" lastClr="000000"/>
                </a:solidFill>
              </a:defRPr>
            </a:lvl1pPr>
          </a:lstStyle>
          <a:p>
            <a:r>
              <a:rPr lang="en-US"/>
              <a:t>Click to edit</a:t>
            </a:r>
            <a:br>
              <a:rPr lang="en-US"/>
            </a:br>
            <a:r>
              <a:rPr lang="en-US"/>
              <a:t>master title style</a:t>
            </a:r>
            <a:endParaRPr/>
          </a:p>
        </p:txBody>
      </p:sp>
      <p:sp>
        <p:nvSpPr>
          <p:cNvPr id="14" name="Subtitle 2"/>
          <p:cNvSpPr>
            <a:spLocks noGrp="1"/>
          </p:cNvSpPr>
          <p:nvPr>
            <p:ph type="subTitle" idx="1" hasCustomPrompt="1"/>
          </p:nvPr>
        </p:nvSpPr>
        <p:spPr>
          <a:xfrm>
            <a:off x="289410" y="4133088"/>
            <a:ext cx="8229600" cy="438912"/>
          </a:xfrm>
        </p:spPr>
        <p:txBody>
          <a:bodyPr>
            <a:noAutofit/>
          </a:bodyPr>
          <a:lstStyle>
            <a:lvl1pPr marL="0" indent="0" algn="l">
              <a:spcBef>
                <a:spcPts val="0"/>
              </a:spcBef>
              <a:buNone/>
              <a:defRPr sz="3200">
                <a:solidFill>
                  <a:sysClr val="windowText" lastClr="000000"/>
                </a:solidFill>
                <a:latin typeface="MetricHPE" panose="020B05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endParaRPr/>
          </a:p>
        </p:txBody>
      </p:sp>
      <p:sp>
        <p:nvSpPr>
          <p:cNvPr id="15" name="Text Placeholder 7"/>
          <p:cNvSpPr>
            <a:spLocks noGrp="1"/>
          </p:cNvSpPr>
          <p:nvPr>
            <p:ph type="body" sz="quarter" idx="13" hasCustomPrompt="1"/>
          </p:nvPr>
        </p:nvSpPr>
        <p:spPr>
          <a:xfrm>
            <a:off x="289410" y="4577983"/>
            <a:ext cx="5489578" cy="339214"/>
          </a:xfrm>
        </p:spPr>
        <p:txBody>
          <a:bodyPr>
            <a:noAutofit/>
          </a:bodyPr>
          <a:lstStyle>
            <a:lvl1pPr marL="0" indent="0">
              <a:spcBef>
                <a:spcPts val="0"/>
              </a:spcBef>
              <a:buNone/>
              <a:defRPr sz="2200" baseline="0">
                <a:solidFill>
                  <a:sysClr val="windowText" lastClr="000000"/>
                </a:solidFill>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endParaRPr/>
          </a:p>
        </p:txBody>
      </p:sp>
      <p:sp>
        <p:nvSpPr>
          <p:cNvPr id="16" name="Rectangle 15"/>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Tree>
    <p:extLst>
      <p:ext uri="{BB962C8B-B14F-4D97-AF65-F5344CB8AC3E}">
        <p14:creationId xmlns:p14="http://schemas.microsoft.com/office/powerpoint/2010/main" val="428245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Only, 2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9122" y="287942"/>
            <a:ext cx="11430000" cy="868680"/>
          </a:xfrm>
        </p:spPr>
        <p:txBody>
          <a:bodyPr anchor="b"/>
          <a:lstStyle>
            <a:lvl1pPr>
              <a:defRPr/>
            </a:lvl1pPr>
          </a:lstStyle>
          <a:p>
            <a:r>
              <a:rPr lang="en-US"/>
              <a:t>Click to Add</a:t>
            </a:r>
            <a:br>
              <a:rPr lang="en-US"/>
            </a:br>
            <a:r>
              <a:rPr lang="en-US"/>
              <a:t>Two-Line Title</a:t>
            </a:r>
          </a:p>
        </p:txBody>
      </p:sp>
      <p:sp>
        <p:nvSpPr>
          <p:cNvPr id="5" name="Rectangle 4"/>
          <p:cNvSpPr/>
          <p:nvPr userDrawn="1"/>
        </p:nvSpPr>
        <p:spPr>
          <a:xfrm>
            <a:off x="383369" y="1228187"/>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7" name="Footer Placeholder 6"/>
          <p:cNvSpPr>
            <a:spLocks noGrp="1"/>
          </p:cNvSpPr>
          <p:nvPr>
            <p:ph type="ftr" sz="quarter" idx="10"/>
          </p:nvPr>
        </p:nvSpPr>
        <p:spPr/>
        <p:txBody>
          <a:bodyPr/>
          <a:lstStyle>
            <a:lvl1pPr>
              <a:defRPr>
                <a:latin typeface="MetricHPE" panose="020B0503030202060203" pitchFamily="34" charset="0"/>
              </a:defRPr>
            </a:lvl1pPr>
          </a:lstStyle>
          <a:p>
            <a:r>
              <a:rPr lang="en-US"/>
              <a:t>craylabs@hpe.com</a:t>
            </a:r>
          </a:p>
        </p:txBody>
      </p:sp>
      <p:sp>
        <p:nvSpPr>
          <p:cNvPr id="8" name="Slide Number Placeholder 7"/>
          <p:cNvSpPr>
            <a:spLocks noGrp="1"/>
          </p:cNvSpPr>
          <p:nvPr>
            <p:ph type="sldNum" sz="quarter" idx="11"/>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2926405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nd Subtitle, 2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9122" y="287942"/>
            <a:ext cx="11430000" cy="868680"/>
          </a:xfrm>
        </p:spPr>
        <p:txBody>
          <a:bodyPr anchor="b"/>
          <a:lstStyle>
            <a:lvl1pPr>
              <a:defRPr/>
            </a:lvl1pPr>
          </a:lstStyle>
          <a:p>
            <a:r>
              <a:rPr lang="en-US"/>
              <a:t>Click to Add</a:t>
            </a:r>
            <a:br>
              <a:rPr lang="en-US"/>
            </a:br>
            <a:r>
              <a:rPr lang="en-US"/>
              <a:t>Two-Line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7" name="Text Placeholder 7"/>
          <p:cNvSpPr>
            <a:spLocks noGrp="1"/>
          </p:cNvSpPr>
          <p:nvPr>
            <p:ph type="body" sz="quarter" idx="13" hasCustomPrompt="1"/>
          </p:nvPr>
        </p:nvSpPr>
        <p:spPr>
          <a:xfrm>
            <a:off x="287427" y="1060591"/>
            <a:ext cx="11421304" cy="381000"/>
          </a:xfrm>
        </p:spPr>
        <p:txBody>
          <a:bodyPr vert="horz" lIns="91440" tIns="91440" rIns="91440" bIns="91440" rtlCol="0" anchor="ctr">
            <a:noAutofit/>
          </a:bodyPr>
          <a:lstStyle>
            <a:lvl1pPr marL="0" indent="0">
              <a:buNone/>
              <a:defRPr sz="2400" baseline="0" dirty="0"/>
            </a:lvl1pPr>
          </a:lstStyle>
          <a:p>
            <a:pPr marL="182880" lvl="0" indent="-182880">
              <a:spcBef>
                <a:spcPts val="0"/>
              </a:spcBef>
            </a:pPr>
            <a:r>
              <a:t>Click to add one-line subtitle</a:t>
            </a:r>
          </a:p>
        </p:txBody>
      </p:sp>
      <p:sp>
        <p:nvSpPr>
          <p:cNvPr id="8" name="Rectangle 7"/>
          <p:cNvSpPr/>
          <p:nvPr userDrawn="1"/>
        </p:nvSpPr>
        <p:spPr>
          <a:xfrm>
            <a:off x="385100" y="1618696"/>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0" name="Footer Placeholder 9"/>
          <p:cNvSpPr>
            <a:spLocks noGrp="1"/>
          </p:cNvSpPr>
          <p:nvPr>
            <p:ph type="ftr" sz="quarter" idx="14"/>
          </p:nvPr>
        </p:nvSpPr>
        <p:spPr/>
        <p:txBody>
          <a:bodyPr/>
          <a:lstStyle>
            <a:lvl1pPr>
              <a:defRPr>
                <a:latin typeface="MetricHPE" panose="020B0503030202060203" pitchFamily="34" charset="0"/>
              </a:defRPr>
            </a:lvl1pPr>
          </a:lstStyle>
          <a:p>
            <a:r>
              <a:rPr lang="en-US"/>
              <a:t>craylabs@hpe.com</a:t>
            </a:r>
          </a:p>
        </p:txBody>
      </p:sp>
      <p:sp>
        <p:nvSpPr>
          <p:cNvPr id="11" name="Slide Number Placeholder 10"/>
          <p:cNvSpPr>
            <a:spLocks noGrp="1"/>
          </p:cNvSpPr>
          <p:nvPr>
            <p:ph type="sldNum" sz="quarter" idx="15"/>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126179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Only,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9123" y="2676894"/>
            <a:ext cx="3685309" cy="868680"/>
          </a:xfrm>
        </p:spPr>
        <p:txBody>
          <a:bodyPr anchor="b"/>
          <a:lstStyle>
            <a:lvl1pPr>
              <a:defRPr/>
            </a:lvl1pPr>
          </a:lstStyle>
          <a:p>
            <a:r>
              <a:rPr lang="en-US"/>
              <a:t>Click to Add</a:t>
            </a:r>
            <a:br>
              <a:rPr lang="en-US"/>
            </a:br>
            <a:r>
              <a:rPr lang="en-US"/>
              <a:t>multi-Line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9" name="Footer Placeholder 8"/>
          <p:cNvSpPr>
            <a:spLocks noGrp="1"/>
          </p:cNvSpPr>
          <p:nvPr>
            <p:ph type="ftr" sz="quarter" idx="10"/>
          </p:nvPr>
        </p:nvSpPr>
        <p:spPr/>
        <p:txBody>
          <a:bodyPr/>
          <a:lstStyle>
            <a:lvl1pPr>
              <a:defRPr>
                <a:latin typeface="MetricHPE" panose="020B0503030202060203" pitchFamily="34" charset="0"/>
              </a:defRPr>
            </a:lvl1pPr>
          </a:lstStyle>
          <a:p>
            <a:r>
              <a:rPr lang="en-US"/>
              <a:t>craylabs@hpe.com</a:t>
            </a:r>
          </a:p>
        </p:txBody>
      </p:sp>
      <p:sp>
        <p:nvSpPr>
          <p:cNvPr id="10" name="Slide Number Placeholder 9"/>
          <p:cNvSpPr>
            <a:spLocks noGrp="1"/>
          </p:cNvSpPr>
          <p:nvPr>
            <p:ph type="sldNum" sz="quarter" idx="11"/>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3780135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and Content,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9122" y="2676894"/>
            <a:ext cx="3536373" cy="868680"/>
          </a:xfrm>
        </p:spPr>
        <p:txBody>
          <a:bodyPr anchor="b"/>
          <a:lstStyle>
            <a:lvl1pPr>
              <a:defRPr/>
            </a:lvl1pPr>
          </a:lstStyle>
          <a:p>
            <a:r>
              <a:rPr lang="en-US"/>
              <a:t>Click to Add</a:t>
            </a:r>
            <a:br>
              <a:rPr lang="en-US"/>
            </a:br>
            <a:r>
              <a:rPr lang="en-US"/>
              <a:t>multi-Line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1" name="Content Placeholder 10"/>
          <p:cNvSpPr>
            <a:spLocks noGrp="1"/>
          </p:cNvSpPr>
          <p:nvPr>
            <p:ph sz="quarter" idx="13"/>
          </p:nvPr>
        </p:nvSpPr>
        <p:spPr>
          <a:xfrm>
            <a:off x="4076700" y="331788"/>
            <a:ext cx="7734300" cy="5764212"/>
          </a:xfrm>
        </p:spPr>
        <p:txBody>
          <a:bodyPr anchor="ct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4"/>
          </p:nvPr>
        </p:nvSpPr>
        <p:spPr/>
        <p:txBody>
          <a:bodyPr/>
          <a:lstStyle>
            <a:lvl1pPr>
              <a:defRPr>
                <a:latin typeface="MetricHPE" panose="020B0503030202060203" pitchFamily="34" charset="0"/>
              </a:defRPr>
            </a:lvl1pPr>
          </a:lstStyle>
          <a:p>
            <a:r>
              <a:rPr lang="en-US"/>
              <a:t>craylabs@hpe.com</a:t>
            </a:r>
          </a:p>
        </p:txBody>
      </p:sp>
      <p:sp>
        <p:nvSpPr>
          <p:cNvPr id="7" name="Slide Number Placeholder 6"/>
          <p:cNvSpPr>
            <a:spLocks noGrp="1"/>
          </p:cNvSpPr>
          <p:nvPr>
            <p:ph type="sldNum" sz="quarter" idx="15"/>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380117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Subtitle and Content, Lef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1" name="Content Placeholder 10"/>
          <p:cNvSpPr>
            <a:spLocks noGrp="1"/>
          </p:cNvSpPr>
          <p:nvPr>
            <p:ph sz="quarter" idx="13"/>
          </p:nvPr>
        </p:nvSpPr>
        <p:spPr>
          <a:xfrm>
            <a:off x="4076700" y="331788"/>
            <a:ext cx="7734300" cy="5764212"/>
          </a:xfrm>
        </p:spPr>
        <p:txBody>
          <a:bodyPr anchor="ct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p:cNvSpPr>
            <a:spLocks noGrp="1"/>
          </p:cNvSpPr>
          <p:nvPr>
            <p:ph type="body" sz="quarter" idx="14" hasCustomPrompt="1"/>
          </p:nvPr>
        </p:nvSpPr>
        <p:spPr>
          <a:xfrm>
            <a:off x="289122" y="2691855"/>
            <a:ext cx="3566206" cy="795528"/>
          </a:xfrm>
        </p:spPr>
        <p:txBody>
          <a:bodyPr vert="horz" lIns="91440" tIns="91440" rIns="91440" bIns="91440" rtlCol="0" anchor="ctr">
            <a:noAutofit/>
          </a:bodyPr>
          <a:lstStyle>
            <a:lvl1pPr>
              <a:defRPr sz="2400" baseline="0" dirty="0"/>
            </a:lvl1pPr>
          </a:lstStyle>
          <a:p>
            <a:pPr marL="0" lvl="0" indent="0">
              <a:spcBef>
                <a:spcPts val="0"/>
              </a:spcBef>
              <a:buNone/>
            </a:pPr>
            <a:r>
              <a:t>Click to add</a:t>
            </a:r>
            <a:br>
              <a:rPr lang="en-US"/>
            </a:br>
            <a:r>
              <a:rPr lang="en-US"/>
              <a:t>two</a:t>
            </a:r>
            <a:r>
              <a:t>-line subtitle</a:t>
            </a:r>
          </a:p>
        </p:txBody>
      </p:sp>
      <p:sp>
        <p:nvSpPr>
          <p:cNvPr id="14" name="Title 1"/>
          <p:cNvSpPr>
            <a:spLocks noGrp="1"/>
          </p:cNvSpPr>
          <p:nvPr>
            <p:ph type="title" hasCustomPrompt="1"/>
          </p:nvPr>
        </p:nvSpPr>
        <p:spPr>
          <a:xfrm>
            <a:off x="289122" y="1980879"/>
            <a:ext cx="3566206" cy="868680"/>
          </a:xfrm>
        </p:spPr>
        <p:txBody>
          <a:bodyPr anchor="b"/>
          <a:lstStyle>
            <a:lvl1pPr>
              <a:defRPr/>
            </a:lvl1pPr>
          </a:lstStyle>
          <a:p>
            <a:r>
              <a:rPr lang="en-US"/>
              <a:t>Click to Add</a:t>
            </a:r>
            <a:br>
              <a:rPr lang="en-US"/>
            </a:br>
            <a:r>
              <a:rPr lang="en-US"/>
              <a:t>multi-Line Title</a:t>
            </a:r>
          </a:p>
        </p:txBody>
      </p:sp>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a:t>craylabs@hpe.com</a:t>
            </a:r>
          </a:p>
        </p:txBody>
      </p:sp>
      <p:sp>
        <p:nvSpPr>
          <p:cNvPr id="5" name="Slide Number Placeholder 4"/>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2179944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Content and Caption,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9123" y="1417320"/>
            <a:ext cx="3536373" cy="868680"/>
          </a:xfrm>
        </p:spPr>
        <p:txBody>
          <a:bodyPr anchor="b"/>
          <a:lstStyle>
            <a:lvl1pPr>
              <a:defRPr/>
            </a:lvl1pPr>
          </a:lstStyle>
          <a:p>
            <a:r>
              <a:rPr lang="en-US"/>
              <a:t>Click to Add</a:t>
            </a:r>
            <a:br>
              <a:rPr lang="en-US"/>
            </a:br>
            <a:r>
              <a:rPr lang="en-US"/>
              <a:t>multi-Line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1" name="Content Placeholder 10"/>
          <p:cNvSpPr>
            <a:spLocks noGrp="1"/>
          </p:cNvSpPr>
          <p:nvPr>
            <p:ph sz="quarter" idx="13"/>
          </p:nvPr>
        </p:nvSpPr>
        <p:spPr>
          <a:xfrm>
            <a:off x="4076700" y="331788"/>
            <a:ext cx="7734300" cy="5764212"/>
          </a:xfrm>
        </p:spPr>
        <p:txBody>
          <a:bodyPr anchor="ct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4"/>
          </p:nvPr>
        </p:nvSpPr>
        <p:spPr>
          <a:xfrm>
            <a:off x="278732" y="2534960"/>
            <a:ext cx="3546475" cy="3446462"/>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5"/>
          </p:nvPr>
        </p:nvSpPr>
        <p:spPr/>
        <p:txBody>
          <a:bodyPr/>
          <a:lstStyle>
            <a:lvl1pPr>
              <a:defRPr>
                <a:latin typeface="MetricHPE" panose="020B0503030202060203" pitchFamily="34" charset="0"/>
              </a:defRPr>
            </a:lvl1pPr>
          </a:lstStyle>
          <a:p>
            <a:r>
              <a:rPr lang="en-US"/>
              <a:t>craylabs@hpe.com</a:t>
            </a:r>
          </a:p>
        </p:txBody>
      </p:sp>
      <p:sp>
        <p:nvSpPr>
          <p:cNvPr id="9" name="Slide Number Placeholder 8"/>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2904657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8" name="Rectangle 7"/>
          <p:cNvSpPr/>
          <p:nvPr userDrawn="1"/>
        </p:nvSpPr>
        <p:spPr>
          <a:xfrm>
            <a:off x="385100" y="843885"/>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Light" panose="020B0303030202060203" pitchFamily="34" charset="0"/>
            </a:endParaRPr>
          </a:p>
        </p:txBody>
      </p:sp>
      <p:pic>
        <p:nvPicPr>
          <p:cNvPr id="12" name="Picture 11"/>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0"/>
          </p:nvPr>
        </p:nvSpPr>
        <p:spPr/>
        <p:txBody>
          <a:bodyPr/>
          <a:lstStyle>
            <a:lvl1pPr>
              <a:defRPr>
                <a:latin typeface="MetricHPE Light" panose="020B0303030202060203" pitchFamily="34" charset="0"/>
              </a:defRPr>
            </a:lvl1pPr>
          </a:lstStyle>
          <a:p>
            <a:r>
              <a:rPr lang="en-US"/>
              <a:t>craylabs@hpe.com</a:t>
            </a:r>
          </a:p>
        </p:txBody>
      </p:sp>
      <p:sp>
        <p:nvSpPr>
          <p:cNvPr id="3" name="Slide Number Placeholder 2"/>
          <p:cNvSpPr>
            <a:spLocks noGrp="1"/>
          </p:cNvSpPr>
          <p:nvPr>
            <p:ph type="sldNum" sz="quarter" idx="11"/>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64979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Content and Picture, Left">
    <p:spTree>
      <p:nvGrpSpPr>
        <p:cNvPr id="1" name=""/>
        <p:cNvGrpSpPr/>
        <p:nvPr/>
      </p:nvGrpSpPr>
      <p:grpSpPr>
        <a:xfrm>
          <a:off x="0" y="0"/>
          <a:ext cx="0" cy="0"/>
          <a:chOff x="0" y="0"/>
          <a:chExt cx="0" cy="0"/>
        </a:xfrm>
      </p:grpSpPr>
      <p:sp>
        <p:nvSpPr>
          <p:cNvPr id="10" name="Picture Placeholder 9"/>
          <p:cNvSpPr>
            <a:spLocks noGrp="1"/>
          </p:cNvSpPr>
          <p:nvPr>
            <p:ph type="pic" sz="quarter" idx="15" hasCustomPrompt="1"/>
          </p:nvPr>
        </p:nvSpPr>
        <p:spPr>
          <a:xfrm>
            <a:off x="4076700" y="0"/>
            <a:ext cx="8115300" cy="6858000"/>
          </a:xfrm>
        </p:spPr>
        <p:txBody>
          <a:bodyPr anchor="ctr"/>
          <a:lstStyle>
            <a:lvl1pPr marL="0" indent="0" algn="ctr">
              <a:buNone/>
              <a:defRPr>
                <a:latin typeface="MetricHPE" panose="020B0503030202060203" pitchFamily="34" charset="0"/>
              </a:defRPr>
            </a:lvl1pPr>
          </a:lstStyle>
          <a:p>
            <a:r>
              <a:rPr lang="en-US"/>
              <a:t>Click to add edge-to-edge picture</a:t>
            </a:r>
          </a:p>
        </p:txBody>
      </p:sp>
      <p:sp>
        <p:nvSpPr>
          <p:cNvPr id="2" name="Title 1"/>
          <p:cNvSpPr>
            <a:spLocks noGrp="1"/>
          </p:cNvSpPr>
          <p:nvPr>
            <p:ph type="title" hasCustomPrompt="1"/>
          </p:nvPr>
        </p:nvSpPr>
        <p:spPr>
          <a:xfrm>
            <a:off x="289122" y="1417320"/>
            <a:ext cx="3536373" cy="868680"/>
          </a:xfrm>
        </p:spPr>
        <p:txBody>
          <a:bodyPr anchor="b"/>
          <a:lstStyle>
            <a:lvl1pPr>
              <a:defRPr/>
            </a:lvl1pPr>
          </a:lstStyle>
          <a:p>
            <a:r>
              <a:rPr lang="en-US"/>
              <a:t>Click to Add</a:t>
            </a:r>
            <a:br>
              <a:rPr lang="en-US"/>
            </a:br>
            <a:r>
              <a:rPr lang="en-US"/>
              <a:t>multi-Line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7" name="Text Placeholder 6"/>
          <p:cNvSpPr>
            <a:spLocks noGrp="1"/>
          </p:cNvSpPr>
          <p:nvPr>
            <p:ph type="body" sz="quarter" idx="14"/>
          </p:nvPr>
        </p:nvSpPr>
        <p:spPr>
          <a:xfrm>
            <a:off x="278731" y="2534960"/>
            <a:ext cx="3546475" cy="3446462"/>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6"/>
          </p:nvPr>
        </p:nvSpPr>
        <p:spPr/>
        <p:txBody>
          <a:bodyPr/>
          <a:lstStyle>
            <a:lvl1pPr>
              <a:defRPr>
                <a:latin typeface="MetricHPE" panose="020B0503030202060203" pitchFamily="34" charset="0"/>
              </a:defRPr>
            </a:lvl1pPr>
          </a:lstStyle>
          <a:p>
            <a:r>
              <a:rPr lang="en-US"/>
              <a:t>craylabs@hpe.com</a:t>
            </a:r>
          </a:p>
        </p:txBody>
      </p:sp>
      <p:sp>
        <p:nvSpPr>
          <p:cNvPr id="9" name="Slide Number Placeholder 8"/>
          <p:cNvSpPr>
            <a:spLocks noGrp="1"/>
          </p:cNvSpPr>
          <p:nvPr>
            <p:ph type="sldNum" sz="quarter" idx="17"/>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2545558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BCA138-3F75-49AC-9AAA-4FA00F0606AD}"/>
              </a:ext>
            </a:extLst>
          </p:cNvPr>
          <p:cNvSpPr>
            <a:spLocks noGrp="1"/>
          </p:cNvSpPr>
          <p:nvPr>
            <p:ph idx="1" hasCustomPrompt="1"/>
          </p:nvPr>
        </p:nvSpPr>
        <p:spPr>
          <a:xfrm>
            <a:off x="381000" y="1295400"/>
            <a:ext cx="11430000" cy="4881564"/>
          </a:xfrm>
          <a:prstGeom prst="rect">
            <a:avLst/>
          </a:prstGeom>
        </p:spPr>
        <p:txBody>
          <a:bodyPr/>
          <a:lstStyle>
            <a:lvl1pPr marL="228600" indent="-228600">
              <a:buFont typeface="Arial" panose="020B0604020202020204" pitchFamily="34" charset="0"/>
              <a:buChar char="•"/>
              <a:tabLst/>
              <a:defRPr/>
            </a:lvl1pPr>
            <a:lvl2pPr>
              <a:defRPr/>
            </a:lvl2pPr>
            <a:lvl3pPr>
              <a:defRPr/>
            </a:lvl3pPr>
            <a:lvl4pPr>
              <a:defRPr/>
            </a:lvl4pPr>
            <a:lvl5pPr>
              <a:defRPr/>
            </a:lvl5pPr>
            <a:lvl6pPr>
              <a:defRPr sz="2400"/>
            </a:lvl6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39049F0-F3EB-4B0C-BCAD-BBD1C519A985}"/>
              </a:ext>
            </a:extLst>
          </p:cNvPr>
          <p:cNvSpPr>
            <a:spLocks noGrp="1"/>
          </p:cNvSpPr>
          <p:nvPr>
            <p:ph type="sldNum" sz="quarter" idx="12"/>
          </p:nvPr>
        </p:nvSpPr>
        <p:spPr/>
        <p:txBody>
          <a:bodyPr/>
          <a:lstStyle/>
          <a:p>
            <a:fld id="{A6A718CD-1F60-478A-BCD3-0DF9B7590A9B}" type="slidenum">
              <a:rPr lang="en-US" smtClean="0"/>
              <a:t>‹#›</a:t>
            </a:fld>
            <a:endParaRPr lang="en-US"/>
          </a:p>
        </p:txBody>
      </p:sp>
      <p:sp>
        <p:nvSpPr>
          <p:cNvPr id="2" name="Title 1">
            <a:extLst>
              <a:ext uri="{FF2B5EF4-FFF2-40B4-BE49-F238E27FC236}">
                <a16:creationId xmlns:a16="http://schemas.microsoft.com/office/drawing/2014/main" id="{4B357AD1-5E01-48A6-BFAD-E09167598366}"/>
              </a:ext>
            </a:extLst>
          </p:cNvPr>
          <p:cNvSpPr>
            <a:spLocks noGrp="1"/>
          </p:cNvSpPr>
          <p:nvPr>
            <p:ph type="title" hasCustomPrompt="1"/>
          </p:nvPr>
        </p:nvSpPr>
        <p:spPr/>
        <p:txBody>
          <a:bodyPr/>
          <a:lstStyle>
            <a:lvl1pPr>
              <a:defRPr/>
            </a:lvl1pPr>
          </a:lstStyle>
          <a:p>
            <a:r>
              <a:rPr lang="en-US"/>
              <a:t>Click to Add Title</a:t>
            </a:r>
          </a:p>
        </p:txBody>
      </p:sp>
    </p:spTree>
    <p:extLst>
      <p:ext uri="{BB962C8B-B14F-4D97-AF65-F5344CB8AC3E}">
        <p14:creationId xmlns:p14="http://schemas.microsoft.com/office/powerpoint/2010/main" val="20022358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dk1"/>
        </a:solidFill>
        <a:effectLst/>
      </p:bgPr>
    </p:bg>
    <p:spTree>
      <p:nvGrpSpPr>
        <p:cNvPr id="1" name="Shape 14"/>
        <p:cNvGrpSpPr/>
        <p:nvPr/>
      </p:nvGrpSpPr>
      <p:grpSpPr>
        <a:xfrm>
          <a:off x="0" y="0"/>
          <a:ext cx="0" cy="0"/>
          <a:chOff x="0" y="0"/>
          <a:chExt cx="0" cy="0"/>
        </a:xfrm>
      </p:grpSpPr>
      <p:cxnSp>
        <p:nvCxnSpPr>
          <p:cNvPr id="15" name="Google Shape;15;p3"/>
          <p:cNvCxnSpPr/>
          <p:nvPr/>
        </p:nvCxnSpPr>
        <p:spPr>
          <a:xfrm>
            <a:off x="0" y="3997533"/>
            <a:ext cx="12192000" cy="0"/>
          </a:xfrm>
          <a:prstGeom prst="straightConnector1">
            <a:avLst/>
          </a:prstGeom>
          <a:noFill/>
          <a:ln w="19050" cap="flat" cmpd="sng">
            <a:solidFill>
              <a:schemeClr val="lt2"/>
            </a:solidFill>
            <a:prstDash val="solid"/>
            <a:round/>
            <a:headEnd type="none" w="sm" len="sm"/>
            <a:tailEnd type="none" w="sm" len="sm"/>
          </a:ln>
        </p:spPr>
      </p:cxnSp>
      <p:sp>
        <p:nvSpPr>
          <p:cNvPr id="16" name="Google Shape;16;p3"/>
          <p:cNvSpPr txBox="1">
            <a:spLocks noGrp="1"/>
          </p:cNvSpPr>
          <p:nvPr>
            <p:ph type="title"/>
          </p:nvPr>
        </p:nvSpPr>
        <p:spPr>
          <a:xfrm>
            <a:off x="680600" y="2743200"/>
            <a:ext cx="10830800" cy="1038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600"/>
              <a:buNone/>
              <a:defRPr sz="4800">
                <a:solidFill>
                  <a:schemeClr val="lt1"/>
                </a:solidFill>
              </a:defRPr>
            </a:lvl1pPr>
            <a:lvl2pPr lvl="1" rtl="0">
              <a:spcBef>
                <a:spcPts val="0"/>
              </a:spcBef>
              <a:spcAft>
                <a:spcPts val="0"/>
              </a:spcAft>
              <a:buClr>
                <a:schemeClr val="lt1"/>
              </a:buClr>
              <a:buSzPts val="3600"/>
              <a:buNone/>
              <a:defRPr sz="4800">
                <a:solidFill>
                  <a:schemeClr val="lt1"/>
                </a:solidFill>
              </a:defRPr>
            </a:lvl2pPr>
            <a:lvl3pPr lvl="2" rtl="0">
              <a:spcBef>
                <a:spcPts val="0"/>
              </a:spcBef>
              <a:spcAft>
                <a:spcPts val="0"/>
              </a:spcAft>
              <a:buClr>
                <a:schemeClr val="lt1"/>
              </a:buClr>
              <a:buSzPts val="3600"/>
              <a:buNone/>
              <a:defRPr sz="4800">
                <a:solidFill>
                  <a:schemeClr val="lt1"/>
                </a:solidFill>
              </a:defRPr>
            </a:lvl3pPr>
            <a:lvl4pPr lvl="3" rtl="0">
              <a:spcBef>
                <a:spcPts val="0"/>
              </a:spcBef>
              <a:spcAft>
                <a:spcPts val="0"/>
              </a:spcAft>
              <a:buClr>
                <a:schemeClr val="lt1"/>
              </a:buClr>
              <a:buSzPts val="3600"/>
              <a:buNone/>
              <a:defRPr sz="4800">
                <a:solidFill>
                  <a:schemeClr val="lt1"/>
                </a:solidFill>
              </a:defRPr>
            </a:lvl4pPr>
            <a:lvl5pPr lvl="4" rtl="0">
              <a:spcBef>
                <a:spcPts val="0"/>
              </a:spcBef>
              <a:spcAft>
                <a:spcPts val="0"/>
              </a:spcAft>
              <a:buClr>
                <a:schemeClr val="lt1"/>
              </a:buClr>
              <a:buSzPts val="3600"/>
              <a:buNone/>
              <a:defRPr sz="4800">
                <a:solidFill>
                  <a:schemeClr val="lt1"/>
                </a:solidFill>
              </a:defRPr>
            </a:lvl5pPr>
            <a:lvl6pPr lvl="5" rtl="0">
              <a:spcBef>
                <a:spcPts val="0"/>
              </a:spcBef>
              <a:spcAft>
                <a:spcPts val="0"/>
              </a:spcAft>
              <a:buClr>
                <a:schemeClr val="lt1"/>
              </a:buClr>
              <a:buSzPts val="3600"/>
              <a:buNone/>
              <a:defRPr sz="4800">
                <a:solidFill>
                  <a:schemeClr val="lt1"/>
                </a:solidFill>
              </a:defRPr>
            </a:lvl6pPr>
            <a:lvl7pPr lvl="6" rtl="0">
              <a:spcBef>
                <a:spcPts val="0"/>
              </a:spcBef>
              <a:spcAft>
                <a:spcPts val="0"/>
              </a:spcAft>
              <a:buClr>
                <a:schemeClr val="lt1"/>
              </a:buClr>
              <a:buSzPts val="3600"/>
              <a:buNone/>
              <a:defRPr sz="4800">
                <a:solidFill>
                  <a:schemeClr val="lt1"/>
                </a:solidFill>
              </a:defRPr>
            </a:lvl7pPr>
            <a:lvl8pPr lvl="7" rtl="0">
              <a:spcBef>
                <a:spcPts val="0"/>
              </a:spcBef>
              <a:spcAft>
                <a:spcPts val="0"/>
              </a:spcAft>
              <a:buClr>
                <a:schemeClr val="lt1"/>
              </a:buClr>
              <a:buSzPts val="3600"/>
              <a:buNone/>
              <a:defRPr sz="4800">
                <a:solidFill>
                  <a:schemeClr val="lt1"/>
                </a:solidFill>
              </a:defRPr>
            </a:lvl8pPr>
            <a:lvl9pPr lvl="8" rtl="0">
              <a:spcBef>
                <a:spcPts val="0"/>
              </a:spcBef>
              <a:spcAft>
                <a:spcPts val="0"/>
              </a:spcAft>
              <a:buClr>
                <a:schemeClr val="lt1"/>
              </a:buClr>
              <a:buSzPts val="3600"/>
              <a:buNone/>
              <a:defRPr sz="4800">
                <a:solidFill>
                  <a:schemeClr val="lt1"/>
                </a:solidFill>
              </a:defRPr>
            </a:lvl9pPr>
          </a:lstStyle>
          <a:p>
            <a:r>
              <a:rPr lang="en-US"/>
              <a:t>Click to edit Master title style</a:t>
            </a:r>
            <a:endParaRPr/>
          </a:p>
        </p:txBody>
      </p:sp>
      <p:sp>
        <p:nvSpPr>
          <p:cNvPr id="17" name="Google Shape;1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0987316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Dark Picture">
    <p:bg>
      <p:bgPr>
        <a:solidFill>
          <a:schemeClr val="tx1"/>
        </a:solidFill>
        <a:effectLst/>
      </p:bgPr>
    </p:bg>
    <p:spTree>
      <p:nvGrpSpPr>
        <p:cNvPr id="1" name=""/>
        <p:cNvGrpSpPr/>
        <p:nvPr/>
      </p:nvGrpSpPr>
      <p:grpSpPr>
        <a:xfrm>
          <a:off x="0" y="0"/>
          <a:ext cx="0" cy="0"/>
          <a:chOff x="0" y="0"/>
          <a:chExt cx="0" cy="0"/>
        </a:xfrm>
      </p:grpSpPr>
      <p:grpSp>
        <p:nvGrpSpPr>
          <p:cNvPr id="9" name="Group 8"/>
          <p:cNvGrpSpPr>
            <a:grpSpLocks noChangeAspect="1"/>
          </p:cNvGrpSpPr>
          <p:nvPr userDrawn="1"/>
        </p:nvGrpSpPr>
        <p:grpSpPr>
          <a:xfrm>
            <a:off x="393523" y="381956"/>
            <a:ext cx="2218745" cy="893759"/>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MetricHPE Black" panose="020B0A03030202060203" pitchFamily="34" charset="0"/>
              </a:endParaRPr>
            </a:p>
          </p:txBody>
        </p:sp>
        <p:sp>
          <p:nvSpPr>
            <p:cNvPr id="14" name="Freeform 6"/>
            <p:cNvSpPr>
              <a:spLocks noEditPoints="1"/>
            </p:cNvSpPr>
            <p:nvPr/>
          </p:nvSpPr>
          <p:spPr bwMode="auto">
            <a:xfrm>
              <a:off x="3578225" y="1968501"/>
              <a:ext cx="5038725" cy="1289049"/>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MetricHPE Black" panose="020B0A03030202060203" pitchFamily="34" charset="0"/>
              </a:endParaRPr>
            </a:p>
          </p:txBody>
        </p:sp>
      </p:grpSp>
      <p:sp>
        <p:nvSpPr>
          <p:cNvPr id="15" name="Title 4"/>
          <p:cNvSpPr>
            <a:spLocks noGrp="1"/>
          </p:cNvSpPr>
          <p:nvPr>
            <p:ph type="title" hasCustomPrompt="1"/>
          </p:nvPr>
        </p:nvSpPr>
        <p:spPr>
          <a:xfrm>
            <a:off x="284397" y="1869197"/>
            <a:ext cx="11423555" cy="1905000"/>
          </a:xfrm>
        </p:spPr>
        <p:txBody>
          <a:bodyPr lIns="91440" tIns="91440" rIns="91440" bIns="91440" anchor="b"/>
          <a:lstStyle>
            <a:lvl1pPr>
              <a:lnSpc>
                <a:spcPct val="80000"/>
              </a:lnSpc>
              <a:defRPr sz="4400">
                <a:solidFill>
                  <a:schemeClr val="bg1"/>
                </a:solidFill>
              </a:defRPr>
            </a:lvl1pPr>
          </a:lstStyle>
          <a:p>
            <a:r>
              <a:rPr lang="en-US"/>
              <a:t>Click to edit</a:t>
            </a:r>
            <a:br>
              <a:rPr lang="en-US"/>
            </a:br>
            <a:r>
              <a:rPr lang="en-US"/>
              <a:t>master title style</a:t>
            </a:r>
            <a:endParaRPr/>
          </a:p>
        </p:txBody>
      </p:sp>
      <p:sp>
        <p:nvSpPr>
          <p:cNvPr id="16" name="Subtitle 2"/>
          <p:cNvSpPr>
            <a:spLocks noGrp="1"/>
          </p:cNvSpPr>
          <p:nvPr>
            <p:ph type="subTitle" idx="1" hasCustomPrompt="1"/>
          </p:nvPr>
        </p:nvSpPr>
        <p:spPr>
          <a:xfrm>
            <a:off x="284397" y="4133088"/>
            <a:ext cx="8229600" cy="438912"/>
          </a:xfrm>
        </p:spPr>
        <p:txBody>
          <a:bodyPr lIns="91440" tIns="91440" rIns="91440" bIns="91440">
            <a:noAutofit/>
          </a:bodyPr>
          <a:lstStyle>
            <a:lvl1pPr marL="0" indent="0" algn="l">
              <a:spcBef>
                <a:spcPts val="0"/>
              </a:spcBef>
              <a:buNone/>
              <a:defRPr sz="3200">
                <a:solidFill>
                  <a:schemeClr val="bg1"/>
                </a:solidFill>
                <a:latin typeface="MetricHPE" panose="020B05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endParaRPr/>
          </a:p>
        </p:txBody>
      </p:sp>
      <p:sp>
        <p:nvSpPr>
          <p:cNvPr id="17" name="Text Placeholder 7"/>
          <p:cNvSpPr>
            <a:spLocks noGrp="1"/>
          </p:cNvSpPr>
          <p:nvPr>
            <p:ph type="body" sz="quarter" idx="13" hasCustomPrompt="1"/>
          </p:nvPr>
        </p:nvSpPr>
        <p:spPr>
          <a:xfrm>
            <a:off x="284397" y="4577983"/>
            <a:ext cx="5489578" cy="339214"/>
          </a:xfrm>
        </p:spPr>
        <p:txBody>
          <a:bodyPr lIns="91440" tIns="91440" rIns="91440" bIns="91440">
            <a:noAutofit/>
          </a:bodyPr>
          <a:lstStyle>
            <a:lvl1pPr marL="0" indent="0">
              <a:spcBef>
                <a:spcPts val="0"/>
              </a:spcBef>
              <a:buNone/>
              <a:defRPr sz="2200" baseline="0">
                <a:solidFill>
                  <a:schemeClr val="bg1"/>
                </a:solidFill>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endParaRPr/>
          </a:p>
        </p:txBody>
      </p:sp>
      <p:sp>
        <p:nvSpPr>
          <p:cNvPr id="18" name="Rectangle 17"/>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Tree>
    <p:extLst>
      <p:ext uri="{BB962C8B-B14F-4D97-AF65-F5344CB8AC3E}">
        <p14:creationId xmlns:p14="http://schemas.microsoft.com/office/powerpoint/2010/main" val="2914590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Dark Picture">
    <p:bg>
      <p:bgPr>
        <a:solidFill>
          <a:schemeClr val="bg1"/>
        </a:solidFill>
        <a:effectLst/>
      </p:bgPr>
    </p:bg>
    <p:spTree>
      <p:nvGrpSpPr>
        <p:cNvPr id="1" name=""/>
        <p:cNvGrpSpPr/>
        <p:nvPr/>
      </p:nvGrpSpPr>
      <p:grpSpPr>
        <a:xfrm>
          <a:off x="0" y="0"/>
          <a:ext cx="0" cy="0"/>
          <a:chOff x="0" y="0"/>
          <a:chExt cx="0" cy="0"/>
        </a:xfrm>
      </p:grpSpPr>
      <p:grpSp>
        <p:nvGrpSpPr>
          <p:cNvPr id="9" name="Group 8"/>
          <p:cNvGrpSpPr>
            <a:grpSpLocks noChangeAspect="1"/>
          </p:cNvGrpSpPr>
          <p:nvPr userDrawn="1"/>
        </p:nvGrpSpPr>
        <p:grpSpPr>
          <a:xfrm>
            <a:off x="393523" y="381956"/>
            <a:ext cx="2218745" cy="893759"/>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MetricHPE Black" panose="020B0A03030202060203" pitchFamily="34" charset="0"/>
              </a:endParaRPr>
            </a:p>
          </p:txBody>
        </p:sp>
        <p:sp>
          <p:nvSpPr>
            <p:cNvPr id="14" name="Freeform 6"/>
            <p:cNvSpPr>
              <a:spLocks noEditPoints="1"/>
            </p:cNvSpPr>
            <p:nvPr/>
          </p:nvSpPr>
          <p:spPr bwMode="auto">
            <a:xfrm>
              <a:off x="3578225" y="1968501"/>
              <a:ext cx="5038725" cy="1289049"/>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MetricHPE Black" panose="020B0A03030202060203" pitchFamily="34" charset="0"/>
              </a:endParaRPr>
            </a:p>
          </p:txBody>
        </p:sp>
      </p:grpSp>
      <p:sp>
        <p:nvSpPr>
          <p:cNvPr id="15" name="Title 4"/>
          <p:cNvSpPr>
            <a:spLocks noGrp="1"/>
          </p:cNvSpPr>
          <p:nvPr>
            <p:ph type="title" hasCustomPrompt="1"/>
          </p:nvPr>
        </p:nvSpPr>
        <p:spPr>
          <a:xfrm>
            <a:off x="290747" y="1869197"/>
            <a:ext cx="11423555" cy="1905000"/>
          </a:xfrm>
        </p:spPr>
        <p:txBody>
          <a:bodyPr anchor="b"/>
          <a:lstStyle>
            <a:lvl1pPr>
              <a:lnSpc>
                <a:spcPct val="80000"/>
              </a:lnSpc>
              <a:defRPr sz="4400">
                <a:solidFill>
                  <a:sysClr val="windowText" lastClr="000000"/>
                </a:solidFill>
              </a:defRPr>
            </a:lvl1pPr>
          </a:lstStyle>
          <a:p>
            <a:r>
              <a:rPr lang="en-US"/>
              <a:t>Click to edit</a:t>
            </a:r>
            <a:br>
              <a:rPr lang="en-US"/>
            </a:br>
            <a:r>
              <a:rPr lang="en-US"/>
              <a:t>master title style</a:t>
            </a:r>
            <a:endParaRPr/>
          </a:p>
        </p:txBody>
      </p:sp>
      <p:sp>
        <p:nvSpPr>
          <p:cNvPr id="18" name="Rectangle 17"/>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2" name="Subtitle 2"/>
          <p:cNvSpPr>
            <a:spLocks noGrp="1"/>
          </p:cNvSpPr>
          <p:nvPr>
            <p:ph type="subTitle" idx="1" hasCustomPrompt="1"/>
          </p:nvPr>
        </p:nvSpPr>
        <p:spPr>
          <a:xfrm>
            <a:off x="290747" y="4133088"/>
            <a:ext cx="8229600" cy="438912"/>
          </a:xfrm>
        </p:spPr>
        <p:txBody>
          <a:bodyPr>
            <a:noAutofit/>
          </a:bodyPr>
          <a:lstStyle>
            <a:lvl1pPr marL="0" indent="0" algn="l">
              <a:spcBef>
                <a:spcPts val="0"/>
              </a:spcBef>
              <a:buNone/>
              <a:defRPr sz="3200">
                <a:solidFill>
                  <a:schemeClr val="tx1"/>
                </a:solidFill>
                <a:latin typeface="MetricHPE" panose="020B05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endParaRPr/>
          </a:p>
        </p:txBody>
      </p:sp>
      <p:sp>
        <p:nvSpPr>
          <p:cNvPr id="19" name="Text Placeholder 7"/>
          <p:cNvSpPr>
            <a:spLocks noGrp="1"/>
          </p:cNvSpPr>
          <p:nvPr>
            <p:ph type="body" sz="quarter" idx="13" hasCustomPrompt="1"/>
          </p:nvPr>
        </p:nvSpPr>
        <p:spPr>
          <a:xfrm>
            <a:off x="290747" y="4577983"/>
            <a:ext cx="5489578" cy="339214"/>
          </a:xfrm>
        </p:spPr>
        <p:txBody>
          <a:bodyPr>
            <a:noAutofit/>
          </a:bodyPr>
          <a:lstStyle>
            <a:lvl1pPr marL="0" indent="0">
              <a:spcBef>
                <a:spcPts val="0"/>
              </a:spcBef>
              <a:buNone/>
              <a:defRPr sz="2200" baseline="0">
                <a:solidFill>
                  <a:schemeClr val="tx1"/>
                </a:solidFill>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endParaRPr/>
          </a:p>
        </p:txBody>
      </p:sp>
    </p:spTree>
    <p:extLst>
      <p:ext uri="{BB962C8B-B14F-4D97-AF65-F5344CB8AC3E}">
        <p14:creationId xmlns:p14="http://schemas.microsoft.com/office/powerpoint/2010/main" val="1470328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Title Slide with Name">
    <p:spTree>
      <p:nvGrpSpPr>
        <p:cNvPr id="1" name=""/>
        <p:cNvGrpSpPr/>
        <p:nvPr/>
      </p:nvGrpSpPr>
      <p:grpSpPr>
        <a:xfrm>
          <a:off x="0" y="0"/>
          <a:ext cx="0" cy="0"/>
          <a:chOff x="0" y="0"/>
          <a:chExt cx="0" cy="0"/>
        </a:xfrm>
      </p:grpSpPr>
      <p:sp>
        <p:nvSpPr>
          <p:cNvPr id="15" name="Title 4"/>
          <p:cNvSpPr>
            <a:spLocks noGrp="1"/>
          </p:cNvSpPr>
          <p:nvPr>
            <p:ph type="title" hasCustomPrompt="1"/>
          </p:nvPr>
        </p:nvSpPr>
        <p:spPr>
          <a:xfrm>
            <a:off x="290747" y="1869197"/>
            <a:ext cx="11423555" cy="1905000"/>
          </a:xfrm>
        </p:spPr>
        <p:txBody>
          <a:bodyPr lIns="91440" tIns="91440" rIns="91440" bIns="91440" anchor="b"/>
          <a:lstStyle>
            <a:lvl1pPr>
              <a:lnSpc>
                <a:spcPct val="80000"/>
              </a:lnSpc>
              <a:defRPr sz="4400">
                <a:solidFill>
                  <a:schemeClr val="bg1"/>
                </a:solidFill>
              </a:defRPr>
            </a:lvl1pPr>
          </a:lstStyle>
          <a:p>
            <a:r>
              <a:rPr lang="en-US"/>
              <a:t>Click to edit</a:t>
            </a:r>
            <a:br>
              <a:rPr lang="en-US"/>
            </a:br>
            <a:r>
              <a:rPr lang="en-US"/>
              <a:t>master title style</a:t>
            </a:r>
            <a:endParaRPr/>
          </a:p>
        </p:txBody>
      </p:sp>
      <p:sp>
        <p:nvSpPr>
          <p:cNvPr id="16" name="Subtitle 2"/>
          <p:cNvSpPr>
            <a:spLocks noGrp="1"/>
          </p:cNvSpPr>
          <p:nvPr>
            <p:ph type="subTitle" idx="1" hasCustomPrompt="1"/>
          </p:nvPr>
        </p:nvSpPr>
        <p:spPr>
          <a:xfrm>
            <a:off x="290747" y="4133088"/>
            <a:ext cx="8229600" cy="438912"/>
          </a:xfrm>
        </p:spPr>
        <p:txBody>
          <a:bodyPr lIns="91440" tIns="91440" rIns="91440" bIns="91440">
            <a:noAutofit/>
          </a:bodyPr>
          <a:lstStyle>
            <a:lvl1pPr marL="0" indent="0" algn="l">
              <a:spcBef>
                <a:spcPts val="0"/>
              </a:spcBef>
              <a:buNone/>
              <a:defRPr sz="3200">
                <a:solidFill>
                  <a:schemeClr val="bg1"/>
                </a:solidFill>
                <a:latin typeface="MetricHPE" panose="020B05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endParaRPr/>
          </a:p>
        </p:txBody>
      </p:sp>
      <p:sp>
        <p:nvSpPr>
          <p:cNvPr id="17" name="Text Placeholder 7"/>
          <p:cNvSpPr>
            <a:spLocks noGrp="1"/>
          </p:cNvSpPr>
          <p:nvPr>
            <p:ph type="body" sz="quarter" idx="13" hasCustomPrompt="1"/>
          </p:nvPr>
        </p:nvSpPr>
        <p:spPr>
          <a:xfrm>
            <a:off x="290747" y="4577983"/>
            <a:ext cx="5489578" cy="339214"/>
          </a:xfrm>
        </p:spPr>
        <p:txBody>
          <a:bodyPr lIns="91440" tIns="91440" rIns="91440" bIns="91440">
            <a:noAutofit/>
          </a:bodyPr>
          <a:lstStyle>
            <a:lvl1pPr marL="0" indent="0">
              <a:spcBef>
                <a:spcPts val="0"/>
              </a:spcBef>
              <a:buNone/>
              <a:defRPr sz="2200" baseline="0">
                <a:solidFill>
                  <a:schemeClr val="bg1"/>
                </a:solidFill>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endParaRPr/>
          </a:p>
        </p:txBody>
      </p:sp>
      <p:sp>
        <p:nvSpPr>
          <p:cNvPr id="18" name="Rectangle 17"/>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grpSp>
        <p:nvGrpSpPr>
          <p:cNvPr id="19" name="Group 18">
            <a:extLst>
              <a:ext uri="{FF2B5EF4-FFF2-40B4-BE49-F238E27FC236}">
                <a16:creationId xmlns:a16="http://schemas.microsoft.com/office/drawing/2014/main" id="{B1DE7DF4-80FB-44F1-84C8-232D48CE018C}"/>
              </a:ext>
            </a:extLst>
          </p:cNvPr>
          <p:cNvGrpSpPr>
            <a:grpSpLocks noChangeAspect="1"/>
          </p:cNvGrpSpPr>
          <p:nvPr userDrawn="1"/>
        </p:nvGrpSpPr>
        <p:grpSpPr>
          <a:xfrm>
            <a:off x="393523" y="381956"/>
            <a:ext cx="2218745" cy="893759"/>
            <a:chOff x="3578225" y="1146175"/>
            <a:chExt cx="5038725" cy="2111375"/>
          </a:xfrm>
        </p:grpSpPr>
        <p:sp>
          <p:nvSpPr>
            <p:cNvPr id="20" name="Freeform 5">
              <a:extLst>
                <a:ext uri="{FF2B5EF4-FFF2-40B4-BE49-F238E27FC236}">
                  <a16:creationId xmlns:a16="http://schemas.microsoft.com/office/drawing/2014/main" id="{C116200C-623E-4E13-B86C-8357D65B62D2}"/>
                </a:ext>
              </a:extLst>
            </p:cNvPr>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MetricHPE Black" panose="020B0A03030202060203" pitchFamily="34" charset="0"/>
              </a:endParaRPr>
            </a:p>
          </p:txBody>
        </p:sp>
        <p:sp>
          <p:nvSpPr>
            <p:cNvPr id="21" name="Freeform 6">
              <a:extLst>
                <a:ext uri="{FF2B5EF4-FFF2-40B4-BE49-F238E27FC236}">
                  <a16:creationId xmlns:a16="http://schemas.microsoft.com/office/drawing/2014/main" id="{856AED84-0D83-4550-A8C7-8CF1C4D3EAC3}"/>
                </a:ext>
              </a:extLst>
            </p:cNvPr>
            <p:cNvSpPr>
              <a:spLocks noEditPoints="1"/>
            </p:cNvSpPr>
            <p:nvPr/>
          </p:nvSpPr>
          <p:spPr bwMode="auto">
            <a:xfrm>
              <a:off x="3578225" y="1968501"/>
              <a:ext cx="5038725" cy="1289049"/>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MetricHPE Black" panose="020B0A03030202060203" pitchFamily="34" charset="0"/>
              </a:endParaRPr>
            </a:p>
          </p:txBody>
        </p:sp>
      </p:grpSp>
    </p:spTree>
    <p:extLst>
      <p:ext uri="{BB962C8B-B14F-4D97-AF65-F5344CB8AC3E}">
        <p14:creationId xmlns:p14="http://schemas.microsoft.com/office/powerpoint/2010/main" val="505554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Picture Placeholder 3"/>
          <p:cNvSpPr>
            <a:spLocks noGrp="1"/>
          </p:cNvSpPr>
          <p:nvPr>
            <p:ph type="pic" sz="quarter" idx="15" hasCustomPrompt="1"/>
          </p:nvPr>
        </p:nvSpPr>
        <p:spPr>
          <a:xfrm>
            <a:off x="0" y="0"/>
            <a:ext cx="12192000" cy="6858000"/>
          </a:xfrm>
        </p:spPr>
        <p:txBody>
          <a:bodyPr rIns="1828800" anchor="ctr"/>
          <a:lstStyle>
            <a:lvl1pPr marL="0" indent="0" algn="r">
              <a:buNone/>
              <a:defRPr>
                <a:latin typeface="MetricHPE" panose="020B0503030202060203" pitchFamily="34" charset="0"/>
              </a:defRPr>
            </a:lvl1pPr>
          </a:lstStyle>
          <a:p>
            <a:r>
              <a:rPr lang="en-US"/>
              <a:t>Click to add picture</a:t>
            </a:r>
          </a:p>
        </p:txBody>
      </p:sp>
      <p:sp>
        <p:nvSpPr>
          <p:cNvPr id="8" name="Title 1"/>
          <p:cNvSpPr>
            <a:spLocks noGrp="1"/>
          </p:cNvSpPr>
          <p:nvPr>
            <p:ph type="title" hasCustomPrompt="1"/>
          </p:nvPr>
        </p:nvSpPr>
        <p:spPr>
          <a:xfrm>
            <a:off x="292839" y="2743510"/>
            <a:ext cx="5923811" cy="1485280"/>
          </a:xfrm>
        </p:spPr>
        <p:txBody>
          <a:bodyPr lIns="91440" tIns="91440" rIns="91440" bIns="91440" anchor="t"/>
          <a:lstStyle>
            <a:lvl1pPr>
              <a:defRPr sz="3200" baseline="0"/>
            </a:lvl1pPr>
          </a:lstStyle>
          <a:p>
            <a:r>
              <a:rPr lang="en-US"/>
              <a:t>Click to add section header</a:t>
            </a:r>
            <a:br>
              <a:rPr lang="en-US"/>
            </a:br>
            <a:r>
              <a:rPr lang="en-US"/>
              <a:t>or big idea statement</a:t>
            </a:r>
          </a:p>
        </p:txBody>
      </p:sp>
      <p:sp>
        <p:nvSpPr>
          <p:cNvPr id="2" name="Footer Placeholder 1"/>
          <p:cNvSpPr>
            <a:spLocks noGrp="1"/>
          </p:cNvSpPr>
          <p:nvPr>
            <p:ph type="ftr" sz="quarter" idx="16"/>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17"/>
          </p:nvPr>
        </p:nvSpPr>
        <p:spPr/>
        <p:txBody>
          <a:bodyPr/>
          <a:lstStyle>
            <a:lvl1pPr>
              <a:defRPr>
                <a:latin typeface="MetricHPE" panose="020B0503030202060203" pitchFamily="34" charset="0"/>
              </a:defRPr>
            </a:lvl1pPr>
          </a:lstStyle>
          <a:p>
            <a:pPr defTabSz="1088421">
              <a:buFontTx/>
              <a:buBlip>
                <a:blip r:embed="rId2"/>
              </a:buBlip>
            </a:pPr>
            <a:fld id="{104FC826-72BB-4AF1-BA01-A94F7396A7DC}" type="slidenum">
              <a:rPr lang="en-US" smtClean="0"/>
              <a:pPr defTabSz="1088421">
                <a:buFontTx/>
                <a:buBlip>
                  <a:blip r:embed="rId2"/>
                </a:buBlip>
              </a:pPr>
              <a:t>‹#›</a:t>
            </a:fld>
            <a:endParaRPr lang="en-US"/>
          </a:p>
        </p:txBody>
      </p:sp>
    </p:spTree>
    <p:extLst>
      <p:ext uri="{BB962C8B-B14F-4D97-AF65-F5344CB8AC3E}">
        <p14:creationId xmlns:p14="http://schemas.microsoft.com/office/powerpoint/2010/main" val="745465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late Section Header">
    <p:spTree>
      <p:nvGrpSpPr>
        <p:cNvPr id="1" name=""/>
        <p:cNvGrpSpPr/>
        <p:nvPr/>
      </p:nvGrpSpPr>
      <p:grpSpPr>
        <a:xfrm>
          <a:off x="0" y="0"/>
          <a:ext cx="0" cy="0"/>
          <a:chOff x="0" y="0"/>
          <a:chExt cx="0" cy="0"/>
        </a:xfrm>
      </p:grpSpPr>
      <p:pic>
        <p:nvPicPr>
          <p:cNvPr id="8" name="Picture Placeholder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504950"/>
            <a:ext cx="12192000" cy="3295651"/>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79648" y="6246014"/>
            <a:ext cx="954000" cy="274320"/>
          </a:xfrm>
          <a:prstGeom prst="rect">
            <a:avLst/>
          </a:prstGeom>
        </p:spPr>
      </p:pic>
      <p:sp>
        <p:nvSpPr>
          <p:cNvPr id="10" name="Title 1"/>
          <p:cNvSpPr>
            <a:spLocks noGrp="1"/>
          </p:cNvSpPr>
          <p:nvPr>
            <p:ph type="title" hasCustomPrompt="1"/>
          </p:nvPr>
        </p:nvSpPr>
        <p:spPr>
          <a:xfrm>
            <a:off x="292101" y="2686713"/>
            <a:ext cx="8522208" cy="499365"/>
          </a:xfrm>
        </p:spPr>
        <p:txBody>
          <a:bodyPr lIns="91440" tIns="91440" rIns="91440" bIns="91440" anchor="b" anchorCtr="0"/>
          <a:lstStyle>
            <a:lvl1pPr>
              <a:defRPr sz="3200" baseline="0">
                <a:solidFill>
                  <a:schemeClr val="bg1"/>
                </a:solidFill>
              </a:defRPr>
            </a:lvl1pPr>
          </a:lstStyle>
          <a:p>
            <a:r>
              <a:rPr lang="en-US"/>
              <a:t>Click to add section header</a:t>
            </a:r>
          </a:p>
        </p:txBody>
      </p:sp>
      <p:sp>
        <p:nvSpPr>
          <p:cNvPr id="11" name="Text Placeholder 9"/>
          <p:cNvSpPr>
            <a:spLocks noGrp="1"/>
          </p:cNvSpPr>
          <p:nvPr>
            <p:ph type="body" sz="quarter" idx="14"/>
          </p:nvPr>
        </p:nvSpPr>
        <p:spPr>
          <a:xfrm>
            <a:off x="292100" y="3413925"/>
            <a:ext cx="8228011" cy="533400"/>
          </a:xfrm>
        </p:spPr>
        <p:txBody>
          <a:bodyPr lIns="91440" tIns="91440" rIns="91440" bIns="91440">
            <a:noAutofit/>
          </a:bodyPr>
          <a:lstStyle>
            <a:lvl1pPr marL="0" indent="0">
              <a:spcBef>
                <a:spcPts val="0"/>
              </a:spcBef>
              <a:buFontTx/>
              <a:buNone/>
              <a:defRPr sz="2600">
                <a:solidFill>
                  <a:schemeClr val="bg1"/>
                </a:solidFill>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2" name="Rectangle 11">
            <a:extLst>
              <a:ext uri="{FF2B5EF4-FFF2-40B4-BE49-F238E27FC236}">
                <a16:creationId xmlns:a16="http://schemas.microsoft.com/office/drawing/2014/main" id="{9DE89E88-AA0C-49B4-9BC1-610AE2FDBE94}"/>
              </a:ext>
            </a:extLst>
          </p:cNvPr>
          <p:cNvSpPr/>
          <p:nvPr userDrawn="1"/>
        </p:nvSpPr>
        <p:spPr>
          <a:xfrm>
            <a:off x="381000" y="3258636"/>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4"/>
              </a:buBlip>
            </a:pPr>
            <a:fld id="{104FC826-72BB-4AF1-BA01-A94F7396A7DC}" type="slidenum">
              <a:rPr lang="en-US" smtClean="0"/>
              <a:pPr defTabSz="1088421">
                <a:buFontTx/>
                <a:buBlip>
                  <a:blip r:embed="rId4"/>
                </a:buBlip>
              </a:pPr>
              <a:t>‹#›</a:t>
            </a:fld>
            <a:endParaRPr lang="en-US"/>
          </a:p>
        </p:txBody>
      </p:sp>
      <p:sp>
        <p:nvSpPr>
          <p:cNvPr id="13" name="TextBox 12"/>
          <p:cNvSpPr txBox="1"/>
          <p:nvPr userDrawn="1"/>
        </p:nvSpPr>
        <p:spPr>
          <a:xfrm>
            <a:off x="6270877" y="3314045"/>
            <a:ext cx="5532325" cy="2570834"/>
          </a:xfrm>
          <a:prstGeom prst="rect">
            <a:avLst/>
          </a:prstGeom>
          <a:solidFill>
            <a:schemeClr val="bg1"/>
          </a:solidFill>
          <a:ln w="57150">
            <a:solidFill>
              <a:schemeClr val="accent5"/>
            </a:solidFill>
            <a:miter lim="800000"/>
          </a:ln>
        </p:spPr>
        <p:txBody>
          <a:bodyPr vert="horz" wrap="square" lIns="182880" tIns="182880" rIns="182880" bIns="182880" rtlCol="0">
            <a:noAutofit/>
          </a:bodyPr>
          <a:lstStyle/>
          <a:p>
            <a:pPr>
              <a:lnSpc>
                <a:spcPct val="90000"/>
              </a:lnSpc>
              <a:spcAft>
                <a:spcPts val="1600"/>
              </a:spcAft>
            </a:pPr>
            <a:r>
              <a:rPr lang="en-US" sz="1500">
                <a:latin typeface="MetricHPE" panose="020B0503030202060203" pitchFamily="34" charset="0"/>
              </a:rPr>
              <a:t>Please use a section divider image that relates well with the subject of your presentation.</a:t>
            </a:r>
          </a:p>
          <a:p>
            <a:pPr>
              <a:lnSpc>
                <a:spcPct val="90000"/>
              </a:lnSpc>
              <a:spcAft>
                <a:spcPts val="1600"/>
              </a:spcAft>
            </a:pPr>
            <a:r>
              <a:rPr lang="en-US" sz="1500">
                <a:latin typeface="MetricHPE" panose="020B0503030202060203" pitchFamily="34" charset="0"/>
              </a:rPr>
              <a:t>To change your section image, go to [View] -&gt; [Slide Master] to delete and insert a new image.</a:t>
            </a:r>
          </a:p>
          <a:p>
            <a:pPr>
              <a:lnSpc>
                <a:spcPct val="90000"/>
              </a:lnSpc>
              <a:spcAft>
                <a:spcPts val="1600"/>
              </a:spcAft>
            </a:pPr>
            <a:r>
              <a:rPr lang="en-US" sz="1500">
                <a:latin typeface="MetricHPE" panose="020B0503030202060203" pitchFamily="34" charset="0"/>
              </a:rPr>
              <a:t>A collection of images specifically formatted for use as PPT title slides can be found </a:t>
            </a:r>
            <a:r>
              <a:rPr lang="en-US" sz="1500">
                <a:latin typeface="MetricHPE" panose="020B0503030202060203" pitchFamily="34" charset="0"/>
                <a:hlinkClick r:id="rId5"/>
              </a:rPr>
              <a:t>here</a:t>
            </a:r>
            <a:r>
              <a:rPr lang="en-US" sz="1500">
                <a:latin typeface="MetricHPE" panose="020B0503030202060203" pitchFamily="34" charset="0"/>
              </a:rPr>
              <a:t> in the HPE Brand Library, and cropped to fit.</a:t>
            </a:r>
          </a:p>
          <a:p>
            <a:pPr>
              <a:lnSpc>
                <a:spcPct val="90000"/>
              </a:lnSpc>
              <a:spcAft>
                <a:spcPts val="1600"/>
              </a:spcAft>
            </a:pPr>
            <a:r>
              <a:rPr lang="en-US" sz="1500">
                <a:latin typeface="MetricHPE" panose="020B0503030202060203" pitchFamily="34" charset="0"/>
              </a:rPr>
              <a:t>Please delete this box in the Slide Master after you update your title image.</a:t>
            </a:r>
          </a:p>
          <a:p>
            <a:pPr>
              <a:lnSpc>
                <a:spcPct val="90000"/>
              </a:lnSpc>
            </a:pPr>
            <a:endParaRPr lang="en-US" sz="1500" err="1">
              <a:solidFill>
                <a:schemeClr val="bg1"/>
              </a:solidFill>
              <a:latin typeface="MetricHPE" panose="020B0503030202060203" pitchFamily="34" charset="0"/>
            </a:endParaRPr>
          </a:p>
        </p:txBody>
      </p:sp>
    </p:spTree>
    <p:extLst>
      <p:ext uri="{BB962C8B-B14F-4D97-AF65-F5344CB8AC3E}">
        <p14:creationId xmlns:p14="http://schemas.microsoft.com/office/powerpoint/2010/main" val="2384387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Green Frame Divider">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79648" y="6246014"/>
            <a:ext cx="954000" cy="274320"/>
          </a:xfrm>
          <a:prstGeom prst="rect">
            <a:avLst/>
          </a:prstGeom>
        </p:spPr>
      </p:pic>
      <p:sp>
        <p:nvSpPr>
          <p:cNvPr id="16" name="Title 1"/>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17" name="Text Placeholder 9"/>
          <p:cNvSpPr>
            <a:spLocks noGrp="1"/>
          </p:cNvSpPr>
          <p:nvPr>
            <p:ph type="body" sz="quarter" idx="14"/>
          </p:nvPr>
        </p:nvSpPr>
        <p:spPr>
          <a:xfrm>
            <a:off x="288994" y="2871000"/>
            <a:ext cx="8228011" cy="533400"/>
          </a:xfrm>
        </p:spPr>
        <p:txBody>
          <a:bodyPr lIns="91440" tIns="91440" rIns="91440" bIns="91440">
            <a:noAutofit/>
          </a:bodyPr>
          <a:lstStyle>
            <a:lvl1pPr marL="0" indent="0">
              <a:spcBef>
                <a:spcPts val="0"/>
              </a:spcBef>
              <a:buFontTx/>
              <a:buNone/>
              <a:defRPr sz="26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8" name="Rectangle 17"/>
          <p:cNvSpPr/>
          <p:nvPr userDrawn="1"/>
        </p:nvSpPr>
        <p:spPr>
          <a:xfrm>
            <a:off x="377894" y="2716146"/>
            <a:ext cx="8522208"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3535399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Purple Frame Divider">
    <p:spTree>
      <p:nvGrpSpPr>
        <p:cNvPr id="1" name=""/>
        <p:cNvGrpSpPr/>
        <p:nvPr/>
      </p:nvGrpSpPr>
      <p:grpSpPr>
        <a:xfrm>
          <a:off x="0" y="0"/>
          <a:ext cx="0" cy="0"/>
          <a:chOff x="0" y="0"/>
          <a:chExt cx="0" cy="0"/>
        </a:xfrm>
      </p:grpSpPr>
      <p:sp>
        <p:nvSpPr>
          <p:cNvPr id="16" name="Rectangle 15"/>
          <p:cNvSpPr/>
          <p:nvPr userDrawn="1"/>
        </p:nvSpPr>
        <p:spPr>
          <a:xfrm>
            <a:off x="377894" y="2716146"/>
            <a:ext cx="8522208" cy="548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8" name="Title 1">
            <a:extLst>
              <a:ext uri="{FF2B5EF4-FFF2-40B4-BE49-F238E27FC236}">
                <a16:creationId xmlns:a16="http://schemas.microsoft.com/office/drawing/2014/main" id="{2CE5726B-4E9B-428F-B8BF-52038F1B0EF7}"/>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9" name="Text Placeholder 9">
            <a:extLst>
              <a:ext uri="{FF2B5EF4-FFF2-40B4-BE49-F238E27FC236}">
                <a16:creationId xmlns:a16="http://schemas.microsoft.com/office/drawing/2014/main" id="{CB607F37-173B-4A34-95FA-297523FEF616}"/>
              </a:ext>
            </a:extLst>
          </p:cNvPr>
          <p:cNvSpPr>
            <a:spLocks noGrp="1"/>
          </p:cNvSpPr>
          <p:nvPr>
            <p:ph type="body" sz="quarter" idx="14"/>
          </p:nvPr>
        </p:nvSpPr>
        <p:spPr>
          <a:xfrm>
            <a:off x="288994" y="2871000"/>
            <a:ext cx="8228011" cy="533400"/>
          </a:xfrm>
        </p:spPr>
        <p:txBody>
          <a:bodyPr lIns="91440" tIns="91440" rIns="91440" bIns="91440">
            <a:noAutofit/>
          </a:bodyPr>
          <a:lstStyle>
            <a:lvl1pPr marL="0" indent="0">
              <a:spcBef>
                <a:spcPts val="0"/>
              </a:spcBef>
              <a:buFontTx/>
              <a:buNone/>
              <a:defRPr sz="26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Tree>
    <p:extLst>
      <p:ext uri="{BB962C8B-B14F-4D97-AF65-F5344CB8AC3E}">
        <p14:creationId xmlns:p14="http://schemas.microsoft.com/office/powerpoint/2010/main" val="3872851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89696" y="776493"/>
            <a:ext cx="11421304" cy="381000"/>
          </a:xfrm>
        </p:spPr>
        <p:txBody>
          <a:bodyPr>
            <a:noAutofit/>
          </a:bodyPr>
          <a:lstStyle>
            <a:lvl1pPr marL="0" indent="0">
              <a:spcBef>
                <a:spcPts val="0"/>
              </a:spcBef>
              <a:buNone/>
              <a:defRPr sz="2200" baseline="0">
                <a:latin typeface="MetricHPE Light" panose="020B03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9"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10" name="Rectangle 9"/>
          <p:cNvSpPr/>
          <p:nvPr userDrawn="1"/>
        </p:nvSpPr>
        <p:spPr>
          <a:xfrm>
            <a:off x="385100" y="1189495"/>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Light" panose="020B0303030202060203" pitchFamily="34" charset="0"/>
            </a:endParaRPr>
          </a:p>
        </p:txBody>
      </p:sp>
      <p:sp>
        <p:nvSpPr>
          <p:cNvPr id="11" name="Footer Placeholder 2"/>
          <p:cNvSpPr>
            <a:spLocks noGrp="1"/>
          </p:cNvSpPr>
          <p:nvPr>
            <p:ph type="ftr" sz="quarter" idx="15"/>
          </p:nvPr>
        </p:nvSpPr>
        <p:spPr>
          <a:xfrm>
            <a:off x="7088056" y="6336077"/>
            <a:ext cx="4114800" cy="220717"/>
          </a:xfrm>
        </p:spPr>
        <p:txBody>
          <a:bodyPr/>
          <a:lstStyle>
            <a:lvl1pPr>
              <a:defRPr>
                <a:latin typeface="MetricHPE Light" panose="020B0303030202060203" pitchFamily="34" charset="0"/>
              </a:defRPr>
            </a:lvl1pPr>
          </a:lstStyle>
          <a:p>
            <a:r>
              <a:rPr lang="en-US"/>
              <a:t>craylabs@hpe.com</a:t>
            </a:r>
          </a:p>
        </p:txBody>
      </p:sp>
      <p:sp>
        <p:nvSpPr>
          <p:cNvPr id="12" name="Slide Number Placeholder 3"/>
          <p:cNvSpPr>
            <a:spLocks noGrp="1"/>
          </p:cNvSpPr>
          <p:nvPr>
            <p:ph type="sldNum" sz="quarter" idx="16"/>
          </p:nvPr>
        </p:nvSpPr>
        <p:spPr>
          <a:xfrm>
            <a:off x="11202856" y="6301811"/>
            <a:ext cx="684344" cy="365125"/>
          </a:xfrm>
        </p:spPr>
        <p:txBody>
          <a:bodyPr/>
          <a:lstStyle>
            <a:lvl1pPr>
              <a:defRPr>
                <a:latin typeface="MetricHPE Light" panose="020B0303030202060203" pitchFamily="34" charset="0"/>
              </a:defRPr>
            </a:lvl1pPr>
          </a:lstStyle>
          <a:p>
            <a:pPr defTabSz="1088421">
              <a:buFontTx/>
              <a:buBlip>
                <a:blip r:embed="rId2"/>
              </a:buBlip>
            </a:pPr>
            <a:fld id="{104FC826-72BB-4AF1-BA01-A94F7396A7DC}" type="slidenum">
              <a:rPr lang="en-US" smtClean="0"/>
              <a:pPr defTabSz="1088421">
                <a:buFontTx/>
                <a:buBlip>
                  <a:blip r:embed="rId2"/>
                </a:buBlip>
              </a:pPr>
              <a:t>‹#›</a:t>
            </a:fld>
            <a:endParaRPr lang="en-US"/>
          </a:p>
        </p:txBody>
      </p:sp>
      <p:pic>
        <p:nvPicPr>
          <p:cNvPr id="14" name="Picture 13"/>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Tree>
    <p:extLst>
      <p:ext uri="{BB962C8B-B14F-4D97-AF65-F5344CB8AC3E}">
        <p14:creationId xmlns:p14="http://schemas.microsoft.com/office/powerpoint/2010/main" val="3129388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Slate Turquoise Frame Divider">
    <p:spTree>
      <p:nvGrpSpPr>
        <p:cNvPr id="1" name=""/>
        <p:cNvGrpSpPr/>
        <p:nvPr/>
      </p:nvGrpSpPr>
      <p:grpSpPr>
        <a:xfrm>
          <a:off x="0" y="0"/>
          <a:ext cx="0" cy="0"/>
          <a:chOff x="0" y="0"/>
          <a:chExt cx="0" cy="0"/>
        </a:xfrm>
      </p:grpSpPr>
      <p:sp>
        <p:nvSpPr>
          <p:cNvPr id="16" name="Rectangle 15"/>
          <p:cNvSpPr/>
          <p:nvPr userDrawn="1"/>
        </p:nvSpPr>
        <p:spPr>
          <a:xfrm>
            <a:off x="377894" y="2716146"/>
            <a:ext cx="8522208" cy="54864"/>
          </a:xfrm>
          <a:prstGeom prst="rect">
            <a:avLst/>
          </a:prstGeom>
          <a:solidFill>
            <a:srgbClr val="32D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8" name="Title 1">
            <a:extLst>
              <a:ext uri="{FF2B5EF4-FFF2-40B4-BE49-F238E27FC236}">
                <a16:creationId xmlns:a16="http://schemas.microsoft.com/office/drawing/2014/main" id="{52C54A16-447D-4A74-9122-F46E4BC750F0}"/>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10" name="Text Placeholder 9">
            <a:extLst>
              <a:ext uri="{FF2B5EF4-FFF2-40B4-BE49-F238E27FC236}">
                <a16:creationId xmlns:a16="http://schemas.microsoft.com/office/drawing/2014/main" id="{1567728E-6D0A-492B-89E6-39E224462568}"/>
              </a:ext>
            </a:extLst>
          </p:cNvPr>
          <p:cNvSpPr>
            <a:spLocks noGrp="1"/>
          </p:cNvSpPr>
          <p:nvPr>
            <p:ph type="body" sz="quarter" idx="14"/>
          </p:nvPr>
        </p:nvSpPr>
        <p:spPr>
          <a:xfrm>
            <a:off x="288994" y="2871000"/>
            <a:ext cx="8228011" cy="533400"/>
          </a:xfrm>
        </p:spPr>
        <p:txBody>
          <a:bodyPr lIns="91440" tIns="91440" rIns="91440" bIns="91440">
            <a:noAutofit/>
          </a:bodyPr>
          <a:lstStyle>
            <a:lvl1pPr marL="0" indent="0">
              <a:spcBef>
                <a:spcPts val="0"/>
              </a:spcBef>
              <a:buFontTx/>
              <a:buNone/>
              <a:defRPr sz="26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Tree>
    <p:extLst>
      <p:ext uri="{BB962C8B-B14F-4D97-AF65-F5344CB8AC3E}">
        <p14:creationId xmlns:p14="http://schemas.microsoft.com/office/powerpoint/2010/main" val="3131335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Slate Orange Frame Divider">
    <p:spTree>
      <p:nvGrpSpPr>
        <p:cNvPr id="1" name=""/>
        <p:cNvGrpSpPr/>
        <p:nvPr/>
      </p:nvGrpSpPr>
      <p:grpSpPr>
        <a:xfrm>
          <a:off x="0" y="0"/>
          <a:ext cx="0" cy="0"/>
          <a:chOff x="0" y="0"/>
          <a:chExt cx="0" cy="0"/>
        </a:xfrm>
      </p:grpSpPr>
      <p:sp>
        <p:nvSpPr>
          <p:cNvPr id="16" name="Rectangle 15"/>
          <p:cNvSpPr/>
          <p:nvPr userDrawn="1"/>
        </p:nvSpPr>
        <p:spPr>
          <a:xfrm>
            <a:off x="377894" y="2716146"/>
            <a:ext cx="8522208"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8" name="Title 1">
            <a:extLst>
              <a:ext uri="{FF2B5EF4-FFF2-40B4-BE49-F238E27FC236}">
                <a16:creationId xmlns:a16="http://schemas.microsoft.com/office/drawing/2014/main" id="{10CC7B28-F85E-49B0-A5ED-82D39FF680D7}"/>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10" name="Text Placeholder 9">
            <a:extLst>
              <a:ext uri="{FF2B5EF4-FFF2-40B4-BE49-F238E27FC236}">
                <a16:creationId xmlns:a16="http://schemas.microsoft.com/office/drawing/2014/main" id="{A164B2CD-8FCB-4B30-B00B-A402E5693B84}"/>
              </a:ext>
            </a:extLst>
          </p:cNvPr>
          <p:cNvSpPr>
            <a:spLocks noGrp="1"/>
          </p:cNvSpPr>
          <p:nvPr>
            <p:ph type="body" sz="quarter" idx="14"/>
          </p:nvPr>
        </p:nvSpPr>
        <p:spPr>
          <a:xfrm>
            <a:off x="288994" y="2871000"/>
            <a:ext cx="8228011" cy="533400"/>
          </a:xfrm>
        </p:spPr>
        <p:txBody>
          <a:bodyPr lIns="91440" tIns="91440" rIns="91440" bIns="91440">
            <a:noAutofit/>
          </a:bodyPr>
          <a:lstStyle>
            <a:lvl1pPr marL="0" indent="0">
              <a:spcBef>
                <a:spcPts val="0"/>
              </a:spcBef>
              <a:buFontTx/>
              <a:buNone/>
              <a:defRPr sz="26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Tree>
    <p:extLst>
      <p:ext uri="{BB962C8B-B14F-4D97-AF65-F5344CB8AC3E}">
        <p14:creationId xmlns:p14="http://schemas.microsoft.com/office/powerpoint/2010/main" val="172376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284398" y="685800"/>
            <a:ext cx="9106250" cy="3075861"/>
          </a:xfrm>
        </p:spPr>
        <p:txBody>
          <a:bodyPr lIns="91440" anchor="b" anchorCtr="0"/>
          <a:lstStyle>
            <a:lvl1pPr marL="219456" indent="-219456">
              <a:defRPr sz="4600" cap="none" baseline="0">
                <a:latin typeface="MetricHPE" panose="020B0503030202060203" pitchFamily="34" charset="0"/>
              </a:defRPr>
            </a:lvl1pPr>
          </a:lstStyle>
          <a:p>
            <a:r>
              <a:rPr lang="en-US"/>
              <a:t>“Click to add quote here. Type quotation marks before and after text.”</a:t>
            </a:r>
          </a:p>
        </p:txBody>
      </p:sp>
      <p:sp>
        <p:nvSpPr>
          <p:cNvPr id="12" name="Text Placeholder 9"/>
          <p:cNvSpPr>
            <a:spLocks noGrp="1"/>
          </p:cNvSpPr>
          <p:nvPr>
            <p:ph type="body" sz="quarter" idx="14" hasCustomPrompt="1"/>
          </p:nvPr>
        </p:nvSpPr>
        <p:spPr>
          <a:xfrm>
            <a:off x="512997" y="3989508"/>
            <a:ext cx="8228011" cy="533400"/>
          </a:xfrm>
        </p:spPr>
        <p:txBody>
          <a:bodyPr lIns="91440">
            <a:noAutofit/>
          </a:bodyPr>
          <a:lstStyle>
            <a:lvl1pPr marL="0" indent="0">
              <a:spcBef>
                <a:spcPts val="0"/>
              </a:spcBef>
              <a:buFontTx/>
              <a:buNone/>
              <a:defRPr sz="26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add quoted person’s name, title, company</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2444403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Slate Quot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8" name="Title 1">
            <a:extLst>
              <a:ext uri="{FF2B5EF4-FFF2-40B4-BE49-F238E27FC236}">
                <a16:creationId xmlns:a16="http://schemas.microsoft.com/office/drawing/2014/main" id="{296867C9-FAEA-4AB9-9E4F-5E469CDF0D22}"/>
              </a:ext>
            </a:extLst>
          </p:cNvPr>
          <p:cNvSpPr>
            <a:spLocks noGrp="1"/>
          </p:cNvSpPr>
          <p:nvPr>
            <p:ph type="title" hasCustomPrompt="1"/>
          </p:nvPr>
        </p:nvSpPr>
        <p:spPr>
          <a:xfrm>
            <a:off x="284398" y="899032"/>
            <a:ext cx="9148360" cy="2862630"/>
          </a:xfrm>
        </p:spPr>
        <p:txBody>
          <a:bodyPr lIns="91440" anchor="b" anchorCtr="0"/>
          <a:lstStyle>
            <a:lvl1pPr marL="219456" indent="-219456">
              <a:defRPr sz="4600" cap="none" baseline="0">
                <a:latin typeface="MetricHPE" panose="020B0503030202060203" pitchFamily="34" charset="0"/>
              </a:defRPr>
            </a:lvl1pPr>
          </a:lstStyle>
          <a:p>
            <a:r>
              <a:rPr lang="en-US"/>
              <a:t>“Click to add quote here. Type quotation marks before and after text.”</a:t>
            </a:r>
          </a:p>
        </p:txBody>
      </p:sp>
      <p:sp>
        <p:nvSpPr>
          <p:cNvPr id="9" name="Text Placeholder 9">
            <a:extLst>
              <a:ext uri="{FF2B5EF4-FFF2-40B4-BE49-F238E27FC236}">
                <a16:creationId xmlns:a16="http://schemas.microsoft.com/office/drawing/2014/main" id="{B97CBB38-1E71-4985-B7D1-ACBC191C50DD}"/>
              </a:ext>
            </a:extLst>
          </p:cNvPr>
          <p:cNvSpPr>
            <a:spLocks noGrp="1"/>
          </p:cNvSpPr>
          <p:nvPr>
            <p:ph type="body" sz="quarter" idx="14" hasCustomPrompt="1"/>
          </p:nvPr>
        </p:nvSpPr>
        <p:spPr>
          <a:xfrm>
            <a:off x="512997" y="3989508"/>
            <a:ext cx="8228011" cy="533400"/>
          </a:xfrm>
        </p:spPr>
        <p:txBody>
          <a:bodyPr lIns="91440">
            <a:noAutofit/>
          </a:bodyPr>
          <a:lstStyle>
            <a:lvl1pPr marL="0" indent="0">
              <a:spcBef>
                <a:spcPts val="0"/>
              </a:spcBef>
              <a:buFontTx/>
              <a:buNone/>
              <a:defRPr sz="26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add quoted person’s name, title, company</a:t>
            </a:r>
          </a:p>
        </p:txBody>
      </p:sp>
    </p:spTree>
    <p:extLst>
      <p:ext uri="{BB962C8B-B14F-4D97-AF65-F5344CB8AC3E}">
        <p14:creationId xmlns:p14="http://schemas.microsoft.com/office/powerpoint/2010/main" val="1817506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7" name="Rectangle 16"/>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5" name="Text Placeholder 4"/>
          <p:cNvSpPr>
            <a:spLocks noGrp="1"/>
          </p:cNvSpPr>
          <p:nvPr>
            <p:ph type="body" sz="quarter" idx="17"/>
          </p:nvPr>
        </p:nvSpPr>
        <p:spPr>
          <a:xfrm>
            <a:off x="285750" y="999160"/>
            <a:ext cx="11525249" cy="5096839"/>
          </a:xfrm>
        </p:spPr>
        <p:txBody>
          <a:bodyPr lIns="91440" rIns="91440"/>
          <a:lstStyle>
            <a:lvl1pPr>
              <a:buClrTx/>
              <a:defRPr>
                <a:latin typeface="MetricHPE" panose="020B0503030202060203" pitchFamily="34" charset="0"/>
              </a:defRPr>
            </a:lvl1pPr>
            <a:lvl2pPr>
              <a:buClrTx/>
              <a:defRPr>
                <a:latin typeface="MetricHPE" panose="020B0503030202060203" pitchFamily="34" charset="0"/>
              </a:defRPr>
            </a:lvl2pPr>
            <a:lvl3pPr>
              <a:buClrTx/>
              <a:defRPr>
                <a:latin typeface="MetricHPE" panose="020B0503030202060203" pitchFamily="34" charset="0"/>
              </a:defRPr>
            </a:lvl3pPr>
            <a:lvl4pPr>
              <a:buClrTx/>
              <a:defRPr>
                <a:latin typeface="MetricHPE" panose="020B0503030202060203" pitchFamily="34" charset="0"/>
              </a:defRPr>
            </a:lvl4pPr>
            <a:lvl5pPr>
              <a:buClrTx/>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8"/>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19"/>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4" name="Title 3">
            <a:extLst>
              <a:ext uri="{FF2B5EF4-FFF2-40B4-BE49-F238E27FC236}">
                <a16:creationId xmlns:a16="http://schemas.microsoft.com/office/drawing/2014/main" id="{232753FE-5D9A-4A5E-B0B2-3DAAE2EB35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87023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281746" y="704332"/>
            <a:ext cx="11529254" cy="381000"/>
          </a:xfrm>
        </p:spPr>
        <p:txBody>
          <a:bodyPr vert="horz" lIns="91440" tIns="91440" rIns="91440" bIns="91440" rtlCol="0" anchor="ctr">
            <a:noAutofit/>
          </a:bodyPr>
          <a:lstStyle>
            <a:lvl1pPr marL="0" indent="0">
              <a:buFont typeface="" panose="020B0604020202020204" pitchFamily="34" charset="0"/>
              <a:buNone/>
              <a:defRPr sz="2400" baseline="0" dirty="0"/>
            </a:lvl1pPr>
          </a:lstStyle>
          <a:p>
            <a:pPr marL="182880" lvl="0" indent="-182880">
              <a:spcBef>
                <a:spcPts val="0"/>
              </a:spcBef>
            </a:pPr>
            <a:r>
              <a:rPr lang="en-US"/>
              <a:t>Click to add one-line subtitle</a:t>
            </a:r>
          </a:p>
        </p:txBody>
      </p:sp>
      <p:sp>
        <p:nvSpPr>
          <p:cNvPr id="10" name="Rectangle 9"/>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4" name="Text Placeholder 4"/>
          <p:cNvSpPr>
            <a:spLocks noGrp="1"/>
          </p:cNvSpPr>
          <p:nvPr>
            <p:ph type="body" sz="quarter" idx="17"/>
          </p:nvPr>
        </p:nvSpPr>
        <p:spPr>
          <a:xfrm>
            <a:off x="281746" y="1344281"/>
            <a:ext cx="11529254" cy="4751719"/>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8"/>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19"/>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5" name="Title 4">
            <a:extLst>
              <a:ext uri="{FF2B5EF4-FFF2-40B4-BE49-F238E27FC236}">
                <a16:creationId xmlns:a16="http://schemas.microsoft.com/office/drawing/2014/main" id="{670D9BB8-8D8D-4F83-B418-E1A6910A3C8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3831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Subtitle, Heading and Content">
    <p:spTree>
      <p:nvGrpSpPr>
        <p:cNvPr id="1" name=""/>
        <p:cNvGrpSpPr/>
        <p:nvPr/>
      </p:nvGrpSpPr>
      <p:grpSpPr>
        <a:xfrm>
          <a:off x="0" y="0"/>
          <a:ext cx="0" cy="0"/>
          <a:chOff x="0" y="0"/>
          <a:chExt cx="0" cy="0"/>
        </a:xfrm>
      </p:grpSpPr>
      <p:sp>
        <p:nvSpPr>
          <p:cNvPr id="12" name="Rectangle 11"/>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6" name="Text Placeholder 4"/>
          <p:cNvSpPr>
            <a:spLocks noGrp="1"/>
          </p:cNvSpPr>
          <p:nvPr>
            <p:ph type="body" sz="quarter" idx="17"/>
          </p:nvPr>
        </p:nvSpPr>
        <p:spPr>
          <a:xfrm>
            <a:off x="288096" y="1733015"/>
            <a:ext cx="11522904" cy="4367541"/>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solidFill>
                  <a:schemeClr val="bg1"/>
                </a:solidFill>
                <a:latin typeface="MetricHPE" panose="020B0503030202060203" pitchFamily="34" charset="0"/>
              </a:defRPr>
            </a:lvl5pPr>
            <a:lvl6pPr>
              <a:buClrTx/>
              <a:defRPr>
                <a:solidFill>
                  <a:schemeClr val="bg1"/>
                </a:solidFill>
              </a:defRPr>
            </a:lvl6pPr>
            <a:lvl7pPr>
              <a:buClrTx/>
              <a:defRPr>
                <a:solidFill>
                  <a:schemeClr val="bg1"/>
                </a:solidFill>
              </a:defRPr>
            </a:lvl7pPr>
            <a:lvl8pPr>
              <a:buClrTx/>
              <a:defRPr>
                <a:solidFill>
                  <a:schemeClr val="bg1"/>
                </a:solidFill>
              </a:defRPr>
            </a:lvl8pPr>
            <a:lvl9pPr>
              <a:buClrTx/>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7"/>
          <p:cNvSpPr>
            <a:spLocks noGrp="1"/>
          </p:cNvSpPr>
          <p:nvPr>
            <p:ph type="body" sz="quarter" idx="18" hasCustomPrompt="1"/>
          </p:nvPr>
        </p:nvSpPr>
        <p:spPr>
          <a:xfrm>
            <a:off x="288095" y="1350296"/>
            <a:ext cx="11514137" cy="381000"/>
          </a:xfrm>
        </p:spPr>
        <p:txBody>
          <a:bodyPr>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9"/>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20"/>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13" name="Text Placeholder 7">
            <a:extLst>
              <a:ext uri="{FF2B5EF4-FFF2-40B4-BE49-F238E27FC236}">
                <a16:creationId xmlns:a16="http://schemas.microsoft.com/office/drawing/2014/main" id="{15C04D0B-D5E2-4F74-B1D6-45E2AEA840C8}"/>
              </a:ext>
            </a:extLst>
          </p:cNvPr>
          <p:cNvSpPr>
            <a:spLocks noGrp="1"/>
          </p:cNvSpPr>
          <p:nvPr>
            <p:ph type="body" sz="quarter" idx="13" hasCustomPrompt="1"/>
          </p:nvPr>
        </p:nvSpPr>
        <p:spPr>
          <a:xfrm>
            <a:off x="281746" y="704332"/>
            <a:ext cx="11529254" cy="381000"/>
          </a:xfrm>
        </p:spPr>
        <p:txBody>
          <a:bodyPr anchor="ctr">
            <a:noAutofit/>
          </a:bodyPr>
          <a:lstStyle>
            <a:lvl1pPr marL="0" indent="0">
              <a:spcBef>
                <a:spcPts val="0"/>
              </a:spcBef>
              <a:buFont typeface="" panose="020B0604020202020204" pitchFamily="34" charset="0"/>
              <a:buNone/>
              <a:defRPr sz="2400"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4" name="Title 3">
            <a:extLst>
              <a:ext uri="{FF2B5EF4-FFF2-40B4-BE49-F238E27FC236}">
                <a16:creationId xmlns:a16="http://schemas.microsoft.com/office/drawing/2014/main" id="{D09EDB93-5BF6-4D1D-9D5F-0E75F455E06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8041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Rectangle 7"/>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0"/>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11"/>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4" name="Title 3">
            <a:extLst>
              <a:ext uri="{FF2B5EF4-FFF2-40B4-BE49-F238E27FC236}">
                <a16:creationId xmlns:a16="http://schemas.microsoft.com/office/drawing/2014/main" id="{EAE54251-B0D2-4947-83BB-BD7F95F3A0E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124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0" name="Rectangle 9"/>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1" name="Footer Placeholder 2"/>
          <p:cNvSpPr>
            <a:spLocks noGrp="1"/>
          </p:cNvSpPr>
          <p:nvPr>
            <p:ph type="ftr" sz="quarter" idx="15"/>
          </p:nvPr>
        </p:nvSpPr>
        <p:spPr>
          <a:xfrm>
            <a:off x="7088056" y="6336077"/>
            <a:ext cx="4114800" cy="220717"/>
          </a:xfrm>
        </p:spPr>
        <p:txBody>
          <a:bodyPr/>
          <a:lstStyle>
            <a:lvl1pPr>
              <a:defRPr>
                <a:latin typeface="MetricHPE" panose="020B0503030202060203" pitchFamily="34" charset="0"/>
              </a:defRPr>
            </a:lvl1pPr>
          </a:lstStyle>
          <a:p>
            <a:r>
              <a:rPr lang="en-US"/>
              <a:t>craylabs@hpe.com</a:t>
            </a:r>
          </a:p>
        </p:txBody>
      </p:sp>
      <p:sp>
        <p:nvSpPr>
          <p:cNvPr id="12" name="Slide Number Placeholder 3"/>
          <p:cNvSpPr>
            <a:spLocks noGrp="1"/>
          </p:cNvSpPr>
          <p:nvPr>
            <p:ph type="sldNum" sz="quarter" idx="16"/>
          </p:nvPr>
        </p:nvSpPr>
        <p:spPr>
          <a:xfrm>
            <a:off x="11202856" y="6301811"/>
            <a:ext cx="684344" cy="365125"/>
          </a:xfrm>
        </p:spPr>
        <p:txBody>
          <a:bodyPr/>
          <a:lstStyle>
            <a:lvl1pPr>
              <a:defRPr>
                <a:latin typeface="MetricHPE" panose="020B0503030202060203" pitchFamily="34" charset="0"/>
              </a:defRPr>
            </a:lvl1pPr>
          </a:lstStyle>
          <a:p>
            <a:pPr defTabSz="1088421">
              <a:buFontTx/>
              <a:buBlip>
                <a:blip r:embed="rId2"/>
              </a:buBlip>
            </a:pPr>
            <a:fld id="{104FC826-72BB-4AF1-BA01-A94F7396A7DC}" type="slidenum">
              <a:rPr lang="en-US" smtClean="0"/>
              <a:pPr defTabSz="1088421">
                <a:buFontTx/>
                <a:buBlip>
                  <a:blip r:embed="rId2"/>
                </a:buBlip>
              </a:pPr>
              <a:t>‹#›</a:t>
            </a:fld>
            <a:endParaRPr lang="en-US"/>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13" name="Text Placeholder 7">
            <a:extLst>
              <a:ext uri="{FF2B5EF4-FFF2-40B4-BE49-F238E27FC236}">
                <a16:creationId xmlns:a16="http://schemas.microsoft.com/office/drawing/2014/main" id="{71AE6212-DACF-49FB-929D-2FA8B00CFD70}"/>
              </a:ext>
            </a:extLst>
          </p:cNvPr>
          <p:cNvSpPr>
            <a:spLocks noGrp="1"/>
          </p:cNvSpPr>
          <p:nvPr>
            <p:ph type="body" sz="quarter" idx="13" hasCustomPrompt="1"/>
          </p:nvPr>
        </p:nvSpPr>
        <p:spPr>
          <a:xfrm>
            <a:off x="281746" y="704332"/>
            <a:ext cx="11529254" cy="381000"/>
          </a:xfrm>
        </p:spPr>
        <p:txBody>
          <a:bodyPr vert="horz" lIns="91440" tIns="91440" rIns="91440" bIns="91440" rtlCol="0" anchor="ctr">
            <a:noAutofit/>
          </a:bodyPr>
          <a:lstStyle>
            <a:lvl1pPr marL="0" indent="0">
              <a:buNone/>
              <a:defRPr sz="2400" baseline="0" dirty="0"/>
            </a:lvl1pPr>
          </a:lstStyle>
          <a:p>
            <a:pPr marL="182880" lvl="0" indent="-182880">
              <a:spcBef>
                <a:spcPts val="0"/>
              </a:spcBef>
            </a:pPr>
            <a:r>
              <a:t>Click to add one-line subtitle</a:t>
            </a:r>
          </a:p>
        </p:txBody>
      </p:sp>
      <p:sp>
        <p:nvSpPr>
          <p:cNvPr id="2" name="Title 1">
            <a:extLst>
              <a:ext uri="{FF2B5EF4-FFF2-40B4-BE49-F238E27FC236}">
                <a16:creationId xmlns:a16="http://schemas.microsoft.com/office/drawing/2014/main" id="{90391D03-EF6B-45A2-9268-5A807C7AE71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33236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2"/>
          <p:cNvSpPr>
            <a:spLocks noGrp="1"/>
          </p:cNvSpPr>
          <p:nvPr>
            <p:ph type="ftr" sz="quarter" idx="15"/>
          </p:nvPr>
        </p:nvSpPr>
        <p:spPr>
          <a:xfrm>
            <a:off x="7088056" y="6336077"/>
            <a:ext cx="4114800" cy="220717"/>
          </a:xfrm>
        </p:spPr>
        <p:txBody>
          <a:bodyPr/>
          <a:lstStyle>
            <a:lvl1pPr>
              <a:defRPr>
                <a:latin typeface="MetricHPE" panose="020B0503030202060203" pitchFamily="34" charset="0"/>
              </a:defRPr>
            </a:lvl1pPr>
          </a:lstStyle>
          <a:p>
            <a:r>
              <a:rPr lang="en-US"/>
              <a:t>craylabs@hpe.com</a:t>
            </a:r>
          </a:p>
        </p:txBody>
      </p:sp>
      <p:sp>
        <p:nvSpPr>
          <p:cNvPr id="6" name="Slide Number Placeholder 3"/>
          <p:cNvSpPr>
            <a:spLocks noGrp="1"/>
          </p:cNvSpPr>
          <p:nvPr>
            <p:ph type="sldNum" sz="quarter" idx="16"/>
          </p:nvPr>
        </p:nvSpPr>
        <p:spPr>
          <a:xfrm>
            <a:off x="11202856" y="6301811"/>
            <a:ext cx="684344" cy="365125"/>
          </a:xfrm>
        </p:spPr>
        <p:txBody>
          <a:bodyPr/>
          <a:lstStyle>
            <a:lvl1pPr>
              <a:defRPr>
                <a:latin typeface="MetricHPE" panose="020B0503030202060203" pitchFamily="34" charset="0"/>
              </a:defRPr>
            </a:lvl1pPr>
          </a:lstStyle>
          <a:p>
            <a:pPr defTabSz="1088421">
              <a:buFontTx/>
              <a:buBlip>
                <a:blip r:embed="rId2"/>
              </a:buBlip>
            </a:pPr>
            <a:fld id="{104FC826-72BB-4AF1-BA01-A94F7396A7DC}" type="slidenum">
              <a:rPr lang="en-US" smtClean="0"/>
              <a:pPr defTabSz="1088421">
                <a:buFontTx/>
                <a:buBlip>
                  <a:blip r:embed="rId2"/>
                </a:buBlip>
              </a:pPr>
              <a:t>‹#›</a:t>
            </a:fld>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Tree>
    <p:extLst>
      <p:ext uri="{BB962C8B-B14F-4D97-AF65-F5344CB8AC3E}">
        <p14:creationId xmlns:p14="http://schemas.microsoft.com/office/powerpoint/2010/main" val="2999039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2"/>
          <p:cNvSpPr>
            <a:spLocks noGrp="1"/>
          </p:cNvSpPr>
          <p:nvPr>
            <p:ph type="ftr" sz="quarter" idx="15"/>
          </p:nvPr>
        </p:nvSpPr>
        <p:spPr>
          <a:xfrm>
            <a:off x="7088056" y="6336077"/>
            <a:ext cx="4114800" cy="220717"/>
          </a:xfrm>
        </p:spPr>
        <p:txBody>
          <a:bodyPr/>
          <a:lstStyle>
            <a:lvl1pPr>
              <a:defRPr>
                <a:latin typeface="MetricHPE Light" panose="020B0303030202060203" pitchFamily="34" charset="0"/>
              </a:defRPr>
            </a:lvl1pPr>
          </a:lstStyle>
          <a:p>
            <a:r>
              <a:rPr lang="en-US"/>
              <a:t>craylabs@hpe.com</a:t>
            </a:r>
          </a:p>
        </p:txBody>
      </p:sp>
      <p:sp>
        <p:nvSpPr>
          <p:cNvPr id="6" name="Slide Number Placeholder 3"/>
          <p:cNvSpPr>
            <a:spLocks noGrp="1"/>
          </p:cNvSpPr>
          <p:nvPr>
            <p:ph type="sldNum" sz="quarter" idx="16"/>
          </p:nvPr>
        </p:nvSpPr>
        <p:spPr>
          <a:xfrm>
            <a:off x="11202856" y="6301811"/>
            <a:ext cx="684344" cy="365125"/>
          </a:xfrm>
        </p:spPr>
        <p:txBody>
          <a:bodyPr/>
          <a:lstStyle>
            <a:lvl1pPr>
              <a:defRPr>
                <a:latin typeface="MetricHPE Light" panose="020B0303030202060203" pitchFamily="34" charset="0"/>
              </a:defRPr>
            </a:lvl1pPr>
          </a:lstStyle>
          <a:p>
            <a:pPr defTabSz="1088421">
              <a:buFontTx/>
              <a:buBlip>
                <a:blip r:embed="rId2"/>
              </a:buBlip>
            </a:pPr>
            <a:fld id="{104FC826-72BB-4AF1-BA01-A94F7396A7DC}" type="slidenum">
              <a:rPr lang="en-US" smtClean="0"/>
              <a:pPr defTabSz="1088421">
                <a:buFontTx/>
                <a:buBlip>
                  <a:blip r:embed="rId2"/>
                </a:buBlip>
              </a:pPr>
              <a:t>‹#›</a:t>
            </a:fld>
            <a:endParaRPr lang="en-US"/>
          </a:p>
        </p:txBody>
      </p:sp>
      <p:pic>
        <p:nvPicPr>
          <p:cNvPr id="8" name="Picture 7"/>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Tree>
    <p:extLst>
      <p:ext uri="{BB962C8B-B14F-4D97-AF65-F5344CB8AC3E}">
        <p14:creationId xmlns:p14="http://schemas.microsoft.com/office/powerpoint/2010/main" val="2365925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5" name="Content Placeholder 14"/>
          <p:cNvSpPr>
            <a:spLocks noGrp="1"/>
          </p:cNvSpPr>
          <p:nvPr>
            <p:ph sz="quarter" idx="17"/>
          </p:nvPr>
        </p:nvSpPr>
        <p:spPr>
          <a:xfrm>
            <a:off x="283500" y="995363"/>
            <a:ext cx="5523992" cy="5100637"/>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4"/>
          <p:cNvSpPr>
            <a:spLocks noGrp="1"/>
          </p:cNvSpPr>
          <p:nvPr>
            <p:ph sz="quarter" idx="18"/>
          </p:nvPr>
        </p:nvSpPr>
        <p:spPr>
          <a:xfrm>
            <a:off x="6287008" y="995363"/>
            <a:ext cx="5523992" cy="5100637"/>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9"/>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20"/>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4" name="Title 3">
            <a:extLst>
              <a:ext uri="{FF2B5EF4-FFF2-40B4-BE49-F238E27FC236}">
                <a16:creationId xmlns:a16="http://schemas.microsoft.com/office/drawing/2014/main" id="{BF818B02-6D3B-4B21-898C-712990E9799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202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wo Content and Headings">
    <p:spTree>
      <p:nvGrpSpPr>
        <p:cNvPr id="1" name=""/>
        <p:cNvGrpSpPr/>
        <p:nvPr/>
      </p:nvGrpSpPr>
      <p:grpSpPr>
        <a:xfrm>
          <a:off x="0" y="0"/>
          <a:ext cx="0" cy="0"/>
          <a:chOff x="0" y="0"/>
          <a:chExt cx="0" cy="0"/>
        </a:xfrm>
      </p:grpSpPr>
      <p:sp>
        <p:nvSpPr>
          <p:cNvPr id="18" name="Rectangle 17"/>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22" name="Content Placeholder 14"/>
          <p:cNvSpPr>
            <a:spLocks noGrp="1"/>
          </p:cNvSpPr>
          <p:nvPr>
            <p:ph sz="quarter" idx="17"/>
          </p:nvPr>
        </p:nvSpPr>
        <p:spPr>
          <a:xfrm>
            <a:off x="283500" y="1376363"/>
            <a:ext cx="5518586" cy="4719637"/>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7"/>
          <p:cNvSpPr>
            <a:spLocks noGrp="1"/>
          </p:cNvSpPr>
          <p:nvPr>
            <p:ph type="body" sz="quarter" idx="19" hasCustomPrompt="1"/>
          </p:nvPr>
        </p:nvSpPr>
        <p:spPr>
          <a:xfrm>
            <a:off x="288095"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sp>
        <p:nvSpPr>
          <p:cNvPr id="25" name="Content Placeholder 14"/>
          <p:cNvSpPr>
            <a:spLocks noGrp="1"/>
          </p:cNvSpPr>
          <p:nvPr>
            <p:ph sz="quarter" idx="20"/>
          </p:nvPr>
        </p:nvSpPr>
        <p:spPr>
          <a:xfrm>
            <a:off x="6292414" y="1376363"/>
            <a:ext cx="5518586" cy="4719637"/>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7"/>
          <p:cNvSpPr>
            <a:spLocks noGrp="1"/>
          </p:cNvSpPr>
          <p:nvPr>
            <p:ph type="body" sz="quarter" idx="21" hasCustomPrompt="1"/>
          </p:nvPr>
        </p:nvSpPr>
        <p:spPr>
          <a:xfrm>
            <a:off x="6297009"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2"/>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23"/>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4" name="Title 3">
            <a:extLst>
              <a:ext uri="{FF2B5EF4-FFF2-40B4-BE49-F238E27FC236}">
                <a16:creationId xmlns:a16="http://schemas.microsoft.com/office/drawing/2014/main" id="{73A8584B-E718-4F58-9AF1-BDBF5AD7FFF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4881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wo Content, Subtitle and Headings">
    <p:spTree>
      <p:nvGrpSpPr>
        <p:cNvPr id="1" name=""/>
        <p:cNvGrpSpPr/>
        <p:nvPr/>
      </p:nvGrpSpPr>
      <p:grpSpPr>
        <a:xfrm>
          <a:off x="0" y="0"/>
          <a:ext cx="0" cy="0"/>
          <a:chOff x="0" y="0"/>
          <a:chExt cx="0" cy="0"/>
        </a:xfrm>
      </p:grpSpPr>
      <p:sp>
        <p:nvSpPr>
          <p:cNvPr id="13" name="Content Placeholder 14"/>
          <p:cNvSpPr>
            <a:spLocks noGrp="1"/>
          </p:cNvSpPr>
          <p:nvPr>
            <p:ph sz="quarter" idx="17"/>
          </p:nvPr>
        </p:nvSpPr>
        <p:spPr>
          <a:xfrm>
            <a:off x="276815" y="1739233"/>
            <a:ext cx="5534077" cy="4360322"/>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7"/>
          <p:cNvSpPr>
            <a:spLocks noGrp="1"/>
          </p:cNvSpPr>
          <p:nvPr>
            <p:ph type="body" sz="quarter" idx="19" hasCustomPrompt="1"/>
          </p:nvPr>
        </p:nvSpPr>
        <p:spPr>
          <a:xfrm>
            <a:off x="281411" y="1358232"/>
            <a:ext cx="5529386"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sp>
        <p:nvSpPr>
          <p:cNvPr id="18" name="Rectangle 17"/>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24" name="Text Placeholder 7"/>
          <p:cNvSpPr>
            <a:spLocks noGrp="1"/>
          </p:cNvSpPr>
          <p:nvPr>
            <p:ph type="body" sz="quarter" idx="21" hasCustomPrompt="1"/>
          </p:nvPr>
        </p:nvSpPr>
        <p:spPr>
          <a:xfrm>
            <a:off x="6280277" y="1358232"/>
            <a:ext cx="5529386"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2"/>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23"/>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12" name="Content Placeholder 14"/>
          <p:cNvSpPr>
            <a:spLocks noGrp="1"/>
          </p:cNvSpPr>
          <p:nvPr>
            <p:ph sz="quarter" idx="24"/>
          </p:nvPr>
        </p:nvSpPr>
        <p:spPr>
          <a:xfrm>
            <a:off x="6276923" y="1739233"/>
            <a:ext cx="5534077" cy="4360322"/>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7">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281746" y="704332"/>
            <a:ext cx="11529254" cy="381000"/>
          </a:xfrm>
        </p:spPr>
        <p:txBody>
          <a:bodyPr vert="horz" lIns="91440" tIns="91440" rIns="91440" bIns="91440" rtlCol="0" anchor="ctr">
            <a:noAutofit/>
          </a:bodyPr>
          <a:lstStyle>
            <a:lvl1pPr marL="0" indent="0">
              <a:buNone/>
              <a:defRPr sz="2400" baseline="0" dirty="0"/>
            </a:lvl1pPr>
          </a:lstStyle>
          <a:p>
            <a:pPr marL="182880" lvl="0" indent="-182880">
              <a:spcBef>
                <a:spcPts val="0"/>
              </a:spcBef>
            </a:pPr>
            <a:r>
              <a:t>Click to add one-line subtitle</a:t>
            </a:r>
          </a:p>
        </p:txBody>
      </p:sp>
      <p:sp>
        <p:nvSpPr>
          <p:cNvPr id="4" name="Title 3">
            <a:extLst>
              <a:ext uri="{FF2B5EF4-FFF2-40B4-BE49-F238E27FC236}">
                <a16:creationId xmlns:a16="http://schemas.microsoft.com/office/drawing/2014/main" id="{5B4DC083-771D-42FC-A297-31FED015807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33903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3" name="Rectangle 12"/>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7" name="Content Placeholder 14"/>
          <p:cNvSpPr>
            <a:spLocks noGrp="1"/>
          </p:cNvSpPr>
          <p:nvPr>
            <p:ph sz="quarter" idx="17"/>
          </p:nvPr>
        </p:nvSpPr>
        <p:spPr>
          <a:xfrm>
            <a:off x="282830" y="996365"/>
            <a:ext cx="3628711" cy="5099635"/>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4"/>
          <p:cNvSpPr>
            <a:spLocks noGrp="1"/>
          </p:cNvSpPr>
          <p:nvPr>
            <p:ph sz="quarter" idx="18"/>
          </p:nvPr>
        </p:nvSpPr>
        <p:spPr>
          <a:xfrm>
            <a:off x="4233286" y="996365"/>
            <a:ext cx="3628711" cy="5099635"/>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4"/>
          <p:cNvSpPr>
            <a:spLocks noGrp="1"/>
          </p:cNvSpPr>
          <p:nvPr>
            <p:ph sz="quarter" idx="19"/>
          </p:nvPr>
        </p:nvSpPr>
        <p:spPr>
          <a:xfrm>
            <a:off x="8182288" y="996365"/>
            <a:ext cx="3628711" cy="5099635"/>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0"/>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21"/>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4" name="Title 3">
            <a:extLst>
              <a:ext uri="{FF2B5EF4-FFF2-40B4-BE49-F238E27FC236}">
                <a16:creationId xmlns:a16="http://schemas.microsoft.com/office/drawing/2014/main" id="{EAC09279-0D09-4109-A953-16A88732F6E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0942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hree Content and Headings">
    <p:spTree>
      <p:nvGrpSpPr>
        <p:cNvPr id="1" name=""/>
        <p:cNvGrpSpPr/>
        <p:nvPr/>
      </p:nvGrpSpPr>
      <p:grpSpPr>
        <a:xfrm>
          <a:off x="0" y="0"/>
          <a:ext cx="0" cy="0"/>
          <a:chOff x="0" y="0"/>
          <a:chExt cx="0" cy="0"/>
        </a:xfrm>
      </p:grpSpPr>
      <p:sp>
        <p:nvSpPr>
          <p:cNvPr id="16" name="Rectangle 15"/>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21" name="Text Placeholder 7"/>
          <p:cNvSpPr>
            <a:spLocks noGrp="1"/>
          </p:cNvSpPr>
          <p:nvPr>
            <p:ph type="body" sz="quarter" idx="19" hasCustomPrompt="1"/>
          </p:nvPr>
        </p:nvSpPr>
        <p:spPr>
          <a:xfrm>
            <a:off x="287427" y="996365"/>
            <a:ext cx="3623985"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sp>
        <p:nvSpPr>
          <p:cNvPr id="23" name="Text Placeholder 7"/>
          <p:cNvSpPr>
            <a:spLocks noGrp="1"/>
          </p:cNvSpPr>
          <p:nvPr>
            <p:ph type="body" sz="quarter" idx="21" hasCustomPrompt="1"/>
          </p:nvPr>
        </p:nvSpPr>
        <p:spPr>
          <a:xfrm>
            <a:off x="8182290" y="996365"/>
            <a:ext cx="363103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sp>
        <p:nvSpPr>
          <p:cNvPr id="24" name="Content Placeholder 14"/>
          <p:cNvSpPr>
            <a:spLocks noGrp="1"/>
          </p:cNvSpPr>
          <p:nvPr>
            <p:ph sz="quarter" idx="17"/>
          </p:nvPr>
        </p:nvSpPr>
        <p:spPr>
          <a:xfrm>
            <a:off x="282832" y="1377365"/>
            <a:ext cx="3628710" cy="4718635"/>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14"/>
          <p:cNvSpPr>
            <a:spLocks noGrp="1"/>
          </p:cNvSpPr>
          <p:nvPr>
            <p:ph sz="quarter" idx="18"/>
          </p:nvPr>
        </p:nvSpPr>
        <p:spPr>
          <a:xfrm>
            <a:off x="4233288" y="1377365"/>
            <a:ext cx="3628710" cy="4718635"/>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14"/>
          <p:cNvSpPr>
            <a:spLocks noGrp="1"/>
          </p:cNvSpPr>
          <p:nvPr>
            <p:ph sz="quarter" idx="22"/>
          </p:nvPr>
        </p:nvSpPr>
        <p:spPr>
          <a:xfrm>
            <a:off x="8182290" y="1377365"/>
            <a:ext cx="3628710" cy="4718635"/>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7"/>
          <p:cNvSpPr>
            <a:spLocks noGrp="1"/>
          </p:cNvSpPr>
          <p:nvPr>
            <p:ph type="body" sz="quarter" idx="23" hasCustomPrompt="1"/>
          </p:nvPr>
        </p:nvSpPr>
        <p:spPr>
          <a:xfrm>
            <a:off x="4233287" y="996365"/>
            <a:ext cx="3623985"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4"/>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25"/>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4" name="Title 3">
            <a:extLst>
              <a:ext uri="{FF2B5EF4-FFF2-40B4-BE49-F238E27FC236}">
                <a16:creationId xmlns:a16="http://schemas.microsoft.com/office/drawing/2014/main" id="{24EE87AE-0267-4C69-AFD6-F9C64969AC2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46298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hree Content, Subtitle and Headings">
    <p:spTree>
      <p:nvGrpSpPr>
        <p:cNvPr id="1" name=""/>
        <p:cNvGrpSpPr/>
        <p:nvPr/>
      </p:nvGrpSpPr>
      <p:grpSpPr>
        <a:xfrm>
          <a:off x="0" y="0"/>
          <a:ext cx="0" cy="0"/>
          <a:chOff x="0" y="0"/>
          <a:chExt cx="0" cy="0"/>
        </a:xfrm>
      </p:grpSpPr>
      <p:sp>
        <p:nvSpPr>
          <p:cNvPr id="21" name="Text Placeholder 7"/>
          <p:cNvSpPr>
            <a:spLocks noGrp="1"/>
          </p:cNvSpPr>
          <p:nvPr>
            <p:ph type="body" sz="quarter" idx="19" hasCustomPrompt="1"/>
          </p:nvPr>
        </p:nvSpPr>
        <p:spPr>
          <a:xfrm>
            <a:off x="287427" y="1365166"/>
            <a:ext cx="3623986" cy="381000"/>
          </a:xfrm>
          <a:ln>
            <a:noFill/>
            <a:miter lim="800000"/>
          </a:ln>
        </p:spPr>
        <p:txBody>
          <a:bodyPr>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sp>
        <p:nvSpPr>
          <p:cNvPr id="22" name="Text Placeholder 7"/>
          <p:cNvSpPr>
            <a:spLocks noGrp="1"/>
          </p:cNvSpPr>
          <p:nvPr>
            <p:ph type="body" sz="quarter" idx="21" hasCustomPrompt="1"/>
          </p:nvPr>
        </p:nvSpPr>
        <p:spPr>
          <a:xfrm>
            <a:off x="8182288" y="1365166"/>
            <a:ext cx="3631039" cy="381000"/>
          </a:xfrm>
          <a:ln>
            <a:noFill/>
            <a:miter lim="800000"/>
          </a:ln>
        </p:spPr>
        <p:txBody>
          <a:bodyPr>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sp>
        <p:nvSpPr>
          <p:cNvPr id="23" name="Content Placeholder 14"/>
          <p:cNvSpPr>
            <a:spLocks noGrp="1"/>
          </p:cNvSpPr>
          <p:nvPr>
            <p:ph sz="quarter" idx="17"/>
          </p:nvPr>
        </p:nvSpPr>
        <p:spPr>
          <a:xfrm>
            <a:off x="282830" y="1746167"/>
            <a:ext cx="3628711" cy="4353388"/>
          </a:xfrm>
          <a:ln>
            <a:noFill/>
            <a:miter lim="800000"/>
          </a:ln>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14"/>
          <p:cNvSpPr>
            <a:spLocks noGrp="1"/>
          </p:cNvSpPr>
          <p:nvPr>
            <p:ph sz="quarter" idx="18"/>
          </p:nvPr>
        </p:nvSpPr>
        <p:spPr>
          <a:xfrm>
            <a:off x="4233286" y="1746167"/>
            <a:ext cx="3628711" cy="4353388"/>
          </a:xfrm>
          <a:ln>
            <a:noFill/>
            <a:miter lim="800000"/>
          </a:ln>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14"/>
          <p:cNvSpPr>
            <a:spLocks noGrp="1"/>
          </p:cNvSpPr>
          <p:nvPr>
            <p:ph sz="quarter" idx="22"/>
          </p:nvPr>
        </p:nvSpPr>
        <p:spPr>
          <a:xfrm>
            <a:off x="8182288" y="1746167"/>
            <a:ext cx="3628711" cy="4353388"/>
          </a:xfrm>
          <a:ln>
            <a:noFill/>
            <a:miter lim="800000"/>
          </a:ln>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7"/>
          <p:cNvSpPr>
            <a:spLocks noGrp="1"/>
          </p:cNvSpPr>
          <p:nvPr>
            <p:ph type="body" sz="quarter" idx="23" hasCustomPrompt="1"/>
          </p:nvPr>
        </p:nvSpPr>
        <p:spPr>
          <a:xfrm>
            <a:off x="4233287" y="1365166"/>
            <a:ext cx="3623986" cy="381000"/>
          </a:xfrm>
          <a:ln>
            <a:noFill/>
            <a:miter lim="800000"/>
          </a:ln>
        </p:spPr>
        <p:txBody>
          <a:bodyPr>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sp>
        <p:nvSpPr>
          <p:cNvPr id="28" name="Rectangle 27"/>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4"/>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25"/>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14" name="Text Placeholder 7">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281746" y="704332"/>
            <a:ext cx="11529254" cy="381000"/>
          </a:xfrm>
        </p:spPr>
        <p:txBody>
          <a:bodyPr vert="horz" lIns="91440" tIns="91440" rIns="91440" bIns="91440" rtlCol="0" anchor="ctr">
            <a:noAutofit/>
          </a:bodyPr>
          <a:lstStyle>
            <a:lvl1pPr marL="0" indent="0">
              <a:buNone/>
              <a:defRPr sz="2400" baseline="0" dirty="0"/>
            </a:lvl1pPr>
          </a:lstStyle>
          <a:p>
            <a:pPr marL="182880" lvl="0" indent="-182880">
              <a:spcBef>
                <a:spcPts val="0"/>
              </a:spcBef>
            </a:pPr>
            <a:r>
              <a:t>Click to add one-line subtitle</a:t>
            </a:r>
          </a:p>
        </p:txBody>
      </p:sp>
      <p:sp>
        <p:nvSpPr>
          <p:cNvPr id="4" name="Title 3">
            <a:extLst>
              <a:ext uri="{FF2B5EF4-FFF2-40B4-BE49-F238E27FC236}">
                <a16:creationId xmlns:a16="http://schemas.microsoft.com/office/drawing/2014/main" id="{C9EF0ECA-DE60-41FE-A905-507AB710EE5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52228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Rectangle 9"/>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4" name="Text Placeholder 4"/>
          <p:cNvSpPr>
            <a:spLocks noGrp="1"/>
          </p:cNvSpPr>
          <p:nvPr>
            <p:ph type="body" sz="quarter" idx="17"/>
          </p:nvPr>
        </p:nvSpPr>
        <p:spPr>
          <a:xfrm>
            <a:off x="286670" y="1000162"/>
            <a:ext cx="7942930" cy="5095837"/>
          </a:xfrm>
          <a:ln>
            <a:noFill/>
            <a:miter lim="800000"/>
          </a:ln>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p:cNvSpPr>
            <a:spLocks noGrp="1"/>
          </p:cNvSpPr>
          <p:nvPr>
            <p:ph type="body" sz="half" idx="2" hasCustomPrompt="1"/>
          </p:nvPr>
        </p:nvSpPr>
        <p:spPr bwMode="ltGray">
          <a:xfrm>
            <a:off x="8553153" y="999674"/>
            <a:ext cx="3257847" cy="5096326"/>
          </a:xfrm>
          <a:noFill/>
          <a:ln w="57150">
            <a:solidFill>
              <a:srgbClr val="32DAC8"/>
            </a:solidFill>
            <a:miter lim="800000"/>
          </a:ln>
        </p:spPr>
        <p:txBody>
          <a:bodyPr lIns="137160" tIns="91440" rIns="137160" bIns="91440">
            <a:noAutofit/>
          </a:bodyPr>
          <a:lstStyle>
            <a:lvl1pPr marL="0" indent="0">
              <a:spcBef>
                <a:spcPts val="900"/>
              </a:spcBef>
              <a:buNone/>
              <a:defRPr sz="22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8"/>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19"/>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4" name="Title 3">
            <a:extLst>
              <a:ext uri="{FF2B5EF4-FFF2-40B4-BE49-F238E27FC236}">
                <a16:creationId xmlns:a16="http://schemas.microsoft.com/office/drawing/2014/main" id="{37FCC12E-6D90-403E-80FA-0F7CB28A28D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941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Rectangle 9"/>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4" name="Text Placeholder 3"/>
          <p:cNvSpPr>
            <a:spLocks noGrp="1"/>
          </p:cNvSpPr>
          <p:nvPr>
            <p:ph type="body" sz="half" idx="2" hasCustomPrompt="1"/>
          </p:nvPr>
        </p:nvSpPr>
        <p:spPr bwMode="ltGray">
          <a:xfrm>
            <a:off x="8013028" y="999674"/>
            <a:ext cx="3797971" cy="5096326"/>
          </a:xfrm>
          <a:noFill/>
          <a:ln w="57150">
            <a:noFill/>
            <a:miter lim="800000"/>
          </a:ln>
        </p:spPr>
        <p:txBody>
          <a:bodyPr lIns="137160" tIns="91440" rIns="137160" bIns="91440">
            <a:noAutofit/>
          </a:bodyPr>
          <a:lstStyle>
            <a:lvl1pPr marL="0" indent="0">
              <a:spcBef>
                <a:spcPts val="900"/>
              </a:spcBef>
              <a:buNone/>
              <a:defRPr sz="22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5" name="Picture Placeholder 3"/>
          <p:cNvSpPr>
            <a:spLocks noGrp="1"/>
          </p:cNvSpPr>
          <p:nvPr>
            <p:ph type="pic" sz="quarter" idx="18" hasCustomPrompt="1"/>
          </p:nvPr>
        </p:nvSpPr>
        <p:spPr>
          <a:xfrm>
            <a:off x="381000" y="999540"/>
            <a:ext cx="7470648" cy="5096460"/>
          </a:xfrm>
          <a:ln>
            <a:noFill/>
            <a:miter lim="800000"/>
          </a:ln>
        </p:spPr>
        <p:txBody>
          <a:bodyPr/>
          <a:lstStyle>
            <a:lvl1pPr marL="0" indent="0">
              <a:buNone/>
              <a:defRPr>
                <a:latin typeface="MetricHPE" panose="020B0503030202060203" pitchFamily="34" charset="0"/>
              </a:defRPr>
            </a:lvl1pPr>
          </a:lstStyle>
          <a:p>
            <a:r>
              <a:rPr lang="en-US"/>
              <a:t>Click to add picture</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9"/>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20"/>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4" name="Title 3">
            <a:extLst>
              <a:ext uri="{FF2B5EF4-FFF2-40B4-BE49-F238E27FC236}">
                <a16:creationId xmlns:a16="http://schemas.microsoft.com/office/drawing/2014/main" id="{C5722C60-FC76-4A73-9A5C-0D547B644D6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4872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10" name="Rectangle 9"/>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4" name="Text Placeholder 3"/>
          <p:cNvSpPr>
            <a:spLocks noGrp="1"/>
          </p:cNvSpPr>
          <p:nvPr>
            <p:ph type="body" sz="half" idx="2" hasCustomPrompt="1"/>
          </p:nvPr>
        </p:nvSpPr>
        <p:spPr bwMode="ltGray">
          <a:xfrm>
            <a:off x="8007016" y="999674"/>
            <a:ext cx="3803983" cy="5096326"/>
          </a:xfrm>
          <a:noFill/>
          <a:ln w="57150">
            <a:noFill/>
            <a:miter lim="800000"/>
          </a:ln>
        </p:spPr>
        <p:txBody>
          <a:bodyPr lIns="137160" tIns="91440" rIns="137160" bIns="91440">
            <a:noAutofit/>
          </a:bodyPr>
          <a:lstStyle>
            <a:lvl1pPr marL="0" indent="0">
              <a:spcBef>
                <a:spcPts val="900"/>
              </a:spcBef>
              <a:buNone/>
              <a:defRPr sz="22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5" name="Picture Placeholder 3"/>
          <p:cNvSpPr>
            <a:spLocks noGrp="1"/>
          </p:cNvSpPr>
          <p:nvPr>
            <p:ph type="pic" sz="quarter" idx="18" hasCustomPrompt="1"/>
          </p:nvPr>
        </p:nvSpPr>
        <p:spPr>
          <a:xfrm>
            <a:off x="381000" y="999540"/>
            <a:ext cx="7470648" cy="5096460"/>
          </a:xfrm>
          <a:ln>
            <a:noFill/>
            <a:miter lim="800000"/>
          </a:ln>
        </p:spPr>
        <p:txBody>
          <a:bodyPr/>
          <a:lstStyle>
            <a:lvl1pPr marL="0" indent="0">
              <a:buNone/>
              <a:defRPr>
                <a:latin typeface="MetricHPE" panose="020B0503030202060203" pitchFamily="34" charset="0"/>
              </a:defRPr>
            </a:lvl1pPr>
          </a:lstStyle>
          <a:p>
            <a:r>
              <a:rPr lang="en-US"/>
              <a:t>Click to add picture</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9"/>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20"/>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4" name="Title 3">
            <a:extLst>
              <a:ext uri="{FF2B5EF4-FFF2-40B4-BE49-F238E27FC236}">
                <a16:creationId xmlns:a16="http://schemas.microsoft.com/office/drawing/2014/main" id="{4B1C1C31-7119-4D9E-8DED-87033B4B071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4951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2" name="Rectangle 11"/>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6" name="Text Placeholder 3"/>
          <p:cNvSpPr>
            <a:spLocks noGrp="1"/>
          </p:cNvSpPr>
          <p:nvPr>
            <p:ph type="body" sz="half" idx="2" hasCustomPrompt="1"/>
          </p:nvPr>
        </p:nvSpPr>
        <p:spPr bwMode="ltGray">
          <a:xfrm>
            <a:off x="381000"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7" name="Picture Placeholder 3"/>
          <p:cNvSpPr>
            <a:spLocks noGrp="1"/>
          </p:cNvSpPr>
          <p:nvPr>
            <p:ph type="pic" sz="quarter" idx="18" hasCustomPrompt="1"/>
          </p:nvPr>
        </p:nvSpPr>
        <p:spPr>
          <a:xfrm>
            <a:off x="381000" y="999540"/>
            <a:ext cx="5611288" cy="3803904"/>
          </a:xfrm>
        </p:spPr>
        <p:txBody>
          <a:bodyPr anchor="ctr"/>
          <a:lstStyle>
            <a:lvl1pPr marL="0" indent="0" algn="ctr">
              <a:buNone/>
              <a:defRPr>
                <a:latin typeface="MetricHPE" panose="020B0503030202060203" pitchFamily="34" charset="0"/>
              </a:defRPr>
            </a:lvl1pPr>
          </a:lstStyle>
          <a:p>
            <a:r>
              <a:rPr lang="en-US"/>
              <a:t>Click to add picture</a:t>
            </a:r>
          </a:p>
        </p:txBody>
      </p:sp>
      <p:sp>
        <p:nvSpPr>
          <p:cNvPr id="18" name="Text Placeholder 3"/>
          <p:cNvSpPr>
            <a:spLocks noGrp="1"/>
          </p:cNvSpPr>
          <p:nvPr>
            <p:ph type="body" sz="half" idx="19" hasCustomPrompt="1"/>
          </p:nvPr>
        </p:nvSpPr>
        <p:spPr bwMode="ltGray">
          <a:xfrm>
            <a:off x="6199712"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9" name="Picture Placeholder 3"/>
          <p:cNvSpPr>
            <a:spLocks noGrp="1"/>
          </p:cNvSpPr>
          <p:nvPr>
            <p:ph type="pic" sz="quarter" idx="20" hasCustomPrompt="1"/>
          </p:nvPr>
        </p:nvSpPr>
        <p:spPr>
          <a:xfrm>
            <a:off x="6197180" y="999540"/>
            <a:ext cx="5619836" cy="3803904"/>
          </a:xfrm>
        </p:spPr>
        <p:txBody>
          <a:bodyPr anchor="ctr"/>
          <a:lstStyle>
            <a:lvl1pPr marL="0" indent="0" algn="ctr">
              <a:buNone/>
              <a:defRPr>
                <a:latin typeface="MetricHPE" panose="020B0503030202060203" pitchFamily="34" charset="0"/>
              </a:defRPr>
            </a:lvl1pPr>
          </a:lstStyle>
          <a:p>
            <a:r>
              <a:rPr lang="en-US"/>
              <a:t>Click to add picture</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1"/>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22"/>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4" name="Title 3">
            <a:extLst>
              <a:ext uri="{FF2B5EF4-FFF2-40B4-BE49-F238E27FC236}">
                <a16:creationId xmlns:a16="http://schemas.microsoft.com/office/drawing/2014/main" id="{0F79D366-784C-495D-8F64-93E8B37FC9D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61034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9" name="Rectangle 8"/>
          <p:cNvSpPr/>
          <p:nvPr userDrawn="1"/>
        </p:nvSpPr>
        <p:spPr>
          <a:xfrm>
            <a:off x="385100" y="843885"/>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Light" panose="020B0303030202060203" pitchFamily="34" charset="0"/>
            </a:endParaRPr>
          </a:p>
        </p:txBody>
      </p:sp>
      <p:sp>
        <p:nvSpPr>
          <p:cNvPr id="15" name="Content Placeholder 14"/>
          <p:cNvSpPr>
            <a:spLocks noGrp="1"/>
          </p:cNvSpPr>
          <p:nvPr>
            <p:ph sz="quarter" idx="17"/>
          </p:nvPr>
        </p:nvSpPr>
        <p:spPr>
          <a:xfrm>
            <a:off x="385100" y="1014413"/>
            <a:ext cx="5422392" cy="5081587"/>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4"/>
          <p:cNvSpPr>
            <a:spLocks noGrp="1"/>
          </p:cNvSpPr>
          <p:nvPr>
            <p:ph sz="quarter" idx="18"/>
          </p:nvPr>
        </p:nvSpPr>
        <p:spPr>
          <a:xfrm>
            <a:off x="6388608" y="1014413"/>
            <a:ext cx="5422392" cy="5081587"/>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9"/>
          </p:nvPr>
        </p:nvSpPr>
        <p:spPr/>
        <p:txBody>
          <a:bodyPr/>
          <a:lstStyle>
            <a:lvl1pPr>
              <a:defRPr>
                <a:latin typeface="MetricHPE Light" panose="020B0303030202060203" pitchFamily="34" charset="0"/>
              </a:defRPr>
            </a:lvl1pPr>
          </a:lstStyle>
          <a:p>
            <a:r>
              <a:rPr lang="en-US"/>
              <a:t>craylabs@hpe.com</a:t>
            </a:r>
          </a:p>
        </p:txBody>
      </p:sp>
      <p:sp>
        <p:nvSpPr>
          <p:cNvPr id="3" name="Slide Number Placeholder 2"/>
          <p:cNvSpPr>
            <a:spLocks noGrp="1"/>
          </p:cNvSpPr>
          <p:nvPr>
            <p:ph type="sldNum" sz="quarter" idx="20"/>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4183249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14" name="Rectangle 13"/>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8" name="Text Placeholder 3"/>
          <p:cNvSpPr>
            <a:spLocks noGrp="1"/>
          </p:cNvSpPr>
          <p:nvPr>
            <p:ph type="body" sz="half" idx="2" hasCustomPrompt="1"/>
          </p:nvPr>
        </p:nvSpPr>
        <p:spPr bwMode="ltGray">
          <a:xfrm>
            <a:off x="389696"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9" name="Picture Placeholder 3"/>
          <p:cNvSpPr>
            <a:spLocks noGrp="1"/>
          </p:cNvSpPr>
          <p:nvPr>
            <p:ph type="pic" sz="quarter" idx="18" hasCustomPrompt="1"/>
          </p:nvPr>
        </p:nvSpPr>
        <p:spPr>
          <a:xfrm>
            <a:off x="381000" y="999540"/>
            <a:ext cx="3678308" cy="3803904"/>
          </a:xfrm>
        </p:spPr>
        <p:txBody>
          <a:bodyPr anchor="ctr"/>
          <a:lstStyle>
            <a:lvl1pPr marL="0" indent="0" algn="ctr">
              <a:buNone/>
              <a:defRPr>
                <a:latin typeface="MetricHPE" panose="020B0503030202060203" pitchFamily="34" charset="0"/>
              </a:defRPr>
            </a:lvl1pPr>
          </a:lstStyle>
          <a:p>
            <a:r>
              <a:rPr lang="en-US"/>
              <a:t>Click to add picture</a:t>
            </a:r>
          </a:p>
        </p:txBody>
      </p:sp>
      <p:sp>
        <p:nvSpPr>
          <p:cNvPr id="24" name="Text Placeholder 3"/>
          <p:cNvSpPr>
            <a:spLocks noGrp="1"/>
          </p:cNvSpPr>
          <p:nvPr>
            <p:ph type="body" sz="half" idx="19" hasCustomPrompt="1"/>
          </p:nvPr>
        </p:nvSpPr>
        <p:spPr bwMode="ltGray">
          <a:xfrm>
            <a:off x="4261194"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25" name="Picture Placeholder 3"/>
          <p:cNvSpPr>
            <a:spLocks noGrp="1"/>
          </p:cNvSpPr>
          <p:nvPr>
            <p:ph type="pic" sz="quarter" idx="20" hasCustomPrompt="1"/>
          </p:nvPr>
        </p:nvSpPr>
        <p:spPr>
          <a:xfrm>
            <a:off x="4252498" y="999540"/>
            <a:ext cx="3678308" cy="3803904"/>
          </a:xfrm>
        </p:spPr>
        <p:txBody>
          <a:bodyPr anchor="ctr"/>
          <a:lstStyle>
            <a:lvl1pPr marL="0" indent="0" algn="ctr">
              <a:buNone/>
              <a:defRPr>
                <a:latin typeface="MetricHPE" panose="020B0503030202060203" pitchFamily="34" charset="0"/>
              </a:defRPr>
            </a:lvl1pPr>
          </a:lstStyle>
          <a:p>
            <a:r>
              <a:rPr lang="en-US"/>
              <a:t>Click to add picture</a:t>
            </a:r>
          </a:p>
        </p:txBody>
      </p:sp>
      <p:sp>
        <p:nvSpPr>
          <p:cNvPr id="26" name="Text Placeholder 3"/>
          <p:cNvSpPr>
            <a:spLocks noGrp="1"/>
          </p:cNvSpPr>
          <p:nvPr>
            <p:ph type="body" sz="half" idx="21" hasCustomPrompt="1"/>
          </p:nvPr>
        </p:nvSpPr>
        <p:spPr bwMode="ltGray">
          <a:xfrm>
            <a:off x="8141388"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27" name="Picture Placeholder 3"/>
          <p:cNvSpPr>
            <a:spLocks noGrp="1"/>
          </p:cNvSpPr>
          <p:nvPr>
            <p:ph type="pic" sz="quarter" idx="22" hasCustomPrompt="1"/>
          </p:nvPr>
        </p:nvSpPr>
        <p:spPr>
          <a:xfrm>
            <a:off x="8132692" y="999540"/>
            <a:ext cx="3678308" cy="3803904"/>
          </a:xfrm>
        </p:spPr>
        <p:txBody>
          <a:bodyPr anchor="ctr"/>
          <a:lstStyle>
            <a:lvl1pPr marL="0" indent="0" algn="ctr">
              <a:buNone/>
              <a:defRPr>
                <a:latin typeface="MetricHPE" panose="020B0503030202060203" pitchFamily="34" charset="0"/>
              </a:defRPr>
            </a:lvl1pPr>
          </a:lstStyle>
          <a:p>
            <a:r>
              <a:rPr lang="en-US"/>
              <a:t>Click to add picture</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3"/>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24"/>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4" name="Title 3">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1235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284749" y="521016"/>
            <a:ext cx="6195700" cy="2828660"/>
          </a:xfrm>
        </p:spPr>
        <p:txBody>
          <a:bodyPr anchor="b"/>
          <a:lstStyle>
            <a:lvl1pPr>
              <a:lnSpc>
                <a:spcPct val="85000"/>
              </a:lnSpc>
              <a:defRPr sz="4400"/>
            </a:lvl1pPr>
          </a:lstStyle>
          <a:p>
            <a:r>
              <a:rPr lang="en-US"/>
              <a:t>Click to add thank you message</a:t>
            </a:r>
          </a:p>
        </p:txBody>
      </p:sp>
      <p:sp>
        <p:nvSpPr>
          <p:cNvPr id="15" name="Rectangle 14"/>
          <p:cNvSpPr/>
          <p:nvPr userDrawn="1"/>
        </p:nvSpPr>
        <p:spPr>
          <a:xfrm>
            <a:off x="381000" y="3374136"/>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0" name="Text Placeholder 7"/>
          <p:cNvSpPr>
            <a:spLocks noGrp="1"/>
          </p:cNvSpPr>
          <p:nvPr>
            <p:ph type="body" sz="quarter" idx="13" hasCustomPrompt="1"/>
          </p:nvPr>
        </p:nvSpPr>
        <p:spPr>
          <a:xfrm>
            <a:off x="293442" y="3528820"/>
            <a:ext cx="11517557" cy="381000"/>
          </a:xfrm>
        </p:spPr>
        <p:txBody>
          <a:bodyPr>
            <a:noAutofit/>
          </a:bodyPr>
          <a:lstStyle>
            <a:lvl1pPr marL="0" indent="0">
              <a:spcBef>
                <a:spcPts val="0"/>
              </a:spcBef>
              <a:buNone/>
              <a:defRPr sz="2200"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Speaker contact information</a:t>
            </a:r>
            <a:endParaRPr/>
          </a:p>
        </p:txBody>
      </p:sp>
      <p:sp>
        <p:nvSpPr>
          <p:cNvPr id="2" name="Footer Placeholder 1"/>
          <p:cNvSpPr>
            <a:spLocks noGrp="1"/>
          </p:cNvSpPr>
          <p:nvPr>
            <p:ph type="ftr" sz="quarter" idx="14"/>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15"/>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1208003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grpSp>
        <p:nvGrpSpPr>
          <p:cNvPr id="10" name="Group 9"/>
          <p:cNvGrpSpPr>
            <a:grpSpLocks noChangeAspect="1"/>
          </p:cNvGrpSpPr>
          <p:nvPr userDrawn="1"/>
        </p:nvGrpSpPr>
        <p:grpSpPr>
          <a:xfrm>
            <a:off x="393523" y="381956"/>
            <a:ext cx="2218745" cy="893759"/>
            <a:chOff x="3578225" y="1146175"/>
            <a:chExt cx="5038725" cy="2111375"/>
          </a:xfrm>
        </p:grpSpPr>
        <p:sp>
          <p:nvSpPr>
            <p:cNvPr id="11"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MetricHPE Black" panose="020B0A03030202060203" pitchFamily="34" charset="0"/>
              </a:endParaRPr>
            </a:p>
          </p:txBody>
        </p:sp>
        <p:sp>
          <p:nvSpPr>
            <p:cNvPr id="12" name="Freeform 6"/>
            <p:cNvSpPr>
              <a:spLocks noEditPoints="1"/>
            </p:cNvSpPr>
            <p:nvPr/>
          </p:nvSpPr>
          <p:spPr bwMode="auto">
            <a:xfrm>
              <a:off x="3578225" y="1968501"/>
              <a:ext cx="5038725" cy="1289049"/>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MetricHPE Black" panose="020B0A03030202060203" pitchFamily="34" charset="0"/>
              </a:endParaRPr>
            </a:p>
          </p:txBody>
        </p:sp>
      </p:grpSp>
      <p:sp>
        <p:nvSpPr>
          <p:cNvPr id="13" name="Title 4"/>
          <p:cNvSpPr>
            <a:spLocks noGrp="1"/>
          </p:cNvSpPr>
          <p:nvPr>
            <p:ph type="title" hasCustomPrompt="1"/>
          </p:nvPr>
        </p:nvSpPr>
        <p:spPr>
          <a:xfrm>
            <a:off x="289410" y="1869197"/>
            <a:ext cx="11423555" cy="1905000"/>
          </a:xfrm>
        </p:spPr>
        <p:txBody>
          <a:bodyPr anchor="b"/>
          <a:lstStyle>
            <a:lvl1pPr>
              <a:lnSpc>
                <a:spcPct val="80000"/>
              </a:lnSpc>
              <a:defRPr sz="4400">
                <a:solidFill>
                  <a:sysClr val="windowText" lastClr="000000"/>
                </a:solidFill>
              </a:defRPr>
            </a:lvl1pPr>
          </a:lstStyle>
          <a:p>
            <a:r>
              <a:rPr lang="en-US"/>
              <a:t>Click to edit</a:t>
            </a:r>
            <a:br>
              <a:rPr lang="en-US"/>
            </a:br>
            <a:r>
              <a:rPr lang="en-US"/>
              <a:t>master title style</a:t>
            </a:r>
            <a:endParaRPr/>
          </a:p>
        </p:txBody>
      </p:sp>
      <p:sp>
        <p:nvSpPr>
          <p:cNvPr id="14" name="Subtitle 2"/>
          <p:cNvSpPr>
            <a:spLocks noGrp="1"/>
          </p:cNvSpPr>
          <p:nvPr>
            <p:ph type="subTitle" idx="1" hasCustomPrompt="1"/>
          </p:nvPr>
        </p:nvSpPr>
        <p:spPr>
          <a:xfrm>
            <a:off x="289410" y="4133088"/>
            <a:ext cx="8229600" cy="438912"/>
          </a:xfrm>
        </p:spPr>
        <p:txBody>
          <a:bodyPr>
            <a:noAutofit/>
          </a:bodyPr>
          <a:lstStyle>
            <a:lvl1pPr marL="0" indent="0" algn="l">
              <a:spcBef>
                <a:spcPts val="0"/>
              </a:spcBef>
              <a:buNone/>
              <a:defRPr sz="3200">
                <a:solidFill>
                  <a:sysClr val="windowText" lastClr="000000"/>
                </a:solidFill>
                <a:latin typeface="MetricHPE" panose="020B05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endParaRPr/>
          </a:p>
        </p:txBody>
      </p:sp>
      <p:sp>
        <p:nvSpPr>
          <p:cNvPr id="15" name="Text Placeholder 7"/>
          <p:cNvSpPr>
            <a:spLocks noGrp="1"/>
          </p:cNvSpPr>
          <p:nvPr>
            <p:ph type="body" sz="quarter" idx="13" hasCustomPrompt="1"/>
          </p:nvPr>
        </p:nvSpPr>
        <p:spPr>
          <a:xfrm>
            <a:off x="289410" y="4577983"/>
            <a:ext cx="5489578" cy="339214"/>
          </a:xfrm>
        </p:spPr>
        <p:txBody>
          <a:bodyPr>
            <a:noAutofit/>
          </a:bodyPr>
          <a:lstStyle>
            <a:lvl1pPr marL="0" indent="0">
              <a:spcBef>
                <a:spcPts val="0"/>
              </a:spcBef>
              <a:buNone/>
              <a:defRPr sz="2200" baseline="0">
                <a:solidFill>
                  <a:sysClr val="windowText" lastClr="000000"/>
                </a:solidFill>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endParaRPr/>
          </a:p>
        </p:txBody>
      </p:sp>
      <p:sp>
        <p:nvSpPr>
          <p:cNvPr id="16" name="Rectangle 15"/>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Tree>
    <p:extLst>
      <p:ext uri="{BB962C8B-B14F-4D97-AF65-F5344CB8AC3E}">
        <p14:creationId xmlns:p14="http://schemas.microsoft.com/office/powerpoint/2010/main" val="458444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Only, 2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9122" y="287942"/>
            <a:ext cx="11430000" cy="868680"/>
          </a:xfrm>
        </p:spPr>
        <p:txBody>
          <a:bodyPr anchor="b"/>
          <a:lstStyle>
            <a:lvl1pPr>
              <a:defRPr/>
            </a:lvl1pPr>
          </a:lstStyle>
          <a:p>
            <a:r>
              <a:rPr lang="en-US"/>
              <a:t>Click to Add</a:t>
            </a:r>
            <a:br>
              <a:rPr lang="en-US"/>
            </a:br>
            <a:r>
              <a:rPr lang="en-US"/>
              <a:t>Two-Line Title</a:t>
            </a:r>
          </a:p>
        </p:txBody>
      </p:sp>
      <p:sp>
        <p:nvSpPr>
          <p:cNvPr id="5" name="Rectangle 4"/>
          <p:cNvSpPr/>
          <p:nvPr userDrawn="1"/>
        </p:nvSpPr>
        <p:spPr>
          <a:xfrm>
            <a:off x="383369" y="1228187"/>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7" name="Footer Placeholder 6"/>
          <p:cNvSpPr>
            <a:spLocks noGrp="1"/>
          </p:cNvSpPr>
          <p:nvPr>
            <p:ph type="ftr" sz="quarter" idx="10"/>
          </p:nvPr>
        </p:nvSpPr>
        <p:spPr/>
        <p:txBody>
          <a:bodyPr/>
          <a:lstStyle>
            <a:lvl1pPr>
              <a:defRPr>
                <a:latin typeface="MetricHPE" panose="020B0503030202060203" pitchFamily="34" charset="0"/>
              </a:defRPr>
            </a:lvl1pPr>
          </a:lstStyle>
          <a:p>
            <a:r>
              <a:rPr lang="en-US"/>
              <a:t>craylabs@hpe.com</a:t>
            </a:r>
          </a:p>
        </p:txBody>
      </p:sp>
      <p:sp>
        <p:nvSpPr>
          <p:cNvPr id="8" name="Slide Number Placeholder 7"/>
          <p:cNvSpPr>
            <a:spLocks noGrp="1"/>
          </p:cNvSpPr>
          <p:nvPr>
            <p:ph type="sldNum" sz="quarter" idx="11"/>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173643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and Subtitle, 2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9122" y="287942"/>
            <a:ext cx="11430000" cy="868680"/>
          </a:xfrm>
        </p:spPr>
        <p:txBody>
          <a:bodyPr anchor="b"/>
          <a:lstStyle>
            <a:lvl1pPr>
              <a:defRPr/>
            </a:lvl1pPr>
          </a:lstStyle>
          <a:p>
            <a:r>
              <a:rPr lang="en-US"/>
              <a:t>Click to Add</a:t>
            </a:r>
            <a:br>
              <a:rPr lang="en-US"/>
            </a:br>
            <a:r>
              <a:rPr lang="en-US"/>
              <a:t>Two-Line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7" name="Text Placeholder 7"/>
          <p:cNvSpPr>
            <a:spLocks noGrp="1"/>
          </p:cNvSpPr>
          <p:nvPr>
            <p:ph type="body" sz="quarter" idx="13" hasCustomPrompt="1"/>
          </p:nvPr>
        </p:nvSpPr>
        <p:spPr>
          <a:xfrm>
            <a:off x="287427" y="1060591"/>
            <a:ext cx="11421304" cy="381000"/>
          </a:xfrm>
        </p:spPr>
        <p:txBody>
          <a:bodyPr vert="horz" lIns="91440" tIns="91440" rIns="91440" bIns="91440" rtlCol="0" anchor="ctr">
            <a:noAutofit/>
          </a:bodyPr>
          <a:lstStyle>
            <a:lvl1pPr marL="0" indent="0">
              <a:buNone/>
              <a:defRPr sz="2400" baseline="0" dirty="0"/>
            </a:lvl1pPr>
          </a:lstStyle>
          <a:p>
            <a:pPr marL="182880" lvl="0" indent="-182880">
              <a:spcBef>
                <a:spcPts val="0"/>
              </a:spcBef>
            </a:pPr>
            <a:r>
              <a:t>Click to add one-line subtitle</a:t>
            </a:r>
          </a:p>
        </p:txBody>
      </p:sp>
      <p:sp>
        <p:nvSpPr>
          <p:cNvPr id="8" name="Rectangle 7"/>
          <p:cNvSpPr/>
          <p:nvPr userDrawn="1"/>
        </p:nvSpPr>
        <p:spPr>
          <a:xfrm>
            <a:off x="385100" y="1618696"/>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0" name="Footer Placeholder 9"/>
          <p:cNvSpPr>
            <a:spLocks noGrp="1"/>
          </p:cNvSpPr>
          <p:nvPr>
            <p:ph type="ftr" sz="quarter" idx="14"/>
          </p:nvPr>
        </p:nvSpPr>
        <p:spPr/>
        <p:txBody>
          <a:bodyPr/>
          <a:lstStyle>
            <a:lvl1pPr>
              <a:defRPr>
                <a:latin typeface="MetricHPE" panose="020B0503030202060203" pitchFamily="34" charset="0"/>
              </a:defRPr>
            </a:lvl1pPr>
          </a:lstStyle>
          <a:p>
            <a:r>
              <a:rPr lang="en-US"/>
              <a:t>craylabs@hpe.com</a:t>
            </a:r>
          </a:p>
        </p:txBody>
      </p:sp>
      <p:sp>
        <p:nvSpPr>
          <p:cNvPr id="11" name="Slide Number Placeholder 10"/>
          <p:cNvSpPr>
            <a:spLocks noGrp="1"/>
          </p:cNvSpPr>
          <p:nvPr>
            <p:ph type="sldNum" sz="quarter" idx="15"/>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2959755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Only,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9123" y="2676894"/>
            <a:ext cx="3685309" cy="868680"/>
          </a:xfrm>
        </p:spPr>
        <p:txBody>
          <a:bodyPr anchor="b"/>
          <a:lstStyle>
            <a:lvl1pPr>
              <a:defRPr/>
            </a:lvl1pPr>
          </a:lstStyle>
          <a:p>
            <a:r>
              <a:rPr lang="en-US"/>
              <a:t>Click to Add</a:t>
            </a:r>
            <a:br>
              <a:rPr lang="en-US"/>
            </a:br>
            <a:r>
              <a:rPr lang="en-US"/>
              <a:t>multi-Line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9" name="Footer Placeholder 8"/>
          <p:cNvSpPr>
            <a:spLocks noGrp="1"/>
          </p:cNvSpPr>
          <p:nvPr>
            <p:ph type="ftr" sz="quarter" idx="10"/>
          </p:nvPr>
        </p:nvSpPr>
        <p:spPr/>
        <p:txBody>
          <a:bodyPr/>
          <a:lstStyle>
            <a:lvl1pPr>
              <a:defRPr>
                <a:latin typeface="MetricHPE" panose="020B0503030202060203" pitchFamily="34" charset="0"/>
              </a:defRPr>
            </a:lvl1pPr>
          </a:lstStyle>
          <a:p>
            <a:r>
              <a:rPr lang="en-US"/>
              <a:t>craylabs@hpe.com</a:t>
            </a:r>
          </a:p>
        </p:txBody>
      </p:sp>
      <p:sp>
        <p:nvSpPr>
          <p:cNvPr id="10" name="Slide Number Placeholder 9"/>
          <p:cNvSpPr>
            <a:spLocks noGrp="1"/>
          </p:cNvSpPr>
          <p:nvPr>
            <p:ph type="sldNum" sz="quarter" idx="11"/>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205763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and Content,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9122" y="2676894"/>
            <a:ext cx="3536373" cy="868680"/>
          </a:xfrm>
        </p:spPr>
        <p:txBody>
          <a:bodyPr anchor="b"/>
          <a:lstStyle>
            <a:lvl1pPr>
              <a:defRPr/>
            </a:lvl1pPr>
          </a:lstStyle>
          <a:p>
            <a:r>
              <a:rPr lang="en-US"/>
              <a:t>Click to Add</a:t>
            </a:r>
            <a:br>
              <a:rPr lang="en-US"/>
            </a:br>
            <a:r>
              <a:rPr lang="en-US"/>
              <a:t>multi-Line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1" name="Content Placeholder 10"/>
          <p:cNvSpPr>
            <a:spLocks noGrp="1"/>
          </p:cNvSpPr>
          <p:nvPr>
            <p:ph sz="quarter" idx="13"/>
          </p:nvPr>
        </p:nvSpPr>
        <p:spPr>
          <a:xfrm>
            <a:off x="4076700" y="331788"/>
            <a:ext cx="7734300" cy="5764212"/>
          </a:xfrm>
        </p:spPr>
        <p:txBody>
          <a:bodyPr anchor="ct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4"/>
          </p:nvPr>
        </p:nvSpPr>
        <p:spPr/>
        <p:txBody>
          <a:bodyPr/>
          <a:lstStyle>
            <a:lvl1pPr>
              <a:defRPr>
                <a:latin typeface="MetricHPE" panose="020B0503030202060203" pitchFamily="34" charset="0"/>
              </a:defRPr>
            </a:lvl1pPr>
          </a:lstStyle>
          <a:p>
            <a:r>
              <a:rPr lang="en-US"/>
              <a:t>craylabs@hpe.com</a:t>
            </a:r>
          </a:p>
        </p:txBody>
      </p:sp>
      <p:sp>
        <p:nvSpPr>
          <p:cNvPr id="7" name="Slide Number Placeholder 6"/>
          <p:cNvSpPr>
            <a:spLocks noGrp="1"/>
          </p:cNvSpPr>
          <p:nvPr>
            <p:ph type="sldNum" sz="quarter" idx="15"/>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112098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Subtitle and Content, Lef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1" name="Content Placeholder 10"/>
          <p:cNvSpPr>
            <a:spLocks noGrp="1"/>
          </p:cNvSpPr>
          <p:nvPr>
            <p:ph sz="quarter" idx="13"/>
          </p:nvPr>
        </p:nvSpPr>
        <p:spPr>
          <a:xfrm>
            <a:off x="4076700" y="331788"/>
            <a:ext cx="7734300" cy="5764212"/>
          </a:xfrm>
        </p:spPr>
        <p:txBody>
          <a:bodyPr anchor="ct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p:cNvSpPr>
            <a:spLocks noGrp="1"/>
          </p:cNvSpPr>
          <p:nvPr>
            <p:ph type="body" sz="quarter" idx="14" hasCustomPrompt="1"/>
          </p:nvPr>
        </p:nvSpPr>
        <p:spPr>
          <a:xfrm>
            <a:off x="289122" y="2691855"/>
            <a:ext cx="3566206" cy="795528"/>
          </a:xfrm>
        </p:spPr>
        <p:txBody>
          <a:bodyPr vert="horz" lIns="91440" tIns="91440" rIns="91440" bIns="91440" rtlCol="0" anchor="ctr">
            <a:noAutofit/>
          </a:bodyPr>
          <a:lstStyle>
            <a:lvl1pPr>
              <a:defRPr sz="2400" baseline="0" dirty="0"/>
            </a:lvl1pPr>
          </a:lstStyle>
          <a:p>
            <a:pPr marL="0" lvl="0" indent="0">
              <a:spcBef>
                <a:spcPts val="0"/>
              </a:spcBef>
              <a:buNone/>
            </a:pPr>
            <a:r>
              <a:t>Click to add</a:t>
            </a:r>
            <a:br>
              <a:rPr lang="en-US"/>
            </a:br>
            <a:r>
              <a:rPr lang="en-US"/>
              <a:t>two</a:t>
            </a:r>
            <a:r>
              <a:t>-line subtitle</a:t>
            </a:r>
          </a:p>
        </p:txBody>
      </p:sp>
      <p:sp>
        <p:nvSpPr>
          <p:cNvPr id="14" name="Title 1"/>
          <p:cNvSpPr>
            <a:spLocks noGrp="1"/>
          </p:cNvSpPr>
          <p:nvPr>
            <p:ph type="title" hasCustomPrompt="1"/>
          </p:nvPr>
        </p:nvSpPr>
        <p:spPr>
          <a:xfrm>
            <a:off x="289122" y="1980879"/>
            <a:ext cx="3566206" cy="868680"/>
          </a:xfrm>
        </p:spPr>
        <p:txBody>
          <a:bodyPr anchor="b"/>
          <a:lstStyle>
            <a:lvl1pPr>
              <a:defRPr/>
            </a:lvl1pPr>
          </a:lstStyle>
          <a:p>
            <a:r>
              <a:rPr lang="en-US"/>
              <a:t>Click to Add</a:t>
            </a:r>
            <a:br>
              <a:rPr lang="en-US"/>
            </a:br>
            <a:r>
              <a:rPr lang="en-US"/>
              <a:t>multi-Line Title</a:t>
            </a:r>
          </a:p>
        </p:txBody>
      </p:sp>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a:t>craylabs@hpe.com</a:t>
            </a:r>
          </a:p>
        </p:txBody>
      </p:sp>
      <p:sp>
        <p:nvSpPr>
          <p:cNvPr id="5" name="Slide Number Placeholder 4"/>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137187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Content and Caption,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9123" y="1417320"/>
            <a:ext cx="3536373" cy="868680"/>
          </a:xfrm>
        </p:spPr>
        <p:txBody>
          <a:bodyPr anchor="b"/>
          <a:lstStyle>
            <a:lvl1pPr>
              <a:defRPr/>
            </a:lvl1pPr>
          </a:lstStyle>
          <a:p>
            <a:r>
              <a:rPr lang="en-US"/>
              <a:t>Click to Add</a:t>
            </a:r>
            <a:br>
              <a:rPr lang="en-US"/>
            </a:br>
            <a:r>
              <a:rPr lang="en-US"/>
              <a:t>multi-Line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1" name="Content Placeholder 10"/>
          <p:cNvSpPr>
            <a:spLocks noGrp="1"/>
          </p:cNvSpPr>
          <p:nvPr>
            <p:ph sz="quarter" idx="13"/>
          </p:nvPr>
        </p:nvSpPr>
        <p:spPr>
          <a:xfrm>
            <a:off x="4076700" y="331788"/>
            <a:ext cx="7734300" cy="5764212"/>
          </a:xfrm>
        </p:spPr>
        <p:txBody>
          <a:bodyPr anchor="ct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4"/>
          </p:nvPr>
        </p:nvSpPr>
        <p:spPr>
          <a:xfrm>
            <a:off x="278732" y="2534960"/>
            <a:ext cx="3546475" cy="3446462"/>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5"/>
          </p:nvPr>
        </p:nvSpPr>
        <p:spPr/>
        <p:txBody>
          <a:bodyPr/>
          <a:lstStyle>
            <a:lvl1pPr>
              <a:defRPr>
                <a:latin typeface="MetricHPE" panose="020B0503030202060203" pitchFamily="34" charset="0"/>
              </a:defRPr>
            </a:lvl1pPr>
          </a:lstStyle>
          <a:p>
            <a:r>
              <a:rPr lang="en-US"/>
              <a:t>craylabs@hpe.com</a:t>
            </a:r>
          </a:p>
        </p:txBody>
      </p:sp>
      <p:sp>
        <p:nvSpPr>
          <p:cNvPr id="9" name="Slide Number Placeholder 8"/>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1093314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Content and Picture, Left">
    <p:spTree>
      <p:nvGrpSpPr>
        <p:cNvPr id="1" name=""/>
        <p:cNvGrpSpPr/>
        <p:nvPr/>
      </p:nvGrpSpPr>
      <p:grpSpPr>
        <a:xfrm>
          <a:off x="0" y="0"/>
          <a:ext cx="0" cy="0"/>
          <a:chOff x="0" y="0"/>
          <a:chExt cx="0" cy="0"/>
        </a:xfrm>
      </p:grpSpPr>
      <p:sp>
        <p:nvSpPr>
          <p:cNvPr id="10" name="Picture Placeholder 9"/>
          <p:cNvSpPr>
            <a:spLocks noGrp="1"/>
          </p:cNvSpPr>
          <p:nvPr>
            <p:ph type="pic" sz="quarter" idx="15" hasCustomPrompt="1"/>
          </p:nvPr>
        </p:nvSpPr>
        <p:spPr>
          <a:xfrm>
            <a:off x="4076700" y="0"/>
            <a:ext cx="8115300" cy="6858000"/>
          </a:xfrm>
        </p:spPr>
        <p:txBody>
          <a:bodyPr anchor="ctr"/>
          <a:lstStyle>
            <a:lvl1pPr marL="0" indent="0" algn="ctr">
              <a:buNone/>
              <a:defRPr>
                <a:latin typeface="MetricHPE" panose="020B0503030202060203" pitchFamily="34" charset="0"/>
              </a:defRPr>
            </a:lvl1pPr>
          </a:lstStyle>
          <a:p>
            <a:r>
              <a:rPr lang="en-US"/>
              <a:t>Click to add edge-to-edge picture</a:t>
            </a:r>
          </a:p>
        </p:txBody>
      </p:sp>
      <p:sp>
        <p:nvSpPr>
          <p:cNvPr id="2" name="Title 1"/>
          <p:cNvSpPr>
            <a:spLocks noGrp="1"/>
          </p:cNvSpPr>
          <p:nvPr>
            <p:ph type="title" hasCustomPrompt="1"/>
          </p:nvPr>
        </p:nvSpPr>
        <p:spPr>
          <a:xfrm>
            <a:off x="289122" y="1417320"/>
            <a:ext cx="3536373" cy="868680"/>
          </a:xfrm>
        </p:spPr>
        <p:txBody>
          <a:bodyPr anchor="b"/>
          <a:lstStyle>
            <a:lvl1pPr>
              <a:defRPr/>
            </a:lvl1pPr>
          </a:lstStyle>
          <a:p>
            <a:r>
              <a:rPr lang="en-US"/>
              <a:t>Click to Add</a:t>
            </a:r>
            <a:br>
              <a:rPr lang="en-US"/>
            </a:br>
            <a:r>
              <a:rPr lang="en-US"/>
              <a:t>multi-Line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7" name="Text Placeholder 6"/>
          <p:cNvSpPr>
            <a:spLocks noGrp="1"/>
          </p:cNvSpPr>
          <p:nvPr>
            <p:ph type="body" sz="quarter" idx="14"/>
          </p:nvPr>
        </p:nvSpPr>
        <p:spPr>
          <a:xfrm>
            <a:off x="278731" y="2534960"/>
            <a:ext cx="3546475" cy="3446462"/>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6"/>
          </p:nvPr>
        </p:nvSpPr>
        <p:spPr/>
        <p:txBody>
          <a:bodyPr/>
          <a:lstStyle>
            <a:lvl1pPr>
              <a:defRPr>
                <a:latin typeface="MetricHPE" panose="020B0503030202060203" pitchFamily="34" charset="0"/>
              </a:defRPr>
            </a:lvl1pPr>
          </a:lstStyle>
          <a:p>
            <a:r>
              <a:rPr lang="en-US"/>
              <a:t>craylabs@hpe.com</a:t>
            </a:r>
          </a:p>
        </p:txBody>
      </p:sp>
      <p:sp>
        <p:nvSpPr>
          <p:cNvPr id="9" name="Slide Number Placeholder 8"/>
          <p:cNvSpPr>
            <a:spLocks noGrp="1"/>
          </p:cNvSpPr>
          <p:nvPr>
            <p:ph type="sldNum" sz="quarter" idx="17"/>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194365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and Headings">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18" name="Rectangle 17"/>
          <p:cNvSpPr/>
          <p:nvPr userDrawn="1"/>
        </p:nvSpPr>
        <p:spPr>
          <a:xfrm>
            <a:off x="385100" y="843885"/>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Light" panose="020B0303030202060203" pitchFamily="34" charset="0"/>
            </a:endParaRPr>
          </a:p>
        </p:txBody>
      </p:sp>
      <p:sp>
        <p:nvSpPr>
          <p:cNvPr id="22" name="Content Placeholder 14"/>
          <p:cNvSpPr>
            <a:spLocks noGrp="1"/>
          </p:cNvSpPr>
          <p:nvPr>
            <p:ph sz="quarter" idx="17"/>
          </p:nvPr>
        </p:nvSpPr>
        <p:spPr>
          <a:xfrm>
            <a:off x="385100" y="1395413"/>
            <a:ext cx="5422392" cy="4700587"/>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7"/>
          <p:cNvSpPr>
            <a:spLocks noGrp="1"/>
          </p:cNvSpPr>
          <p:nvPr>
            <p:ph type="body" sz="quarter" idx="19" hasCustomPrompt="1"/>
          </p:nvPr>
        </p:nvSpPr>
        <p:spPr>
          <a:xfrm>
            <a:off x="389696" y="1014413"/>
            <a:ext cx="5417796" cy="381000"/>
          </a:xfrm>
        </p:spPr>
        <p:txBody>
          <a:bodyPr>
            <a:noAutofit/>
          </a:bodyPr>
          <a:lstStyle>
            <a:lvl1pPr marL="0" indent="0">
              <a:spcBef>
                <a:spcPts val="0"/>
              </a:spcBef>
              <a:buNone/>
              <a:defRPr sz="2000" baseline="0">
                <a:latin typeface="MetricHPE Semibold"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sp>
        <p:nvSpPr>
          <p:cNvPr id="25" name="Content Placeholder 14"/>
          <p:cNvSpPr>
            <a:spLocks noGrp="1"/>
          </p:cNvSpPr>
          <p:nvPr>
            <p:ph sz="quarter" idx="20"/>
          </p:nvPr>
        </p:nvSpPr>
        <p:spPr>
          <a:xfrm>
            <a:off x="6394014" y="1395413"/>
            <a:ext cx="5422392" cy="4700587"/>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7"/>
          <p:cNvSpPr>
            <a:spLocks noGrp="1"/>
          </p:cNvSpPr>
          <p:nvPr>
            <p:ph type="body" sz="quarter" idx="21" hasCustomPrompt="1"/>
          </p:nvPr>
        </p:nvSpPr>
        <p:spPr>
          <a:xfrm>
            <a:off x="6398610" y="1014413"/>
            <a:ext cx="5417796" cy="381000"/>
          </a:xfrm>
        </p:spPr>
        <p:txBody>
          <a:bodyPr>
            <a:noAutofit/>
          </a:bodyPr>
          <a:lstStyle>
            <a:lvl1pPr marL="0" indent="0">
              <a:spcBef>
                <a:spcPts val="0"/>
              </a:spcBef>
              <a:buNone/>
              <a:defRPr sz="2000" baseline="0">
                <a:latin typeface="MetricHPE Semibold"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pic>
        <p:nvPicPr>
          <p:cNvPr id="27" name="Picture 26"/>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2"/>
          </p:nvPr>
        </p:nvSpPr>
        <p:spPr/>
        <p:txBody>
          <a:bodyPr/>
          <a:lstStyle>
            <a:lvl1pPr>
              <a:defRPr>
                <a:latin typeface="MetricHPE Light" panose="020B0303030202060203" pitchFamily="34" charset="0"/>
              </a:defRPr>
            </a:lvl1pPr>
          </a:lstStyle>
          <a:p>
            <a:r>
              <a:rPr lang="en-US"/>
              <a:t>craylabs@hpe.com</a:t>
            </a:r>
          </a:p>
        </p:txBody>
      </p:sp>
      <p:sp>
        <p:nvSpPr>
          <p:cNvPr id="3" name="Slide Number Placeholder 2"/>
          <p:cNvSpPr>
            <a:spLocks noGrp="1"/>
          </p:cNvSpPr>
          <p:nvPr>
            <p:ph type="sldNum" sz="quarter" idx="23"/>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1902981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Dark Picture">
    <p:bg>
      <p:bgPr>
        <a:solidFill>
          <a:schemeClr val="tx1"/>
        </a:solidFill>
        <a:effectLst/>
      </p:bgPr>
    </p:bg>
    <p:spTree>
      <p:nvGrpSpPr>
        <p:cNvPr id="1" name=""/>
        <p:cNvGrpSpPr/>
        <p:nvPr/>
      </p:nvGrpSpPr>
      <p:grpSpPr>
        <a:xfrm>
          <a:off x="0" y="0"/>
          <a:ext cx="0" cy="0"/>
          <a:chOff x="0" y="0"/>
          <a:chExt cx="0" cy="0"/>
        </a:xfrm>
      </p:grpSpPr>
      <p:grpSp>
        <p:nvGrpSpPr>
          <p:cNvPr id="9" name="Group 8"/>
          <p:cNvGrpSpPr>
            <a:grpSpLocks noChangeAspect="1"/>
          </p:cNvGrpSpPr>
          <p:nvPr userDrawn="1"/>
        </p:nvGrpSpPr>
        <p:grpSpPr>
          <a:xfrm>
            <a:off x="393523" y="381956"/>
            <a:ext cx="2218745" cy="893759"/>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MetricHPE Black" panose="020B0A03030202060203" pitchFamily="34" charset="0"/>
              </a:endParaRPr>
            </a:p>
          </p:txBody>
        </p:sp>
        <p:sp>
          <p:nvSpPr>
            <p:cNvPr id="14" name="Freeform 6"/>
            <p:cNvSpPr>
              <a:spLocks noEditPoints="1"/>
            </p:cNvSpPr>
            <p:nvPr/>
          </p:nvSpPr>
          <p:spPr bwMode="auto">
            <a:xfrm>
              <a:off x="3578225" y="1968501"/>
              <a:ext cx="5038725" cy="1289049"/>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MetricHPE Black" panose="020B0A03030202060203" pitchFamily="34" charset="0"/>
              </a:endParaRPr>
            </a:p>
          </p:txBody>
        </p:sp>
      </p:grpSp>
      <p:sp>
        <p:nvSpPr>
          <p:cNvPr id="15" name="Title 4"/>
          <p:cNvSpPr>
            <a:spLocks noGrp="1"/>
          </p:cNvSpPr>
          <p:nvPr>
            <p:ph type="title" hasCustomPrompt="1"/>
          </p:nvPr>
        </p:nvSpPr>
        <p:spPr>
          <a:xfrm>
            <a:off x="284397" y="1869197"/>
            <a:ext cx="11423555" cy="1905000"/>
          </a:xfrm>
        </p:spPr>
        <p:txBody>
          <a:bodyPr lIns="91440" tIns="91440" rIns="91440" bIns="91440" anchor="b"/>
          <a:lstStyle>
            <a:lvl1pPr>
              <a:lnSpc>
                <a:spcPct val="80000"/>
              </a:lnSpc>
              <a:defRPr sz="4400">
                <a:solidFill>
                  <a:schemeClr val="bg1"/>
                </a:solidFill>
              </a:defRPr>
            </a:lvl1pPr>
          </a:lstStyle>
          <a:p>
            <a:r>
              <a:rPr lang="en-US"/>
              <a:t>Click to edit</a:t>
            </a:r>
            <a:br>
              <a:rPr lang="en-US"/>
            </a:br>
            <a:r>
              <a:rPr lang="en-US"/>
              <a:t>master title style</a:t>
            </a:r>
            <a:endParaRPr/>
          </a:p>
        </p:txBody>
      </p:sp>
      <p:sp>
        <p:nvSpPr>
          <p:cNvPr id="16" name="Subtitle 2"/>
          <p:cNvSpPr>
            <a:spLocks noGrp="1"/>
          </p:cNvSpPr>
          <p:nvPr>
            <p:ph type="subTitle" idx="1" hasCustomPrompt="1"/>
          </p:nvPr>
        </p:nvSpPr>
        <p:spPr>
          <a:xfrm>
            <a:off x="284397" y="4133088"/>
            <a:ext cx="8229600" cy="438912"/>
          </a:xfrm>
        </p:spPr>
        <p:txBody>
          <a:bodyPr lIns="91440" tIns="91440" rIns="91440" bIns="91440">
            <a:noAutofit/>
          </a:bodyPr>
          <a:lstStyle>
            <a:lvl1pPr marL="0" indent="0" algn="l">
              <a:spcBef>
                <a:spcPts val="0"/>
              </a:spcBef>
              <a:buNone/>
              <a:defRPr sz="3200">
                <a:solidFill>
                  <a:schemeClr val="bg1"/>
                </a:solidFill>
                <a:latin typeface="MetricHPE" panose="020B05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endParaRPr/>
          </a:p>
        </p:txBody>
      </p:sp>
      <p:sp>
        <p:nvSpPr>
          <p:cNvPr id="17" name="Text Placeholder 7"/>
          <p:cNvSpPr>
            <a:spLocks noGrp="1"/>
          </p:cNvSpPr>
          <p:nvPr>
            <p:ph type="body" sz="quarter" idx="13" hasCustomPrompt="1"/>
          </p:nvPr>
        </p:nvSpPr>
        <p:spPr>
          <a:xfrm>
            <a:off x="284397" y="4577983"/>
            <a:ext cx="5489578" cy="339214"/>
          </a:xfrm>
        </p:spPr>
        <p:txBody>
          <a:bodyPr lIns="91440" tIns="91440" rIns="91440" bIns="91440">
            <a:noAutofit/>
          </a:bodyPr>
          <a:lstStyle>
            <a:lvl1pPr marL="0" indent="0">
              <a:spcBef>
                <a:spcPts val="0"/>
              </a:spcBef>
              <a:buNone/>
              <a:defRPr sz="2200" baseline="0">
                <a:solidFill>
                  <a:schemeClr val="bg1"/>
                </a:solidFill>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endParaRPr/>
          </a:p>
        </p:txBody>
      </p:sp>
      <p:sp>
        <p:nvSpPr>
          <p:cNvPr id="18" name="Rectangle 17"/>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Tree>
    <p:extLst>
      <p:ext uri="{BB962C8B-B14F-4D97-AF65-F5344CB8AC3E}">
        <p14:creationId xmlns:p14="http://schemas.microsoft.com/office/powerpoint/2010/main" val="392102419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Light Picture">
    <p:bg>
      <p:bgPr>
        <a:solidFill>
          <a:schemeClr val="bg1"/>
        </a:solidFill>
        <a:effectLst/>
      </p:bgPr>
    </p:bg>
    <p:spTree>
      <p:nvGrpSpPr>
        <p:cNvPr id="1" name=""/>
        <p:cNvGrpSpPr/>
        <p:nvPr/>
      </p:nvGrpSpPr>
      <p:grpSpPr>
        <a:xfrm>
          <a:off x="0" y="0"/>
          <a:ext cx="0" cy="0"/>
          <a:chOff x="0" y="0"/>
          <a:chExt cx="0" cy="0"/>
        </a:xfrm>
      </p:grpSpPr>
      <p:grpSp>
        <p:nvGrpSpPr>
          <p:cNvPr id="9" name="Group 8"/>
          <p:cNvGrpSpPr>
            <a:grpSpLocks noChangeAspect="1"/>
          </p:cNvGrpSpPr>
          <p:nvPr userDrawn="1"/>
        </p:nvGrpSpPr>
        <p:grpSpPr>
          <a:xfrm>
            <a:off x="393523" y="381956"/>
            <a:ext cx="2218745" cy="893759"/>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MetricHPE Black" panose="020B0A03030202060203" pitchFamily="34" charset="0"/>
              </a:endParaRPr>
            </a:p>
          </p:txBody>
        </p:sp>
        <p:sp>
          <p:nvSpPr>
            <p:cNvPr id="14" name="Freeform 6"/>
            <p:cNvSpPr>
              <a:spLocks noEditPoints="1"/>
            </p:cNvSpPr>
            <p:nvPr/>
          </p:nvSpPr>
          <p:spPr bwMode="auto">
            <a:xfrm>
              <a:off x="3578225" y="1968501"/>
              <a:ext cx="5038725" cy="1289049"/>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MetricHPE Black" panose="020B0A03030202060203" pitchFamily="34" charset="0"/>
              </a:endParaRPr>
            </a:p>
          </p:txBody>
        </p:sp>
      </p:grpSp>
      <p:sp>
        <p:nvSpPr>
          <p:cNvPr id="15" name="Title 4"/>
          <p:cNvSpPr>
            <a:spLocks noGrp="1"/>
          </p:cNvSpPr>
          <p:nvPr>
            <p:ph type="title" hasCustomPrompt="1"/>
          </p:nvPr>
        </p:nvSpPr>
        <p:spPr>
          <a:xfrm>
            <a:off x="290747" y="1869197"/>
            <a:ext cx="11423555" cy="1905000"/>
          </a:xfrm>
        </p:spPr>
        <p:txBody>
          <a:bodyPr anchor="b"/>
          <a:lstStyle>
            <a:lvl1pPr>
              <a:lnSpc>
                <a:spcPct val="80000"/>
              </a:lnSpc>
              <a:defRPr sz="4400">
                <a:solidFill>
                  <a:sysClr val="windowText" lastClr="000000"/>
                </a:solidFill>
              </a:defRPr>
            </a:lvl1pPr>
          </a:lstStyle>
          <a:p>
            <a:r>
              <a:rPr lang="en-US"/>
              <a:t>Click to edit</a:t>
            </a:r>
            <a:br>
              <a:rPr lang="en-US"/>
            </a:br>
            <a:r>
              <a:rPr lang="en-US"/>
              <a:t>master title style</a:t>
            </a:r>
            <a:endParaRPr/>
          </a:p>
        </p:txBody>
      </p:sp>
      <p:sp>
        <p:nvSpPr>
          <p:cNvPr id="18" name="Rectangle 17"/>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2" name="Subtitle 2"/>
          <p:cNvSpPr>
            <a:spLocks noGrp="1"/>
          </p:cNvSpPr>
          <p:nvPr>
            <p:ph type="subTitle" idx="1" hasCustomPrompt="1"/>
          </p:nvPr>
        </p:nvSpPr>
        <p:spPr>
          <a:xfrm>
            <a:off x="290747" y="4133088"/>
            <a:ext cx="8229600" cy="438912"/>
          </a:xfrm>
        </p:spPr>
        <p:txBody>
          <a:bodyPr>
            <a:noAutofit/>
          </a:bodyPr>
          <a:lstStyle>
            <a:lvl1pPr marL="0" indent="0" algn="l">
              <a:spcBef>
                <a:spcPts val="0"/>
              </a:spcBef>
              <a:buNone/>
              <a:defRPr sz="3200">
                <a:solidFill>
                  <a:schemeClr val="tx1"/>
                </a:solidFill>
                <a:latin typeface="MetricHPE" panose="020B05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endParaRPr/>
          </a:p>
        </p:txBody>
      </p:sp>
      <p:sp>
        <p:nvSpPr>
          <p:cNvPr id="19" name="Text Placeholder 7"/>
          <p:cNvSpPr>
            <a:spLocks noGrp="1"/>
          </p:cNvSpPr>
          <p:nvPr>
            <p:ph type="body" sz="quarter" idx="13" hasCustomPrompt="1"/>
          </p:nvPr>
        </p:nvSpPr>
        <p:spPr>
          <a:xfrm>
            <a:off x="290747" y="4577983"/>
            <a:ext cx="5489578" cy="339214"/>
          </a:xfrm>
        </p:spPr>
        <p:txBody>
          <a:bodyPr>
            <a:noAutofit/>
          </a:bodyPr>
          <a:lstStyle>
            <a:lvl1pPr marL="0" indent="0">
              <a:spcBef>
                <a:spcPts val="0"/>
              </a:spcBef>
              <a:buNone/>
              <a:defRPr sz="2200" baseline="0">
                <a:solidFill>
                  <a:schemeClr val="tx1"/>
                </a:solidFill>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endParaRPr/>
          </a:p>
        </p:txBody>
      </p:sp>
    </p:spTree>
    <p:extLst>
      <p:ext uri="{BB962C8B-B14F-4D97-AF65-F5344CB8AC3E}">
        <p14:creationId xmlns:p14="http://schemas.microsoft.com/office/powerpoint/2010/main" val="291917146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Title Slide with Name">
    <p:spTree>
      <p:nvGrpSpPr>
        <p:cNvPr id="1" name=""/>
        <p:cNvGrpSpPr/>
        <p:nvPr/>
      </p:nvGrpSpPr>
      <p:grpSpPr>
        <a:xfrm>
          <a:off x="0" y="0"/>
          <a:ext cx="0" cy="0"/>
          <a:chOff x="0" y="0"/>
          <a:chExt cx="0" cy="0"/>
        </a:xfrm>
      </p:grpSpPr>
      <p:sp>
        <p:nvSpPr>
          <p:cNvPr id="15" name="Title 4"/>
          <p:cNvSpPr>
            <a:spLocks noGrp="1"/>
          </p:cNvSpPr>
          <p:nvPr>
            <p:ph type="title" hasCustomPrompt="1"/>
          </p:nvPr>
        </p:nvSpPr>
        <p:spPr>
          <a:xfrm>
            <a:off x="290747" y="1869197"/>
            <a:ext cx="11423555" cy="1905000"/>
          </a:xfrm>
        </p:spPr>
        <p:txBody>
          <a:bodyPr lIns="91440" tIns="91440" rIns="91440" bIns="91440" anchor="b"/>
          <a:lstStyle>
            <a:lvl1pPr>
              <a:lnSpc>
                <a:spcPct val="80000"/>
              </a:lnSpc>
              <a:defRPr sz="4400">
                <a:solidFill>
                  <a:schemeClr val="tx1"/>
                </a:solidFill>
              </a:defRPr>
            </a:lvl1pPr>
          </a:lstStyle>
          <a:p>
            <a:r>
              <a:rPr lang="en-US"/>
              <a:t>Click to edit</a:t>
            </a:r>
            <a:br>
              <a:rPr lang="en-US"/>
            </a:br>
            <a:r>
              <a:rPr lang="en-US"/>
              <a:t>master title style</a:t>
            </a:r>
            <a:endParaRPr/>
          </a:p>
        </p:txBody>
      </p:sp>
      <p:sp>
        <p:nvSpPr>
          <p:cNvPr id="16" name="Subtitle 2"/>
          <p:cNvSpPr>
            <a:spLocks noGrp="1"/>
          </p:cNvSpPr>
          <p:nvPr>
            <p:ph type="subTitle" idx="1" hasCustomPrompt="1"/>
          </p:nvPr>
        </p:nvSpPr>
        <p:spPr>
          <a:xfrm>
            <a:off x="290747" y="4133088"/>
            <a:ext cx="8229600" cy="438912"/>
          </a:xfrm>
        </p:spPr>
        <p:txBody>
          <a:bodyPr lIns="91440" tIns="91440" rIns="91440" bIns="91440">
            <a:noAutofit/>
          </a:bodyPr>
          <a:lstStyle>
            <a:lvl1pPr marL="0" indent="0" algn="l">
              <a:spcBef>
                <a:spcPts val="0"/>
              </a:spcBef>
              <a:buNone/>
              <a:defRPr sz="3200">
                <a:solidFill>
                  <a:schemeClr val="tx1"/>
                </a:solidFill>
                <a:latin typeface="MetricHPE" panose="020B05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endParaRPr/>
          </a:p>
        </p:txBody>
      </p:sp>
      <p:sp>
        <p:nvSpPr>
          <p:cNvPr id="17" name="Text Placeholder 7"/>
          <p:cNvSpPr>
            <a:spLocks noGrp="1"/>
          </p:cNvSpPr>
          <p:nvPr>
            <p:ph type="body" sz="quarter" idx="13" hasCustomPrompt="1"/>
          </p:nvPr>
        </p:nvSpPr>
        <p:spPr>
          <a:xfrm>
            <a:off x="290747" y="4577983"/>
            <a:ext cx="5489578" cy="339214"/>
          </a:xfrm>
        </p:spPr>
        <p:txBody>
          <a:bodyPr lIns="91440" tIns="91440" rIns="91440" bIns="91440">
            <a:noAutofit/>
          </a:bodyPr>
          <a:lstStyle>
            <a:lvl1pPr marL="0" indent="0">
              <a:spcBef>
                <a:spcPts val="0"/>
              </a:spcBef>
              <a:buNone/>
              <a:defRPr sz="2200" baseline="0">
                <a:solidFill>
                  <a:schemeClr val="tx1"/>
                </a:solidFill>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endParaRPr/>
          </a:p>
        </p:txBody>
      </p:sp>
      <p:sp>
        <p:nvSpPr>
          <p:cNvPr id="18" name="Rectangle 17"/>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grpSp>
        <p:nvGrpSpPr>
          <p:cNvPr id="9" name="Group 8">
            <a:extLst>
              <a:ext uri="{FF2B5EF4-FFF2-40B4-BE49-F238E27FC236}">
                <a16:creationId xmlns:a16="http://schemas.microsoft.com/office/drawing/2014/main" id="{7B1C4460-9D51-48F8-87F8-88E0DE4E4549}"/>
              </a:ext>
            </a:extLst>
          </p:cNvPr>
          <p:cNvGrpSpPr>
            <a:grpSpLocks noChangeAspect="1"/>
          </p:cNvGrpSpPr>
          <p:nvPr userDrawn="1"/>
        </p:nvGrpSpPr>
        <p:grpSpPr>
          <a:xfrm>
            <a:off x="393523" y="381956"/>
            <a:ext cx="2218745" cy="893759"/>
            <a:chOff x="3578225" y="1146175"/>
            <a:chExt cx="5038725" cy="2111375"/>
          </a:xfrm>
        </p:grpSpPr>
        <p:sp>
          <p:nvSpPr>
            <p:cNvPr id="10" name="Freeform 5">
              <a:extLst>
                <a:ext uri="{FF2B5EF4-FFF2-40B4-BE49-F238E27FC236}">
                  <a16:creationId xmlns:a16="http://schemas.microsoft.com/office/drawing/2014/main" id="{819415EC-B287-40A3-A91D-E9356CAD1F5C}"/>
                </a:ext>
              </a:extLst>
            </p:cNvPr>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MetricHPE Black" panose="020B0A03030202060203" pitchFamily="34" charset="0"/>
              </a:endParaRPr>
            </a:p>
          </p:txBody>
        </p:sp>
        <p:sp>
          <p:nvSpPr>
            <p:cNvPr id="11" name="Freeform 6">
              <a:extLst>
                <a:ext uri="{FF2B5EF4-FFF2-40B4-BE49-F238E27FC236}">
                  <a16:creationId xmlns:a16="http://schemas.microsoft.com/office/drawing/2014/main" id="{29B5C71F-50B9-4243-83A7-A7AFAEFD5829}"/>
                </a:ext>
              </a:extLst>
            </p:cNvPr>
            <p:cNvSpPr>
              <a:spLocks noEditPoints="1"/>
            </p:cNvSpPr>
            <p:nvPr/>
          </p:nvSpPr>
          <p:spPr bwMode="auto">
            <a:xfrm>
              <a:off x="3578225" y="1968501"/>
              <a:ext cx="5038725" cy="1289049"/>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MetricHPE Black" panose="020B0A03030202060203" pitchFamily="34" charset="0"/>
              </a:endParaRPr>
            </a:p>
          </p:txBody>
        </p:sp>
      </p:grpSp>
    </p:spTree>
    <p:extLst>
      <p:ext uri="{BB962C8B-B14F-4D97-AF65-F5344CB8AC3E}">
        <p14:creationId xmlns:p14="http://schemas.microsoft.com/office/powerpoint/2010/main" val="413578194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Picture Placeholder 3"/>
          <p:cNvSpPr>
            <a:spLocks noGrp="1"/>
          </p:cNvSpPr>
          <p:nvPr>
            <p:ph type="pic" sz="quarter" idx="15" hasCustomPrompt="1"/>
          </p:nvPr>
        </p:nvSpPr>
        <p:spPr>
          <a:xfrm>
            <a:off x="0" y="0"/>
            <a:ext cx="12192000" cy="6858000"/>
          </a:xfrm>
        </p:spPr>
        <p:txBody>
          <a:bodyPr rIns="1828800" anchor="ctr"/>
          <a:lstStyle>
            <a:lvl1pPr marL="0" indent="0" algn="r">
              <a:buNone/>
              <a:defRPr>
                <a:latin typeface="MetricHPE" panose="020B0503030202060203" pitchFamily="34" charset="0"/>
              </a:defRPr>
            </a:lvl1pPr>
          </a:lstStyle>
          <a:p>
            <a:r>
              <a:rPr lang="en-US"/>
              <a:t>Click to add picture</a:t>
            </a:r>
          </a:p>
        </p:txBody>
      </p:sp>
      <p:sp>
        <p:nvSpPr>
          <p:cNvPr id="8" name="Title 1"/>
          <p:cNvSpPr>
            <a:spLocks noGrp="1"/>
          </p:cNvSpPr>
          <p:nvPr>
            <p:ph type="title" hasCustomPrompt="1"/>
          </p:nvPr>
        </p:nvSpPr>
        <p:spPr>
          <a:xfrm>
            <a:off x="292839" y="2743510"/>
            <a:ext cx="5923811" cy="1485280"/>
          </a:xfrm>
        </p:spPr>
        <p:txBody>
          <a:bodyPr lIns="91440" tIns="91440" rIns="91440" bIns="91440" anchor="t"/>
          <a:lstStyle>
            <a:lvl1pPr>
              <a:defRPr sz="3200" baseline="0"/>
            </a:lvl1pPr>
          </a:lstStyle>
          <a:p>
            <a:r>
              <a:rPr lang="en-US"/>
              <a:t>Click to add section header</a:t>
            </a:r>
            <a:br>
              <a:rPr lang="en-US"/>
            </a:br>
            <a:r>
              <a:rPr lang="en-US"/>
              <a:t>or big idea statement</a:t>
            </a:r>
          </a:p>
        </p:txBody>
      </p:sp>
      <p:sp>
        <p:nvSpPr>
          <p:cNvPr id="3" name="Slide Number Placeholder 2"/>
          <p:cNvSpPr>
            <a:spLocks noGrp="1"/>
          </p:cNvSpPr>
          <p:nvPr>
            <p:ph type="sldNum" sz="quarter" idx="17"/>
          </p:nvPr>
        </p:nvSpPr>
        <p:spPr/>
        <p:txBody>
          <a:bodyPr/>
          <a:lstStyle>
            <a:lvl1pPr>
              <a:defRPr>
                <a:latin typeface="MetricHPE" panose="020B0503030202060203" pitchFamily="34" charset="0"/>
              </a:defRPr>
            </a:lvl1pPr>
          </a:lstStyle>
          <a:p>
            <a:pPr defTabSz="1088421">
              <a:buFontTx/>
              <a:buBlip>
                <a:blip r:embed="rId2"/>
              </a:buBlip>
            </a:pPr>
            <a:fld id="{104FC826-72BB-4AF1-BA01-A94F7396A7DC}" type="slidenum">
              <a:rPr lang="en-US" smtClean="0"/>
              <a:pPr defTabSz="1088421">
                <a:buFontTx/>
                <a:buBlip>
                  <a:blip r:embed="rId2"/>
                </a:buBlip>
              </a:pPr>
              <a:t>‹#›</a:t>
            </a:fld>
            <a:endParaRPr lang="en-US"/>
          </a:p>
        </p:txBody>
      </p:sp>
    </p:spTree>
    <p:extLst>
      <p:ext uri="{BB962C8B-B14F-4D97-AF65-F5344CB8AC3E}">
        <p14:creationId xmlns:p14="http://schemas.microsoft.com/office/powerpoint/2010/main" val="425576433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Slate Section Header">
    <p:spTree>
      <p:nvGrpSpPr>
        <p:cNvPr id="1" name=""/>
        <p:cNvGrpSpPr/>
        <p:nvPr/>
      </p:nvGrpSpPr>
      <p:grpSpPr>
        <a:xfrm>
          <a:off x="0" y="0"/>
          <a:ext cx="0" cy="0"/>
          <a:chOff x="0" y="0"/>
          <a:chExt cx="0" cy="0"/>
        </a:xfrm>
      </p:grpSpPr>
      <p:pic>
        <p:nvPicPr>
          <p:cNvPr id="8" name="Picture Placeholder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504950"/>
            <a:ext cx="12192000" cy="3295651"/>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79648" y="6246014"/>
            <a:ext cx="954000" cy="274320"/>
          </a:xfrm>
          <a:prstGeom prst="rect">
            <a:avLst/>
          </a:prstGeom>
        </p:spPr>
      </p:pic>
      <p:sp>
        <p:nvSpPr>
          <p:cNvPr id="10" name="Title 1"/>
          <p:cNvSpPr>
            <a:spLocks noGrp="1"/>
          </p:cNvSpPr>
          <p:nvPr>
            <p:ph type="title" hasCustomPrompt="1"/>
          </p:nvPr>
        </p:nvSpPr>
        <p:spPr>
          <a:xfrm>
            <a:off x="292101" y="2686713"/>
            <a:ext cx="8522208" cy="499365"/>
          </a:xfrm>
        </p:spPr>
        <p:txBody>
          <a:bodyPr lIns="91440" tIns="91440" rIns="91440" bIns="91440" anchor="b" anchorCtr="0"/>
          <a:lstStyle>
            <a:lvl1pPr>
              <a:defRPr sz="3200" baseline="0">
                <a:solidFill>
                  <a:schemeClr val="bg1"/>
                </a:solidFill>
              </a:defRPr>
            </a:lvl1pPr>
          </a:lstStyle>
          <a:p>
            <a:r>
              <a:rPr lang="en-US"/>
              <a:t>Click to add section header</a:t>
            </a:r>
          </a:p>
        </p:txBody>
      </p:sp>
      <p:sp>
        <p:nvSpPr>
          <p:cNvPr id="11" name="Text Placeholder 9"/>
          <p:cNvSpPr>
            <a:spLocks noGrp="1"/>
          </p:cNvSpPr>
          <p:nvPr>
            <p:ph type="body" sz="quarter" idx="14"/>
          </p:nvPr>
        </p:nvSpPr>
        <p:spPr>
          <a:xfrm>
            <a:off x="292100" y="3413925"/>
            <a:ext cx="8228011" cy="533400"/>
          </a:xfrm>
        </p:spPr>
        <p:txBody>
          <a:bodyPr lIns="91440" tIns="91440" rIns="91440" bIns="91440">
            <a:noAutofit/>
          </a:bodyPr>
          <a:lstStyle>
            <a:lvl1pPr marL="0" indent="0">
              <a:spcBef>
                <a:spcPts val="0"/>
              </a:spcBef>
              <a:buFontTx/>
              <a:buNone/>
              <a:defRPr sz="2600">
                <a:solidFill>
                  <a:schemeClr val="bg1"/>
                </a:solidFill>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2" name="Rectangle 11">
            <a:extLst>
              <a:ext uri="{FF2B5EF4-FFF2-40B4-BE49-F238E27FC236}">
                <a16:creationId xmlns:a16="http://schemas.microsoft.com/office/drawing/2014/main" id="{9DE89E88-AA0C-49B4-9BC1-610AE2FDBE94}"/>
              </a:ext>
            </a:extLst>
          </p:cNvPr>
          <p:cNvSpPr/>
          <p:nvPr userDrawn="1"/>
        </p:nvSpPr>
        <p:spPr>
          <a:xfrm>
            <a:off x="381000" y="3258636"/>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4"/>
              </a:buBlip>
            </a:pPr>
            <a:fld id="{104FC826-72BB-4AF1-BA01-A94F7396A7DC}" type="slidenum">
              <a:rPr lang="en-US" smtClean="0"/>
              <a:pPr defTabSz="1088421">
                <a:buFontTx/>
                <a:buBlip>
                  <a:blip r:embed="rId4"/>
                </a:buBlip>
              </a:pPr>
              <a:t>‹#›</a:t>
            </a:fld>
            <a:endParaRPr lang="en-US"/>
          </a:p>
        </p:txBody>
      </p:sp>
      <p:sp>
        <p:nvSpPr>
          <p:cNvPr id="13" name="TextBox 12"/>
          <p:cNvSpPr txBox="1"/>
          <p:nvPr userDrawn="1"/>
        </p:nvSpPr>
        <p:spPr>
          <a:xfrm>
            <a:off x="6270877" y="3314045"/>
            <a:ext cx="5532325" cy="2570834"/>
          </a:xfrm>
          <a:prstGeom prst="rect">
            <a:avLst/>
          </a:prstGeom>
          <a:solidFill>
            <a:schemeClr val="bg1"/>
          </a:solidFill>
          <a:ln w="57150">
            <a:solidFill>
              <a:schemeClr val="accent5"/>
            </a:solidFill>
            <a:miter lim="800000"/>
          </a:ln>
        </p:spPr>
        <p:txBody>
          <a:bodyPr vert="horz" wrap="square" lIns="182880" tIns="182880" rIns="182880" bIns="182880" rtlCol="0">
            <a:noAutofit/>
          </a:bodyPr>
          <a:lstStyle/>
          <a:p>
            <a:pPr>
              <a:lnSpc>
                <a:spcPct val="90000"/>
              </a:lnSpc>
              <a:spcAft>
                <a:spcPts val="1600"/>
              </a:spcAft>
            </a:pPr>
            <a:r>
              <a:rPr lang="en-US" sz="1500">
                <a:latin typeface="MetricHPE" panose="020B0503030202060203" pitchFamily="34" charset="0"/>
              </a:rPr>
              <a:t>Please use a section divider image that relates well with the subject of your presentation.</a:t>
            </a:r>
          </a:p>
          <a:p>
            <a:pPr>
              <a:lnSpc>
                <a:spcPct val="90000"/>
              </a:lnSpc>
              <a:spcAft>
                <a:spcPts val="1600"/>
              </a:spcAft>
            </a:pPr>
            <a:r>
              <a:rPr lang="en-US" sz="1500">
                <a:latin typeface="MetricHPE" panose="020B0503030202060203" pitchFamily="34" charset="0"/>
              </a:rPr>
              <a:t>To change your section image, go to [View] -&gt; [Slide Master] to delete and insert a new image.</a:t>
            </a:r>
          </a:p>
          <a:p>
            <a:pPr>
              <a:lnSpc>
                <a:spcPct val="90000"/>
              </a:lnSpc>
              <a:spcAft>
                <a:spcPts val="1600"/>
              </a:spcAft>
            </a:pPr>
            <a:r>
              <a:rPr lang="en-US" sz="1500">
                <a:latin typeface="MetricHPE" panose="020B0503030202060203" pitchFamily="34" charset="0"/>
              </a:rPr>
              <a:t>A collection of images specifically formatted for use as PPT title slides can be found </a:t>
            </a:r>
            <a:r>
              <a:rPr lang="en-US" sz="1500">
                <a:latin typeface="MetricHPE" panose="020B0503030202060203" pitchFamily="34" charset="0"/>
                <a:hlinkClick r:id="rId5"/>
              </a:rPr>
              <a:t>here</a:t>
            </a:r>
            <a:r>
              <a:rPr lang="en-US" sz="1500">
                <a:latin typeface="MetricHPE" panose="020B0503030202060203" pitchFamily="34" charset="0"/>
              </a:rPr>
              <a:t> in the HPE Brand Library, and cropped to fit.</a:t>
            </a:r>
          </a:p>
          <a:p>
            <a:pPr>
              <a:lnSpc>
                <a:spcPct val="90000"/>
              </a:lnSpc>
              <a:spcAft>
                <a:spcPts val="1600"/>
              </a:spcAft>
            </a:pPr>
            <a:r>
              <a:rPr lang="en-US" sz="1500">
                <a:latin typeface="MetricHPE" panose="020B0503030202060203" pitchFamily="34" charset="0"/>
              </a:rPr>
              <a:t>Please delete this box in the Slide Master after you update your title image.</a:t>
            </a:r>
          </a:p>
          <a:p>
            <a:pPr>
              <a:lnSpc>
                <a:spcPct val="90000"/>
              </a:lnSpc>
            </a:pPr>
            <a:endParaRPr lang="en-US" sz="1500" err="1">
              <a:solidFill>
                <a:schemeClr val="bg1"/>
              </a:solidFill>
              <a:latin typeface="MetricHPE" panose="020B0503030202060203" pitchFamily="34" charset="0"/>
            </a:endParaRPr>
          </a:p>
        </p:txBody>
      </p:sp>
    </p:spTree>
    <p:extLst>
      <p:ext uri="{BB962C8B-B14F-4D97-AF65-F5344CB8AC3E}">
        <p14:creationId xmlns:p14="http://schemas.microsoft.com/office/powerpoint/2010/main" val="337141868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Green Frame Divider">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79648" y="6246014"/>
            <a:ext cx="954000" cy="274320"/>
          </a:xfrm>
          <a:prstGeom prst="rect">
            <a:avLst/>
          </a:prstGeom>
        </p:spPr>
      </p:pic>
      <p:sp>
        <p:nvSpPr>
          <p:cNvPr id="16" name="Title 1"/>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17" name="Text Placeholder 9"/>
          <p:cNvSpPr>
            <a:spLocks noGrp="1"/>
          </p:cNvSpPr>
          <p:nvPr>
            <p:ph type="body" sz="quarter" idx="14"/>
          </p:nvPr>
        </p:nvSpPr>
        <p:spPr>
          <a:xfrm>
            <a:off x="288994" y="2871000"/>
            <a:ext cx="8228011" cy="533400"/>
          </a:xfrm>
        </p:spPr>
        <p:txBody>
          <a:bodyPr lIns="91440" tIns="91440" rIns="91440" bIns="91440">
            <a:noAutofit/>
          </a:bodyPr>
          <a:lstStyle>
            <a:lvl1pPr marL="0" indent="0">
              <a:spcBef>
                <a:spcPts val="0"/>
              </a:spcBef>
              <a:buFontTx/>
              <a:buNone/>
              <a:defRPr sz="26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8" name="Rectangle 17"/>
          <p:cNvSpPr/>
          <p:nvPr userDrawn="1"/>
        </p:nvSpPr>
        <p:spPr>
          <a:xfrm>
            <a:off x="377894" y="2716146"/>
            <a:ext cx="8522208"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370339952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Purple Frame Divider">
    <p:spTree>
      <p:nvGrpSpPr>
        <p:cNvPr id="1" name=""/>
        <p:cNvGrpSpPr/>
        <p:nvPr/>
      </p:nvGrpSpPr>
      <p:grpSpPr>
        <a:xfrm>
          <a:off x="0" y="0"/>
          <a:ext cx="0" cy="0"/>
          <a:chOff x="0" y="0"/>
          <a:chExt cx="0" cy="0"/>
        </a:xfrm>
      </p:grpSpPr>
      <p:sp>
        <p:nvSpPr>
          <p:cNvPr id="16" name="Rectangle 15"/>
          <p:cNvSpPr/>
          <p:nvPr userDrawn="1"/>
        </p:nvSpPr>
        <p:spPr>
          <a:xfrm>
            <a:off x="377894" y="2716146"/>
            <a:ext cx="8522208" cy="548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8" name="Title 1">
            <a:extLst>
              <a:ext uri="{FF2B5EF4-FFF2-40B4-BE49-F238E27FC236}">
                <a16:creationId xmlns:a16="http://schemas.microsoft.com/office/drawing/2014/main" id="{2CE5726B-4E9B-428F-B8BF-52038F1B0EF7}"/>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9" name="Text Placeholder 9">
            <a:extLst>
              <a:ext uri="{FF2B5EF4-FFF2-40B4-BE49-F238E27FC236}">
                <a16:creationId xmlns:a16="http://schemas.microsoft.com/office/drawing/2014/main" id="{CB607F37-173B-4A34-95FA-297523FEF616}"/>
              </a:ext>
            </a:extLst>
          </p:cNvPr>
          <p:cNvSpPr>
            <a:spLocks noGrp="1"/>
          </p:cNvSpPr>
          <p:nvPr>
            <p:ph type="body" sz="quarter" idx="14"/>
          </p:nvPr>
        </p:nvSpPr>
        <p:spPr>
          <a:xfrm>
            <a:off x="288994" y="2871000"/>
            <a:ext cx="8228011" cy="533400"/>
          </a:xfrm>
        </p:spPr>
        <p:txBody>
          <a:bodyPr lIns="91440" tIns="91440" rIns="91440" bIns="91440">
            <a:noAutofit/>
          </a:bodyPr>
          <a:lstStyle>
            <a:lvl1pPr marL="0" indent="0">
              <a:spcBef>
                <a:spcPts val="0"/>
              </a:spcBef>
              <a:buFontTx/>
              <a:buNone/>
              <a:defRPr sz="26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Tree>
    <p:extLst>
      <p:ext uri="{BB962C8B-B14F-4D97-AF65-F5344CB8AC3E}">
        <p14:creationId xmlns:p14="http://schemas.microsoft.com/office/powerpoint/2010/main" val="313366319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Slate Turquoise Frame Divider">
    <p:spTree>
      <p:nvGrpSpPr>
        <p:cNvPr id="1" name=""/>
        <p:cNvGrpSpPr/>
        <p:nvPr/>
      </p:nvGrpSpPr>
      <p:grpSpPr>
        <a:xfrm>
          <a:off x="0" y="0"/>
          <a:ext cx="0" cy="0"/>
          <a:chOff x="0" y="0"/>
          <a:chExt cx="0" cy="0"/>
        </a:xfrm>
      </p:grpSpPr>
      <p:sp>
        <p:nvSpPr>
          <p:cNvPr id="16" name="Rectangle 15"/>
          <p:cNvSpPr/>
          <p:nvPr userDrawn="1"/>
        </p:nvSpPr>
        <p:spPr>
          <a:xfrm>
            <a:off x="377894" y="2716146"/>
            <a:ext cx="8522208" cy="54864"/>
          </a:xfrm>
          <a:prstGeom prst="rect">
            <a:avLst/>
          </a:prstGeom>
          <a:solidFill>
            <a:srgbClr val="32D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8" name="Title 1">
            <a:extLst>
              <a:ext uri="{FF2B5EF4-FFF2-40B4-BE49-F238E27FC236}">
                <a16:creationId xmlns:a16="http://schemas.microsoft.com/office/drawing/2014/main" id="{52C54A16-447D-4A74-9122-F46E4BC750F0}"/>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10" name="Text Placeholder 9">
            <a:extLst>
              <a:ext uri="{FF2B5EF4-FFF2-40B4-BE49-F238E27FC236}">
                <a16:creationId xmlns:a16="http://schemas.microsoft.com/office/drawing/2014/main" id="{1567728E-6D0A-492B-89E6-39E224462568}"/>
              </a:ext>
            </a:extLst>
          </p:cNvPr>
          <p:cNvSpPr>
            <a:spLocks noGrp="1"/>
          </p:cNvSpPr>
          <p:nvPr>
            <p:ph type="body" sz="quarter" idx="14"/>
          </p:nvPr>
        </p:nvSpPr>
        <p:spPr>
          <a:xfrm>
            <a:off x="288994" y="2871000"/>
            <a:ext cx="8228011" cy="533400"/>
          </a:xfrm>
        </p:spPr>
        <p:txBody>
          <a:bodyPr lIns="91440" tIns="91440" rIns="91440" bIns="91440">
            <a:noAutofit/>
          </a:bodyPr>
          <a:lstStyle>
            <a:lvl1pPr marL="0" indent="0">
              <a:spcBef>
                <a:spcPts val="0"/>
              </a:spcBef>
              <a:buFontTx/>
              <a:buNone/>
              <a:defRPr sz="26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Tree>
    <p:extLst>
      <p:ext uri="{BB962C8B-B14F-4D97-AF65-F5344CB8AC3E}">
        <p14:creationId xmlns:p14="http://schemas.microsoft.com/office/powerpoint/2010/main" val="182747262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Slate Orange Frame Divider">
    <p:spTree>
      <p:nvGrpSpPr>
        <p:cNvPr id="1" name=""/>
        <p:cNvGrpSpPr/>
        <p:nvPr/>
      </p:nvGrpSpPr>
      <p:grpSpPr>
        <a:xfrm>
          <a:off x="0" y="0"/>
          <a:ext cx="0" cy="0"/>
          <a:chOff x="0" y="0"/>
          <a:chExt cx="0" cy="0"/>
        </a:xfrm>
      </p:grpSpPr>
      <p:sp>
        <p:nvSpPr>
          <p:cNvPr id="16" name="Rectangle 15"/>
          <p:cNvSpPr/>
          <p:nvPr userDrawn="1"/>
        </p:nvSpPr>
        <p:spPr>
          <a:xfrm>
            <a:off x="377894" y="2716146"/>
            <a:ext cx="8522208"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8" name="Title 1">
            <a:extLst>
              <a:ext uri="{FF2B5EF4-FFF2-40B4-BE49-F238E27FC236}">
                <a16:creationId xmlns:a16="http://schemas.microsoft.com/office/drawing/2014/main" id="{10CC7B28-F85E-49B0-A5ED-82D39FF680D7}"/>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10" name="Text Placeholder 9">
            <a:extLst>
              <a:ext uri="{FF2B5EF4-FFF2-40B4-BE49-F238E27FC236}">
                <a16:creationId xmlns:a16="http://schemas.microsoft.com/office/drawing/2014/main" id="{A164B2CD-8FCB-4B30-B00B-A402E5693B84}"/>
              </a:ext>
            </a:extLst>
          </p:cNvPr>
          <p:cNvSpPr>
            <a:spLocks noGrp="1"/>
          </p:cNvSpPr>
          <p:nvPr>
            <p:ph type="body" sz="quarter" idx="14"/>
          </p:nvPr>
        </p:nvSpPr>
        <p:spPr>
          <a:xfrm>
            <a:off x="288994" y="2871000"/>
            <a:ext cx="8228011" cy="533400"/>
          </a:xfrm>
        </p:spPr>
        <p:txBody>
          <a:bodyPr lIns="91440" tIns="91440" rIns="91440" bIns="91440">
            <a:noAutofit/>
          </a:bodyPr>
          <a:lstStyle>
            <a:lvl1pPr marL="0" indent="0">
              <a:spcBef>
                <a:spcPts val="0"/>
              </a:spcBef>
              <a:buFontTx/>
              <a:buNone/>
              <a:defRPr sz="26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Tree>
    <p:extLst>
      <p:ext uri="{BB962C8B-B14F-4D97-AF65-F5344CB8AC3E}">
        <p14:creationId xmlns:p14="http://schemas.microsoft.com/office/powerpoint/2010/main" val="412557597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284398" y="685800"/>
            <a:ext cx="9106250" cy="3075861"/>
          </a:xfrm>
        </p:spPr>
        <p:txBody>
          <a:bodyPr lIns="91440" anchor="b" anchorCtr="0"/>
          <a:lstStyle>
            <a:lvl1pPr marL="219456" indent="-219456">
              <a:defRPr sz="4600" cap="none" baseline="0">
                <a:latin typeface="MetricHPE" panose="020B0503030202060203" pitchFamily="34" charset="0"/>
              </a:defRPr>
            </a:lvl1pPr>
          </a:lstStyle>
          <a:p>
            <a:r>
              <a:rPr lang="en-US"/>
              <a:t>“Click to add quote here. Type quotation marks before and after text.”</a:t>
            </a:r>
          </a:p>
        </p:txBody>
      </p:sp>
      <p:sp>
        <p:nvSpPr>
          <p:cNvPr id="12" name="Text Placeholder 9"/>
          <p:cNvSpPr>
            <a:spLocks noGrp="1"/>
          </p:cNvSpPr>
          <p:nvPr>
            <p:ph type="body" sz="quarter" idx="14" hasCustomPrompt="1"/>
          </p:nvPr>
        </p:nvSpPr>
        <p:spPr>
          <a:xfrm>
            <a:off x="512997" y="3989508"/>
            <a:ext cx="8228011" cy="533400"/>
          </a:xfrm>
        </p:spPr>
        <p:txBody>
          <a:bodyPr lIns="91440">
            <a:noAutofit/>
          </a:bodyPr>
          <a:lstStyle>
            <a:lvl1pPr marL="0" indent="0">
              <a:spcBef>
                <a:spcPts val="0"/>
              </a:spcBef>
              <a:buFontTx/>
              <a:buNone/>
              <a:defRPr sz="26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add quoted person’s name, title, company</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2418493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Dark Picture">
    <p:spTree>
      <p:nvGrpSpPr>
        <p:cNvPr id="1" name=""/>
        <p:cNvGrpSpPr/>
        <p:nvPr/>
      </p:nvGrpSpPr>
      <p:grpSpPr>
        <a:xfrm>
          <a:off x="0" y="0"/>
          <a:ext cx="0" cy="0"/>
          <a:chOff x="0" y="0"/>
          <a:chExt cx="0" cy="0"/>
        </a:xfrm>
      </p:grpSpPr>
      <p:grpSp>
        <p:nvGrpSpPr>
          <p:cNvPr id="9" name="Group 8"/>
          <p:cNvGrpSpPr>
            <a:grpSpLocks noChangeAspect="1"/>
          </p:cNvGrpSpPr>
          <p:nvPr userDrawn="1"/>
        </p:nvGrpSpPr>
        <p:grpSpPr>
          <a:xfrm>
            <a:off x="393523" y="381956"/>
            <a:ext cx="2218745" cy="893759"/>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MetricHPE Black" panose="020B0A03030202060203" pitchFamily="34" charset="0"/>
              </a:endParaRPr>
            </a:p>
          </p:txBody>
        </p:sp>
        <p:sp>
          <p:nvSpPr>
            <p:cNvPr id="14" name="Freeform 6"/>
            <p:cNvSpPr>
              <a:spLocks noEditPoints="1"/>
            </p:cNvSpPr>
            <p:nvPr/>
          </p:nvSpPr>
          <p:spPr bwMode="auto">
            <a:xfrm>
              <a:off x="3578225" y="1968501"/>
              <a:ext cx="5038725" cy="1289049"/>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MetricHPE Black" panose="020B0A03030202060203" pitchFamily="34" charset="0"/>
              </a:endParaRPr>
            </a:p>
          </p:txBody>
        </p:sp>
      </p:grpSp>
      <p:sp>
        <p:nvSpPr>
          <p:cNvPr id="15" name="Title 4"/>
          <p:cNvSpPr>
            <a:spLocks noGrp="1"/>
          </p:cNvSpPr>
          <p:nvPr>
            <p:ph type="title" hasCustomPrompt="1"/>
          </p:nvPr>
        </p:nvSpPr>
        <p:spPr>
          <a:xfrm>
            <a:off x="379647" y="1869197"/>
            <a:ext cx="11423555" cy="1905000"/>
          </a:xfrm>
        </p:spPr>
        <p:txBody>
          <a:bodyPr anchor="b"/>
          <a:lstStyle>
            <a:lvl1pPr>
              <a:lnSpc>
                <a:spcPct val="80000"/>
              </a:lnSpc>
              <a:defRPr sz="4400">
                <a:solidFill>
                  <a:sysClr val="windowText" lastClr="000000"/>
                </a:solidFill>
              </a:defRPr>
            </a:lvl1pPr>
          </a:lstStyle>
          <a:p>
            <a:r>
              <a:rPr lang="en-US"/>
              <a:t>Click to edit</a:t>
            </a:r>
            <a:br>
              <a:rPr lang="en-US"/>
            </a:br>
            <a:r>
              <a:rPr lang="en-US"/>
              <a:t>master title style</a:t>
            </a:r>
            <a:endParaRPr/>
          </a:p>
        </p:txBody>
      </p:sp>
      <p:sp>
        <p:nvSpPr>
          <p:cNvPr id="18" name="Rectangle 17"/>
          <p:cNvSpPr/>
          <p:nvPr userDrawn="1"/>
        </p:nvSpPr>
        <p:spPr>
          <a:xfrm>
            <a:off x="379647" y="3890957"/>
            <a:ext cx="530283"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Light" panose="020B0303030202060203" pitchFamily="34" charset="0"/>
            </a:endParaRPr>
          </a:p>
        </p:txBody>
      </p:sp>
      <p:sp>
        <p:nvSpPr>
          <p:cNvPr id="12" name="Subtitle 2"/>
          <p:cNvSpPr>
            <a:spLocks noGrp="1"/>
          </p:cNvSpPr>
          <p:nvPr>
            <p:ph type="subTitle" idx="1" hasCustomPrompt="1"/>
          </p:nvPr>
        </p:nvSpPr>
        <p:spPr>
          <a:xfrm>
            <a:off x="379647" y="4133088"/>
            <a:ext cx="8229600" cy="438912"/>
          </a:xfrm>
        </p:spPr>
        <p:txBody>
          <a:bodyPr>
            <a:noAutofit/>
          </a:bodyPr>
          <a:lstStyle>
            <a:lvl1pPr marL="0" indent="0" algn="l">
              <a:spcBef>
                <a:spcPts val="0"/>
              </a:spcBef>
              <a:buNone/>
              <a:defRPr sz="3000">
                <a:solidFill>
                  <a:schemeClr val="tx1"/>
                </a:solidFill>
                <a:latin typeface="MetricHPE Light" panose="020B03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endParaRPr/>
          </a:p>
        </p:txBody>
      </p:sp>
      <p:sp>
        <p:nvSpPr>
          <p:cNvPr id="19" name="Text Placeholder 7"/>
          <p:cNvSpPr>
            <a:spLocks noGrp="1"/>
          </p:cNvSpPr>
          <p:nvPr>
            <p:ph type="body" sz="quarter" idx="13" hasCustomPrompt="1"/>
          </p:nvPr>
        </p:nvSpPr>
        <p:spPr>
          <a:xfrm>
            <a:off x="379647" y="4577983"/>
            <a:ext cx="5489578" cy="339214"/>
          </a:xfrm>
        </p:spPr>
        <p:txBody>
          <a:bodyPr>
            <a:noAutofit/>
          </a:bodyPr>
          <a:lstStyle>
            <a:lvl1pPr marL="0" indent="0">
              <a:spcBef>
                <a:spcPts val="0"/>
              </a:spcBef>
              <a:buNone/>
              <a:defRPr sz="2000" baseline="0">
                <a:solidFill>
                  <a:schemeClr val="tx1"/>
                </a:solidFill>
                <a:latin typeface="MetricHPE Light" panose="020B03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endParaRPr/>
          </a:p>
        </p:txBody>
      </p:sp>
    </p:spTree>
    <p:extLst>
      <p:ext uri="{BB962C8B-B14F-4D97-AF65-F5344CB8AC3E}">
        <p14:creationId xmlns:p14="http://schemas.microsoft.com/office/powerpoint/2010/main" val="6589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Subtitle and Headings">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13" name="Content Placeholder 14"/>
          <p:cNvSpPr>
            <a:spLocks noGrp="1"/>
          </p:cNvSpPr>
          <p:nvPr>
            <p:ph sz="quarter" idx="17"/>
          </p:nvPr>
        </p:nvSpPr>
        <p:spPr>
          <a:xfrm>
            <a:off x="385100" y="1757281"/>
            <a:ext cx="5422392" cy="4338720"/>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7"/>
          <p:cNvSpPr>
            <a:spLocks noGrp="1"/>
          </p:cNvSpPr>
          <p:nvPr>
            <p:ph type="body" sz="quarter" idx="19" hasCustomPrompt="1"/>
          </p:nvPr>
        </p:nvSpPr>
        <p:spPr>
          <a:xfrm>
            <a:off x="389696" y="1376280"/>
            <a:ext cx="5417796" cy="381000"/>
          </a:xfrm>
        </p:spPr>
        <p:txBody>
          <a:bodyPr>
            <a:noAutofit/>
          </a:bodyPr>
          <a:lstStyle>
            <a:lvl1pPr marL="0" indent="0">
              <a:spcBef>
                <a:spcPts val="0"/>
              </a:spcBef>
              <a:buNone/>
              <a:defRPr sz="2000" baseline="0">
                <a:latin typeface="MetricHPE Semibold"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sp>
        <p:nvSpPr>
          <p:cNvPr id="17" name="Text Placeholder 7"/>
          <p:cNvSpPr>
            <a:spLocks noGrp="1"/>
          </p:cNvSpPr>
          <p:nvPr>
            <p:ph type="body" sz="quarter" idx="13" hasCustomPrompt="1"/>
          </p:nvPr>
        </p:nvSpPr>
        <p:spPr>
          <a:xfrm>
            <a:off x="389696" y="776493"/>
            <a:ext cx="11421304" cy="381000"/>
          </a:xfrm>
        </p:spPr>
        <p:txBody>
          <a:bodyPr>
            <a:noAutofit/>
          </a:bodyPr>
          <a:lstStyle>
            <a:lvl1pPr marL="0" indent="0">
              <a:spcBef>
                <a:spcPts val="0"/>
              </a:spcBef>
              <a:buNone/>
              <a:defRPr sz="2200" baseline="0">
                <a:latin typeface="MetricHPE Light" panose="020B03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18" name="Rectangle 17"/>
          <p:cNvSpPr/>
          <p:nvPr userDrawn="1"/>
        </p:nvSpPr>
        <p:spPr>
          <a:xfrm>
            <a:off x="385100" y="1189495"/>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Light" panose="020B0303030202060203" pitchFamily="34" charset="0"/>
            </a:endParaRPr>
          </a:p>
        </p:txBody>
      </p:sp>
      <p:sp>
        <p:nvSpPr>
          <p:cNvPr id="24" name="Text Placeholder 7"/>
          <p:cNvSpPr>
            <a:spLocks noGrp="1"/>
          </p:cNvSpPr>
          <p:nvPr>
            <p:ph type="body" sz="quarter" idx="21" hasCustomPrompt="1"/>
          </p:nvPr>
        </p:nvSpPr>
        <p:spPr>
          <a:xfrm>
            <a:off x="6388562" y="1376280"/>
            <a:ext cx="5417796" cy="381000"/>
          </a:xfrm>
        </p:spPr>
        <p:txBody>
          <a:bodyPr>
            <a:noAutofit/>
          </a:bodyPr>
          <a:lstStyle>
            <a:lvl1pPr marL="0" indent="0">
              <a:spcBef>
                <a:spcPts val="0"/>
              </a:spcBef>
              <a:buNone/>
              <a:defRPr sz="2000" baseline="0">
                <a:latin typeface="MetricHPE Semibold"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pic>
        <p:nvPicPr>
          <p:cNvPr id="26" name="Picture 25"/>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2"/>
          </p:nvPr>
        </p:nvSpPr>
        <p:spPr/>
        <p:txBody>
          <a:bodyPr/>
          <a:lstStyle>
            <a:lvl1pPr>
              <a:defRPr>
                <a:latin typeface="MetricHPE Light" panose="020B0303030202060203" pitchFamily="34" charset="0"/>
              </a:defRPr>
            </a:lvl1pPr>
          </a:lstStyle>
          <a:p>
            <a:r>
              <a:rPr lang="en-US"/>
              <a:t>craylabs@hpe.com</a:t>
            </a:r>
          </a:p>
        </p:txBody>
      </p:sp>
      <p:sp>
        <p:nvSpPr>
          <p:cNvPr id="3" name="Slide Number Placeholder 2"/>
          <p:cNvSpPr>
            <a:spLocks noGrp="1"/>
          </p:cNvSpPr>
          <p:nvPr>
            <p:ph type="sldNum" sz="quarter" idx="23"/>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12" name="Content Placeholder 14"/>
          <p:cNvSpPr>
            <a:spLocks noGrp="1"/>
          </p:cNvSpPr>
          <p:nvPr>
            <p:ph sz="quarter" idx="24"/>
          </p:nvPr>
        </p:nvSpPr>
        <p:spPr>
          <a:xfrm>
            <a:off x="6385208" y="1757281"/>
            <a:ext cx="5422392" cy="4338720"/>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084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Slate Quot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8" name="Title 1">
            <a:extLst>
              <a:ext uri="{FF2B5EF4-FFF2-40B4-BE49-F238E27FC236}">
                <a16:creationId xmlns:a16="http://schemas.microsoft.com/office/drawing/2014/main" id="{296867C9-FAEA-4AB9-9E4F-5E469CDF0D22}"/>
              </a:ext>
            </a:extLst>
          </p:cNvPr>
          <p:cNvSpPr>
            <a:spLocks noGrp="1"/>
          </p:cNvSpPr>
          <p:nvPr>
            <p:ph type="title" hasCustomPrompt="1"/>
          </p:nvPr>
        </p:nvSpPr>
        <p:spPr>
          <a:xfrm>
            <a:off x="284398" y="899032"/>
            <a:ext cx="9148360" cy="2862630"/>
          </a:xfrm>
        </p:spPr>
        <p:txBody>
          <a:bodyPr lIns="91440" anchor="b" anchorCtr="0"/>
          <a:lstStyle>
            <a:lvl1pPr marL="219456" indent="-219456">
              <a:defRPr sz="4600" cap="none" baseline="0">
                <a:latin typeface="MetricHPE" panose="020B0503030202060203" pitchFamily="34" charset="0"/>
              </a:defRPr>
            </a:lvl1pPr>
          </a:lstStyle>
          <a:p>
            <a:r>
              <a:rPr lang="en-US"/>
              <a:t>“Click to add quote here. Type quotation marks before and after text.”</a:t>
            </a:r>
          </a:p>
        </p:txBody>
      </p:sp>
      <p:sp>
        <p:nvSpPr>
          <p:cNvPr id="9" name="Text Placeholder 9">
            <a:extLst>
              <a:ext uri="{FF2B5EF4-FFF2-40B4-BE49-F238E27FC236}">
                <a16:creationId xmlns:a16="http://schemas.microsoft.com/office/drawing/2014/main" id="{B97CBB38-1E71-4985-B7D1-ACBC191C50DD}"/>
              </a:ext>
            </a:extLst>
          </p:cNvPr>
          <p:cNvSpPr>
            <a:spLocks noGrp="1"/>
          </p:cNvSpPr>
          <p:nvPr>
            <p:ph type="body" sz="quarter" idx="14" hasCustomPrompt="1"/>
          </p:nvPr>
        </p:nvSpPr>
        <p:spPr>
          <a:xfrm>
            <a:off x="512997" y="3989508"/>
            <a:ext cx="8228011" cy="533400"/>
          </a:xfrm>
        </p:spPr>
        <p:txBody>
          <a:bodyPr lIns="91440">
            <a:noAutofit/>
          </a:bodyPr>
          <a:lstStyle>
            <a:lvl1pPr marL="0" indent="0">
              <a:spcBef>
                <a:spcPts val="0"/>
              </a:spcBef>
              <a:buFontTx/>
              <a:buNone/>
              <a:defRPr sz="26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add quoted person’s name, title, company</a:t>
            </a:r>
          </a:p>
        </p:txBody>
      </p:sp>
    </p:spTree>
    <p:extLst>
      <p:ext uri="{BB962C8B-B14F-4D97-AF65-F5344CB8AC3E}">
        <p14:creationId xmlns:p14="http://schemas.microsoft.com/office/powerpoint/2010/main" val="196768353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7" name="Rectangle 16"/>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5" name="Text Placeholder 4"/>
          <p:cNvSpPr>
            <a:spLocks noGrp="1"/>
          </p:cNvSpPr>
          <p:nvPr>
            <p:ph type="body" sz="quarter" idx="17"/>
          </p:nvPr>
        </p:nvSpPr>
        <p:spPr>
          <a:xfrm>
            <a:off x="285750" y="999160"/>
            <a:ext cx="11525249" cy="5096839"/>
          </a:xfrm>
        </p:spPr>
        <p:txBody>
          <a:bodyPr lIns="91440" rIns="91440"/>
          <a:lstStyle>
            <a:lvl1pPr>
              <a:buClrTx/>
              <a:defRPr>
                <a:latin typeface="MetricHPE" panose="020B0503030202060203" pitchFamily="34" charset="0"/>
              </a:defRPr>
            </a:lvl1pPr>
            <a:lvl2pPr>
              <a:buClrTx/>
              <a:defRPr>
                <a:latin typeface="MetricHPE" panose="020B0503030202060203" pitchFamily="34" charset="0"/>
              </a:defRPr>
            </a:lvl2pPr>
            <a:lvl3pPr>
              <a:buClrTx/>
              <a:defRPr>
                <a:latin typeface="MetricHPE" panose="020B0503030202060203" pitchFamily="34" charset="0"/>
              </a:defRPr>
            </a:lvl3pPr>
            <a:lvl4pPr marL="594360" indent="0">
              <a:buClrTx/>
              <a:buNone/>
              <a:defRPr>
                <a:latin typeface="Courier New" panose="02070309020205020404" pitchFamily="49" charset="0"/>
                <a:cs typeface="Courier New" panose="02070309020205020404" pitchFamily="49" charset="0"/>
              </a:defRPr>
            </a:lvl4pPr>
            <a:lvl5pPr marL="739775" indent="-127000">
              <a:buClrTx/>
              <a:tabLst/>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3" name="Slide Number Placeholder 2"/>
          <p:cNvSpPr>
            <a:spLocks noGrp="1"/>
          </p:cNvSpPr>
          <p:nvPr>
            <p:ph type="sldNum" sz="quarter" idx="19"/>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4" name="Title 3">
            <a:extLst>
              <a:ext uri="{FF2B5EF4-FFF2-40B4-BE49-F238E27FC236}">
                <a16:creationId xmlns:a16="http://schemas.microsoft.com/office/drawing/2014/main" id="{232753FE-5D9A-4A5E-B0B2-3DAAE2EB35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3141566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281746" y="704332"/>
            <a:ext cx="11529254" cy="381000"/>
          </a:xfrm>
        </p:spPr>
        <p:txBody>
          <a:bodyPr vert="horz" lIns="91440" tIns="91440" rIns="91440" bIns="91440" rtlCol="0" anchor="ctr">
            <a:noAutofit/>
          </a:bodyPr>
          <a:lstStyle>
            <a:lvl1pPr marL="0" indent="0">
              <a:buFont typeface="" panose="020B0604020202020204" pitchFamily="34" charset="0"/>
              <a:buNone/>
              <a:defRPr sz="2400" baseline="0" dirty="0"/>
            </a:lvl1pPr>
          </a:lstStyle>
          <a:p>
            <a:pPr marL="182880" lvl="0" indent="-182880">
              <a:spcBef>
                <a:spcPts val="0"/>
              </a:spcBef>
            </a:pPr>
            <a:r>
              <a:rPr lang="en-US"/>
              <a:t>Click to add one-line subtitle</a:t>
            </a:r>
          </a:p>
        </p:txBody>
      </p:sp>
      <p:sp>
        <p:nvSpPr>
          <p:cNvPr id="10" name="Rectangle 9"/>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4" name="Text Placeholder 4"/>
          <p:cNvSpPr>
            <a:spLocks noGrp="1"/>
          </p:cNvSpPr>
          <p:nvPr>
            <p:ph type="body" sz="quarter" idx="17"/>
          </p:nvPr>
        </p:nvSpPr>
        <p:spPr>
          <a:xfrm>
            <a:off x="281746" y="1344281"/>
            <a:ext cx="11529254" cy="4751719"/>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marL="594360" indent="0">
              <a:buNone/>
              <a:defRPr>
                <a:latin typeface="Courier New" panose="02070309020205020404" pitchFamily="49" charset="0"/>
                <a:cs typeface="Courier New" panose="02070309020205020404" pitchFamily="49" charset="0"/>
              </a:defRPr>
            </a:lvl4pPr>
            <a:lvl5pPr marL="739775" indent="-147638">
              <a:tabLst/>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3" name="Slide Number Placeholder 2"/>
          <p:cNvSpPr>
            <a:spLocks noGrp="1"/>
          </p:cNvSpPr>
          <p:nvPr>
            <p:ph type="sldNum" sz="quarter" idx="19"/>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5" name="Title 4">
            <a:extLst>
              <a:ext uri="{FF2B5EF4-FFF2-40B4-BE49-F238E27FC236}">
                <a16:creationId xmlns:a16="http://schemas.microsoft.com/office/drawing/2014/main" id="{670D9BB8-8D8D-4F83-B418-E1A6910A3C8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411402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Subtitle, Heading and Content">
    <p:spTree>
      <p:nvGrpSpPr>
        <p:cNvPr id="1" name=""/>
        <p:cNvGrpSpPr/>
        <p:nvPr/>
      </p:nvGrpSpPr>
      <p:grpSpPr>
        <a:xfrm>
          <a:off x="0" y="0"/>
          <a:ext cx="0" cy="0"/>
          <a:chOff x="0" y="0"/>
          <a:chExt cx="0" cy="0"/>
        </a:xfrm>
      </p:grpSpPr>
      <p:sp>
        <p:nvSpPr>
          <p:cNvPr id="12" name="Rectangle 11"/>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6" name="Text Placeholder 4"/>
          <p:cNvSpPr>
            <a:spLocks noGrp="1"/>
          </p:cNvSpPr>
          <p:nvPr>
            <p:ph type="body" sz="quarter" idx="17"/>
          </p:nvPr>
        </p:nvSpPr>
        <p:spPr>
          <a:xfrm>
            <a:off x="288096" y="1733015"/>
            <a:ext cx="11522904" cy="4367541"/>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solidFill>
                  <a:schemeClr val="bg1"/>
                </a:solidFill>
                <a:latin typeface="MetricHPE" panose="020B0503030202060203" pitchFamily="34" charset="0"/>
              </a:defRPr>
            </a:lvl5pPr>
            <a:lvl6pPr>
              <a:buClrTx/>
              <a:defRPr>
                <a:solidFill>
                  <a:schemeClr val="bg1"/>
                </a:solidFill>
              </a:defRPr>
            </a:lvl6pPr>
            <a:lvl7pPr>
              <a:buClrTx/>
              <a:defRPr>
                <a:solidFill>
                  <a:schemeClr val="bg1"/>
                </a:solidFill>
              </a:defRPr>
            </a:lvl7pPr>
            <a:lvl8pPr>
              <a:buClrTx/>
              <a:defRPr>
                <a:solidFill>
                  <a:schemeClr val="bg1"/>
                </a:solidFill>
              </a:defRPr>
            </a:lvl8pPr>
            <a:lvl9pPr>
              <a:buClrTx/>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7"/>
          <p:cNvSpPr>
            <a:spLocks noGrp="1"/>
          </p:cNvSpPr>
          <p:nvPr>
            <p:ph type="body" sz="quarter" idx="18" hasCustomPrompt="1"/>
          </p:nvPr>
        </p:nvSpPr>
        <p:spPr>
          <a:xfrm>
            <a:off x="288095" y="1350296"/>
            <a:ext cx="11514137" cy="381000"/>
          </a:xfrm>
        </p:spPr>
        <p:txBody>
          <a:bodyPr>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3" name="Slide Number Placeholder 2"/>
          <p:cNvSpPr>
            <a:spLocks noGrp="1"/>
          </p:cNvSpPr>
          <p:nvPr>
            <p:ph type="sldNum" sz="quarter" idx="20"/>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13" name="Text Placeholder 7">
            <a:extLst>
              <a:ext uri="{FF2B5EF4-FFF2-40B4-BE49-F238E27FC236}">
                <a16:creationId xmlns:a16="http://schemas.microsoft.com/office/drawing/2014/main" id="{15C04D0B-D5E2-4F74-B1D6-45E2AEA840C8}"/>
              </a:ext>
            </a:extLst>
          </p:cNvPr>
          <p:cNvSpPr>
            <a:spLocks noGrp="1"/>
          </p:cNvSpPr>
          <p:nvPr>
            <p:ph type="body" sz="quarter" idx="13" hasCustomPrompt="1"/>
          </p:nvPr>
        </p:nvSpPr>
        <p:spPr>
          <a:xfrm>
            <a:off x="281746" y="704332"/>
            <a:ext cx="11529254" cy="381000"/>
          </a:xfrm>
        </p:spPr>
        <p:txBody>
          <a:bodyPr anchor="ctr">
            <a:noAutofit/>
          </a:bodyPr>
          <a:lstStyle>
            <a:lvl1pPr marL="0" indent="0">
              <a:spcBef>
                <a:spcPts val="0"/>
              </a:spcBef>
              <a:buFont typeface="" panose="020B0604020202020204" pitchFamily="34" charset="0"/>
              <a:buNone/>
              <a:defRPr sz="2400"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4" name="Title 3">
            <a:extLst>
              <a:ext uri="{FF2B5EF4-FFF2-40B4-BE49-F238E27FC236}">
                <a16:creationId xmlns:a16="http://schemas.microsoft.com/office/drawing/2014/main" id="{D09EDB93-5BF6-4D1D-9D5F-0E75F455E06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7159190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Rectangle 7"/>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3" name="Slide Number Placeholder 2"/>
          <p:cNvSpPr>
            <a:spLocks noGrp="1"/>
          </p:cNvSpPr>
          <p:nvPr>
            <p:ph type="sldNum" sz="quarter" idx="11"/>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4" name="Title 3">
            <a:extLst>
              <a:ext uri="{FF2B5EF4-FFF2-40B4-BE49-F238E27FC236}">
                <a16:creationId xmlns:a16="http://schemas.microsoft.com/office/drawing/2014/main" id="{EAE54251-B0D2-4947-83BB-BD7F95F3A0E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5607575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0" name="Rectangle 9"/>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2" name="Slide Number Placeholder 3"/>
          <p:cNvSpPr>
            <a:spLocks noGrp="1"/>
          </p:cNvSpPr>
          <p:nvPr>
            <p:ph type="sldNum" sz="quarter" idx="16"/>
          </p:nvPr>
        </p:nvSpPr>
        <p:spPr>
          <a:xfrm>
            <a:off x="11202856" y="6301811"/>
            <a:ext cx="684344" cy="365125"/>
          </a:xfrm>
        </p:spPr>
        <p:txBody>
          <a:bodyPr/>
          <a:lstStyle>
            <a:lvl1pPr>
              <a:defRPr>
                <a:latin typeface="MetricHPE" panose="020B0503030202060203" pitchFamily="34" charset="0"/>
              </a:defRPr>
            </a:lvl1pPr>
          </a:lstStyle>
          <a:p>
            <a:pPr defTabSz="1088421">
              <a:buFontTx/>
              <a:buBlip>
                <a:blip r:embed="rId2"/>
              </a:buBlip>
            </a:pPr>
            <a:fld id="{104FC826-72BB-4AF1-BA01-A94F7396A7DC}" type="slidenum">
              <a:rPr lang="en-US" smtClean="0"/>
              <a:pPr defTabSz="1088421">
                <a:buFontTx/>
                <a:buBlip>
                  <a:blip r:embed="rId2"/>
                </a:buBlip>
              </a:pPr>
              <a:t>‹#›</a:t>
            </a:fld>
            <a:endParaRPr lang="en-US"/>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13" name="Text Placeholder 7">
            <a:extLst>
              <a:ext uri="{FF2B5EF4-FFF2-40B4-BE49-F238E27FC236}">
                <a16:creationId xmlns:a16="http://schemas.microsoft.com/office/drawing/2014/main" id="{71AE6212-DACF-49FB-929D-2FA8B00CFD70}"/>
              </a:ext>
            </a:extLst>
          </p:cNvPr>
          <p:cNvSpPr>
            <a:spLocks noGrp="1"/>
          </p:cNvSpPr>
          <p:nvPr>
            <p:ph type="body" sz="quarter" idx="13" hasCustomPrompt="1"/>
          </p:nvPr>
        </p:nvSpPr>
        <p:spPr>
          <a:xfrm>
            <a:off x="281746" y="704332"/>
            <a:ext cx="11529254" cy="381000"/>
          </a:xfrm>
        </p:spPr>
        <p:txBody>
          <a:bodyPr vert="horz" lIns="91440" tIns="91440" rIns="91440" bIns="91440" rtlCol="0" anchor="ctr">
            <a:noAutofit/>
          </a:bodyPr>
          <a:lstStyle>
            <a:lvl1pPr marL="0" indent="0">
              <a:buNone/>
              <a:defRPr sz="2400" baseline="0" dirty="0"/>
            </a:lvl1pPr>
          </a:lstStyle>
          <a:p>
            <a:pPr marL="182880" lvl="0" indent="-182880">
              <a:spcBef>
                <a:spcPts val="0"/>
              </a:spcBef>
            </a:pPr>
            <a:r>
              <a:t>Click to add one-line subtitle</a:t>
            </a:r>
          </a:p>
        </p:txBody>
      </p:sp>
      <p:sp>
        <p:nvSpPr>
          <p:cNvPr id="2" name="Title 1">
            <a:extLst>
              <a:ext uri="{FF2B5EF4-FFF2-40B4-BE49-F238E27FC236}">
                <a16:creationId xmlns:a16="http://schemas.microsoft.com/office/drawing/2014/main" id="{90391D03-EF6B-45A2-9268-5A807C7AE71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6497735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3"/>
          <p:cNvSpPr>
            <a:spLocks noGrp="1"/>
          </p:cNvSpPr>
          <p:nvPr>
            <p:ph type="sldNum" sz="quarter" idx="16"/>
          </p:nvPr>
        </p:nvSpPr>
        <p:spPr>
          <a:xfrm>
            <a:off x="11202856" y="6301811"/>
            <a:ext cx="684344" cy="365125"/>
          </a:xfrm>
        </p:spPr>
        <p:txBody>
          <a:bodyPr/>
          <a:lstStyle>
            <a:lvl1pPr>
              <a:defRPr>
                <a:latin typeface="MetricHPE" panose="020B0503030202060203" pitchFamily="34" charset="0"/>
              </a:defRPr>
            </a:lvl1pPr>
          </a:lstStyle>
          <a:p>
            <a:pPr defTabSz="1088421">
              <a:buFontTx/>
              <a:buBlip>
                <a:blip r:embed="rId2"/>
              </a:buBlip>
            </a:pPr>
            <a:fld id="{104FC826-72BB-4AF1-BA01-A94F7396A7DC}" type="slidenum">
              <a:rPr lang="en-US" smtClean="0"/>
              <a:pPr defTabSz="1088421">
                <a:buFontTx/>
                <a:buBlip>
                  <a:blip r:embed="rId2"/>
                </a:buBlip>
              </a:pPr>
              <a:t>‹#›</a:t>
            </a:fld>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Tree>
    <p:extLst>
      <p:ext uri="{BB962C8B-B14F-4D97-AF65-F5344CB8AC3E}">
        <p14:creationId xmlns:p14="http://schemas.microsoft.com/office/powerpoint/2010/main" val="392991823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5" name="Content Placeholder 14"/>
          <p:cNvSpPr>
            <a:spLocks noGrp="1"/>
          </p:cNvSpPr>
          <p:nvPr>
            <p:ph sz="quarter" idx="17"/>
          </p:nvPr>
        </p:nvSpPr>
        <p:spPr>
          <a:xfrm>
            <a:off x="283500" y="995363"/>
            <a:ext cx="5523992" cy="5100637"/>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4"/>
          <p:cNvSpPr>
            <a:spLocks noGrp="1"/>
          </p:cNvSpPr>
          <p:nvPr>
            <p:ph sz="quarter" idx="18"/>
          </p:nvPr>
        </p:nvSpPr>
        <p:spPr>
          <a:xfrm>
            <a:off x="6287008" y="995363"/>
            <a:ext cx="5523992" cy="5100637"/>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3" name="Slide Number Placeholder 2"/>
          <p:cNvSpPr>
            <a:spLocks noGrp="1"/>
          </p:cNvSpPr>
          <p:nvPr>
            <p:ph type="sldNum" sz="quarter" idx="20"/>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4" name="Title 3">
            <a:extLst>
              <a:ext uri="{FF2B5EF4-FFF2-40B4-BE49-F238E27FC236}">
                <a16:creationId xmlns:a16="http://schemas.microsoft.com/office/drawing/2014/main" id="{BF818B02-6D3B-4B21-898C-712990E9799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8175405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wo Content and Headings">
    <p:spTree>
      <p:nvGrpSpPr>
        <p:cNvPr id="1" name=""/>
        <p:cNvGrpSpPr/>
        <p:nvPr/>
      </p:nvGrpSpPr>
      <p:grpSpPr>
        <a:xfrm>
          <a:off x="0" y="0"/>
          <a:ext cx="0" cy="0"/>
          <a:chOff x="0" y="0"/>
          <a:chExt cx="0" cy="0"/>
        </a:xfrm>
      </p:grpSpPr>
      <p:sp>
        <p:nvSpPr>
          <p:cNvPr id="18" name="Rectangle 17"/>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22" name="Content Placeholder 14"/>
          <p:cNvSpPr>
            <a:spLocks noGrp="1"/>
          </p:cNvSpPr>
          <p:nvPr>
            <p:ph sz="quarter" idx="17"/>
          </p:nvPr>
        </p:nvSpPr>
        <p:spPr>
          <a:xfrm>
            <a:off x="283500" y="1376363"/>
            <a:ext cx="5518586" cy="4719637"/>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7"/>
          <p:cNvSpPr>
            <a:spLocks noGrp="1"/>
          </p:cNvSpPr>
          <p:nvPr>
            <p:ph type="body" sz="quarter" idx="19" hasCustomPrompt="1"/>
          </p:nvPr>
        </p:nvSpPr>
        <p:spPr>
          <a:xfrm>
            <a:off x="288095"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sp>
        <p:nvSpPr>
          <p:cNvPr id="25" name="Content Placeholder 14"/>
          <p:cNvSpPr>
            <a:spLocks noGrp="1"/>
          </p:cNvSpPr>
          <p:nvPr>
            <p:ph sz="quarter" idx="20"/>
          </p:nvPr>
        </p:nvSpPr>
        <p:spPr>
          <a:xfrm>
            <a:off x="6292414" y="1376363"/>
            <a:ext cx="5518586" cy="4719637"/>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7"/>
          <p:cNvSpPr>
            <a:spLocks noGrp="1"/>
          </p:cNvSpPr>
          <p:nvPr>
            <p:ph type="body" sz="quarter" idx="21" hasCustomPrompt="1"/>
          </p:nvPr>
        </p:nvSpPr>
        <p:spPr>
          <a:xfrm>
            <a:off x="6297009"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3" name="Slide Number Placeholder 2"/>
          <p:cNvSpPr>
            <a:spLocks noGrp="1"/>
          </p:cNvSpPr>
          <p:nvPr>
            <p:ph type="sldNum" sz="quarter" idx="23"/>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4" name="Title 3">
            <a:extLst>
              <a:ext uri="{FF2B5EF4-FFF2-40B4-BE49-F238E27FC236}">
                <a16:creationId xmlns:a16="http://schemas.microsoft.com/office/drawing/2014/main" id="{73A8584B-E718-4F58-9AF1-BDBF5AD7FFF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9140976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wo Content, Subtitle and Headings">
    <p:spTree>
      <p:nvGrpSpPr>
        <p:cNvPr id="1" name=""/>
        <p:cNvGrpSpPr/>
        <p:nvPr/>
      </p:nvGrpSpPr>
      <p:grpSpPr>
        <a:xfrm>
          <a:off x="0" y="0"/>
          <a:ext cx="0" cy="0"/>
          <a:chOff x="0" y="0"/>
          <a:chExt cx="0" cy="0"/>
        </a:xfrm>
      </p:grpSpPr>
      <p:sp>
        <p:nvSpPr>
          <p:cNvPr id="13" name="Content Placeholder 14"/>
          <p:cNvSpPr>
            <a:spLocks noGrp="1"/>
          </p:cNvSpPr>
          <p:nvPr>
            <p:ph sz="quarter" idx="17"/>
          </p:nvPr>
        </p:nvSpPr>
        <p:spPr>
          <a:xfrm>
            <a:off x="276815" y="1739233"/>
            <a:ext cx="5534077" cy="4360322"/>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7"/>
          <p:cNvSpPr>
            <a:spLocks noGrp="1"/>
          </p:cNvSpPr>
          <p:nvPr>
            <p:ph type="body" sz="quarter" idx="19" hasCustomPrompt="1"/>
          </p:nvPr>
        </p:nvSpPr>
        <p:spPr>
          <a:xfrm>
            <a:off x="281411" y="1358232"/>
            <a:ext cx="5529386"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sp>
        <p:nvSpPr>
          <p:cNvPr id="18" name="Rectangle 17"/>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24" name="Text Placeholder 7"/>
          <p:cNvSpPr>
            <a:spLocks noGrp="1"/>
          </p:cNvSpPr>
          <p:nvPr>
            <p:ph type="body" sz="quarter" idx="21" hasCustomPrompt="1"/>
          </p:nvPr>
        </p:nvSpPr>
        <p:spPr>
          <a:xfrm>
            <a:off x="6280277" y="1358232"/>
            <a:ext cx="5529386"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3" name="Slide Number Placeholder 2"/>
          <p:cNvSpPr>
            <a:spLocks noGrp="1"/>
          </p:cNvSpPr>
          <p:nvPr>
            <p:ph type="sldNum" sz="quarter" idx="23"/>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12" name="Content Placeholder 14"/>
          <p:cNvSpPr>
            <a:spLocks noGrp="1"/>
          </p:cNvSpPr>
          <p:nvPr>
            <p:ph sz="quarter" idx="24"/>
          </p:nvPr>
        </p:nvSpPr>
        <p:spPr>
          <a:xfrm>
            <a:off x="6276923" y="1739233"/>
            <a:ext cx="5534077" cy="4360322"/>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7">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281746" y="704332"/>
            <a:ext cx="11529254" cy="381000"/>
          </a:xfrm>
        </p:spPr>
        <p:txBody>
          <a:bodyPr vert="horz" lIns="91440" tIns="91440" rIns="91440" bIns="91440" rtlCol="0" anchor="ctr">
            <a:noAutofit/>
          </a:bodyPr>
          <a:lstStyle>
            <a:lvl1pPr marL="0" indent="0">
              <a:buNone/>
              <a:defRPr sz="2400" baseline="0" dirty="0"/>
            </a:lvl1pPr>
          </a:lstStyle>
          <a:p>
            <a:pPr marL="182880" lvl="0" indent="-182880">
              <a:spcBef>
                <a:spcPts val="0"/>
              </a:spcBef>
            </a:pPr>
            <a:r>
              <a:t>Click to add one-line subtitle</a:t>
            </a:r>
          </a:p>
        </p:txBody>
      </p:sp>
      <p:sp>
        <p:nvSpPr>
          <p:cNvPr id="4" name="Title 3">
            <a:extLst>
              <a:ext uri="{FF2B5EF4-FFF2-40B4-BE49-F238E27FC236}">
                <a16:creationId xmlns:a16="http://schemas.microsoft.com/office/drawing/2014/main" id="{5B4DC083-771D-42FC-A297-31FED015807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143049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13" name="Rectangle 12"/>
          <p:cNvSpPr/>
          <p:nvPr userDrawn="1"/>
        </p:nvSpPr>
        <p:spPr>
          <a:xfrm>
            <a:off x="385100" y="843885"/>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Light" panose="020B0303030202060203" pitchFamily="34" charset="0"/>
            </a:endParaRPr>
          </a:p>
        </p:txBody>
      </p:sp>
      <p:sp>
        <p:nvSpPr>
          <p:cNvPr id="17" name="Content Placeholder 14"/>
          <p:cNvSpPr>
            <a:spLocks noGrp="1"/>
          </p:cNvSpPr>
          <p:nvPr>
            <p:ph sz="quarter" idx="17"/>
          </p:nvPr>
        </p:nvSpPr>
        <p:spPr>
          <a:xfrm>
            <a:off x="385100" y="1014413"/>
            <a:ext cx="3529584" cy="5081587"/>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4"/>
          <p:cNvSpPr>
            <a:spLocks noGrp="1"/>
          </p:cNvSpPr>
          <p:nvPr>
            <p:ph sz="quarter" idx="18"/>
          </p:nvPr>
        </p:nvSpPr>
        <p:spPr>
          <a:xfrm>
            <a:off x="4335556" y="1014413"/>
            <a:ext cx="3529584" cy="5081587"/>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4"/>
          <p:cNvSpPr>
            <a:spLocks noGrp="1"/>
          </p:cNvSpPr>
          <p:nvPr>
            <p:ph sz="quarter" idx="19"/>
          </p:nvPr>
        </p:nvSpPr>
        <p:spPr>
          <a:xfrm>
            <a:off x="8284558" y="1014413"/>
            <a:ext cx="3529584" cy="5081587"/>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0"/>
          </p:nvPr>
        </p:nvSpPr>
        <p:spPr/>
        <p:txBody>
          <a:bodyPr/>
          <a:lstStyle>
            <a:lvl1pPr>
              <a:defRPr>
                <a:latin typeface="MetricHPE Light" panose="020B0303030202060203" pitchFamily="34" charset="0"/>
              </a:defRPr>
            </a:lvl1pPr>
          </a:lstStyle>
          <a:p>
            <a:r>
              <a:rPr lang="en-US"/>
              <a:t>craylabs@hpe.com</a:t>
            </a:r>
          </a:p>
        </p:txBody>
      </p:sp>
      <p:sp>
        <p:nvSpPr>
          <p:cNvPr id="3" name="Slide Number Placeholder 2"/>
          <p:cNvSpPr>
            <a:spLocks noGrp="1"/>
          </p:cNvSpPr>
          <p:nvPr>
            <p:ph type="sldNum" sz="quarter" idx="21"/>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246254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3" name="Rectangle 12"/>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7" name="Content Placeholder 14"/>
          <p:cNvSpPr>
            <a:spLocks noGrp="1"/>
          </p:cNvSpPr>
          <p:nvPr>
            <p:ph sz="quarter" idx="17"/>
          </p:nvPr>
        </p:nvSpPr>
        <p:spPr>
          <a:xfrm>
            <a:off x="282830" y="996365"/>
            <a:ext cx="3628711" cy="5099635"/>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4"/>
          <p:cNvSpPr>
            <a:spLocks noGrp="1"/>
          </p:cNvSpPr>
          <p:nvPr>
            <p:ph sz="quarter" idx="18"/>
          </p:nvPr>
        </p:nvSpPr>
        <p:spPr>
          <a:xfrm>
            <a:off x="4233286" y="996365"/>
            <a:ext cx="3628711" cy="5099635"/>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4"/>
          <p:cNvSpPr>
            <a:spLocks noGrp="1"/>
          </p:cNvSpPr>
          <p:nvPr>
            <p:ph sz="quarter" idx="19"/>
          </p:nvPr>
        </p:nvSpPr>
        <p:spPr>
          <a:xfrm>
            <a:off x="8182288" y="996365"/>
            <a:ext cx="3628711" cy="5099635"/>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3" name="Slide Number Placeholder 2"/>
          <p:cNvSpPr>
            <a:spLocks noGrp="1"/>
          </p:cNvSpPr>
          <p:nvPr>
            <p:ph type="sldNum" sz="quarter" idx="21"/>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4" name="Title 3">
            <a:extLst>
              <a:ext uri="{FF2B5EF4-FFF2-40B4-BE49-F238E27FC236}">
                <a16:creationId xmlns:a16="http://schemas.microsoft.com/office/drawing/2014/main" id="{EAC09279-0D09-4109-A953-16A88732F6E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4124475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hree Content and Headings">
    <p:spTree>
      <p:nvGrpSpPr>
        <p:cNvPr id="1" name=""/>
        <p:cNvGrpSpPr/>
        <p:nvPr/>
      </p:nvGrpSpPr>
      <p:grpSpPr>
        <a:xfrm>
          <a:off x="0" y="0"/>
          <a:ext cx="0" cy="0"/>
          <a:chOff x="0" y="0"/>
          <a:chExt cx="0" cy="0"/>
        </a:xfrm>
      </p:grpSpPr>
      <p:sp>
        <p:nvSpPr>
          <p:cNvPr id="16" name="Rectangle 15"/>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21" name="Text Placeholder 7"/>
          <p:cNvSpPr>
            <a:spLocks noGrp="1"/>
          </p:cNvSpPr>
          <p:nvPr>
            <p:ph type="body" sz="quarter" idx="19" hasCustomPrompt="1"/>
          </p:nvPr>
        </p:nvSpPr>
        <p:spPr>
          <a:xfrm>
            <a:off x="287427" y="996365"/>
            <a:ext cx="3623985"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sp>
        <p:nvSpPr>
          <p:cNvPr id="23" name="Text Placeholder 7"/>
          <p:cNvSpPr>
            <a:spLocks noGrp="1"/>
          </p:cNvSpPr>
          <p:nvPr>
            <p:ph type="body" sz="quarter" idx="21" hasCustomPrompt="1"/>
          </p:nvPr>
        </p:nvSpPr>
        <p:spPr>
          <a:xfrm>
            <a:off x="8182290" y="996365"/>
            <a:ext cx="363103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sp>
        <p:nvSpPr>
          <p:cNvPr id="24" name="Content Placeholder 14"/>
          <p:cNvSpPr>
            <a:spLocks noGrp="1"/>
          </p:cNvSpPr>
          <p:nvPr>
            <p:ph sz="quarter" idx="17"/>
          </p:nvPr>
        </p:nvSpPr>
        <p:spPr>
          <a:xfrm>
            <a:off x="282832" y="1377365"/>
            <a:ext cx="3628710" cy="4718635"/>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14"/>
          <p:cNvSpPr>
            <a:spLocks noGrp="1"/>
          </p:cNvSpPr>
          <p:nvPr>
            <p:ph sz="quarter" idx="18"/>
          </p:nvPr>
        </p:nvSpPr>
        <p:spPr>
          <a:xfrm>
            <a:off x="4233288" y="1377365"/>
            <a:ext cx="3628710" cy="4718635"/>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14"/>
          <p:cNvSpPr>
            <a:spLocks noGrp="1"/>
          </p:cNvSpPr>
          <p:nvPr>
            <p:ph sz="quarter" idx="22"/>
          </p:nvPr>
        </p:nvSpPr>
        <p:spPr>
          <a:xfrm>
            <a:off x="8182290" y="1377365"/>
            <a:ext cx="3628710" cy="4718635"/>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7"/>
          <p:cNvSpPr>
            <a:spLocks noGrp="1"/>
          </p:cNvSpPr>
          <p:nvPr>
            <p:ph type="body" sz="quarter" idx="23" hasCustomPrompt="1"/>
          </p:nvPr>
        </p:nvSpPr>
        <p:spPr>
          <a:xfrm>
            <a:off x="4233287" y="996365"/>
            <a:ext cx="3623985"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3" name="Slide Number Placeholder 2"/>
          <p:cNvSpPr>
            <a:spLocks noGrp="1"/>
          </p:cNvSpPr>
          <p:nvPr>
            <p:ph type="sldNum" sz="quarter" idx="25"/>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4" name="Title 3">
            <a:extLst>
              <a:ext uri="{FF2B5EF4-FFF2-40B4-BE49-F238E27FC236}">
                <a16:creationId xmlns:a16="http://schemas.microsoft.com/office/drawing/2014/main" id="{24EE87AE-0267-4C69-AFD6-F9C64969AC2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2755554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hree Content, Subtitle and Headings">
    <p:spTree>
      <p:nvGrpSpPr>
        <p:cNvPr id="1" name=""/>
        <p:cNvGrpSpPr/>
        <p:nvPr/>
      </p:nvGrpSpPr>
      <p:grpSpPr>
        <a:xfrm>
          <a:off x="0" y="0"/>
          <a:ext cx="0" cy="0"/>
          <a:chOff x="0" y="0"/>
          <a:chExt cx="0" cy="0"/>
        </a:xfrm>
      </p:grpSpPr>
      <p:sp>
        <p:nvSpPr>
          <p:cNvPr id="21" name="Text Placeholder 7"/>
          <p:cNvSpPr>
            <a:spLocks noGrp="1"/>
          </p:cNvSpPr>
          <p:nvPr>
            <p:ph type="body" sz="quarter" idx="19" hasCustomPrompt="1"/>
          </p:nvPr>
        </p:nvSpPr>
        <p:spPr>
          <a:xfrm>
            <a:off x="287427" y="1365166"/>
            <a:ext cx="3623986" cy="381000"/>
          </a:xfrm>
          <a:ln>
            <a:noFill/>
            <a:miter lim="800000"/>
          </a:ln>
        </p:spPr>
        <p:txBody>
          <a:bodyPr>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sp>
        <p:nvSpPr>
          <p:cNvPr id="22" name="Text Placeholder 7"/>
          <p:cNvSpPr>
            <a:spLocks noGrp="1"/>
          </p:cNvSpPr>
          <p:nvPr>
            <p:ph type="body" sz="quarter" idx="21" hasCustomPrompt="1"/>
          </p:nvPr>
        </p:nvSpPr>
        <p:spPr>
          <a:xfrm>
            <a:off x="8182288" y="1365166"/>
            <a:ext cx="3631039" cy="381000"/>
          </a:xfrm>
          <a:ln>
            <a:noFill/>
            <a:miter lim="800000"/>
          </a:ln>
        </p:spPr>
        <p:txBody>
          <a:bodyPr>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sp>
        <p:nvSpPr>
          <p:cNvPr id="23" name="Content Placeholder 14"/>
          <p:cNvSpPr>
            <a:spLocks noGrp="1"/>
          </p:cNvSpPr>
          <p:nvPr>
            <p:ph sz="quarter" idx="17"/>
          </p:nvPr>
        </p:nvSpPr>
        <p:spPr>
          <a:xfrm>
            <a:off x="282830" y="1746167"/>
            <a:ext cx="3628711" cy="4353388"/>
          </a:xfrm>
          <a:ln>
            <a:noFill/>
            <a:miter lim="800000"/>
          </a:ln>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14"/>
          <p:cNvSpPr>
            <a:spLocks noGrp="1"/>
          </p:cNvSpPr>
          <p:nvPr>
            <p:ph sz="quarter" idx="18"/>
          </p:nvPr>
        </p:nvSpPr>
        <p:spPr>
          <a:xfrm>
            <a:off x="4233286" y="1746167"/>
            <a:ext cx="3628711" cy="4353388"/>
          </a:xfrm>
          <a:ln>
            <a:noFill/>
            <a:miter lim="800000"/>
          </a:ln>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14"/>
          <p:cNvSpPr>
            <a:spLocks noGrp="1"/>
          </p:cNvSpPr>
          <p:nvPr>
            <p:ph sz="quarter" idx="22"/>
          </p:nvPr>
        </p:nvSpPr>
        <p:spPr>
          <a:xfrm>
            <a:off x="8182288" y="1746167"/>
            <a:ext cx="3628711" cy="4353388"/>
          </a:xfrm>
          <a:ln>
            <a:noFill/>
            <a:miter lim="800000"/>
          </a:ln>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7"/>
          <p:cNvSpPr>
            <a:spLocks noGrp="1"/>
          </p:cNvSpPr>
          <p:nvPr>
            <p:ph type="body" sz="quarter" idx="23" hasCustomPrompt="1"/>
          </p:nvPr>
        </p:nvSpPr>
        <p:spPr>
          <a:xfrm>
            <a:off x="4233287" y="1365166"/>
            <a:ext cx="3623986" cy="381000"/>
          </a:xfrm>
          <a:ln>
            <a:noFill/>
            <a:miter lim="800000"/>
          </a:ln>
        </p:spPr>
        <p:txBody>
          <a:bodyPr>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sp>
        <p:nvSpPr>
          <p:cNvPr id="28" name="Rectangle 27"/>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3" name="Slide Number Placeholder 2"/>
          <p:cNvSpPr>
            <a:spLocks noGrp="1"/>
          </p:cNvSpPr>
          <p:nvPr>
            <p:ph type="sldNum" sz="quarter" idx="25"/>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14" name="Text Placeholder 7">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281746" y="704332"/>
            <a:ext cx="11529254" cy="381000"/>
          </a:xfrm>
        </p:spPr>
        <p:txBody>
          <a:bodyPr vert="horz" lIns="91440" tIns="91440" rIns="91440" bIns="91440" rtlCol="0" anchor="ctr">
            <a:noAutofit/>
          </a:bodyPr>
          <a:lstStyle>
            <a:lvl1pPr marL="0" indent="0">
              <a:buNone/>
              <a:defRPr sz="2400" baseline="0" dirty="0"/>
            </a:lvl1pPr>
          </a:lstStyle>
          <a:p>
            <a:pPr marL="182880" lvl="0" indent="-182880">
              <a:spcBef>
                <a:spcPts val="0"/>
              </a:spcBef>
            </a:pPr>
            <a:r>
              <a:t>Click to add one-line subtitle</a:t>
            </a:r>
          </a:p>
        </p:txBody>
      </p:sp>
      <p:sp>
        <p:nvSpPr>
          <p:cNvPr id="4" name="Title 3">
            <a:extLst>
              <a:ext uri="{FF2B5EF4-FFF2-40B4-BE49-F238E27FC236}">
                <a16:creationId xmlns:a16="http://schemas.microsoft.com/office/drawing/2014/main" id="{C9EF0ECA-DE60-41FE-A905-507AB710EE5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734710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Rectangle 9"/>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4" name="Text Placeholder 4"/>
          <p:cNvSpPr>
            <a:spLocks noGrp="1"/>
          </p:cNvSpPr>
          <p:nvPr>
            <p:ph type="body" sz="quarter" idx="17"/>
          </p:nvPr>
        </p:nvSpPr>
        <p:spPr>
          <a:xfrm>
            <a:off x="286670" y="1000162"/>
            <a:ext cx="7942930" cy="5095837"/>
          </a:xfrm>
          <a:ln>
            <a:noFill/>
            <a:miter lim="800000"/>
          </a:ln>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p:cNvSpPr>
            <a:spLocks noGrp="1"/>
          </p:cNvSpPr>
          <p:nvPr>
            <p:ph type="body" sz="half" idx="2" hasCustomPrompt="1"/>
          </p:nvPr>
        </p:nvSpPr>
        <p:spPr bwMode="ltGray">
          <a:xfrm>
            <a:off x="8553153" y="999674"/>
            <a:ext cx="3257847" cy="5096326"/>
          </a:xfrm>
          <a:noFill/>
          <a:ln w="57150">
            <a:solidFill>
              <a:srgbClr val="32DAC8"/>
            </a:solidFill>
            <a:miter lim="800000"/>
          </a:ln>
        </p:spPr>
        <p:txBody>
          <a:bodyPr lIns="137160" tIns="91440" rIns="137160" bIns="91440">
            <a:noAutofit/>
          </a:bodyPr>
          <a:lstStyle>
            <a:lvl1pPr marL="0" indent="0">
              <a:spcBef>
                <a:spcPts val="900"/>
              </a:spcBef>
              <a:buNone/>
              <a:defRPr sz="22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3" name="Slide Number Placeholder 2"/>
          <p:cNvSpPr>
            <a:spLocks noGrp="1"/>
          </p:cNvSpPr>
          <p:nvPr>
            <p:ph type="sldNum" sz="quarter" idx="19"/>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4" name="Title 3">
            <a:extLst>
              <a:ext uri="{FF2B5EF4-FFF2-40B4-BE49-F238E27FC236}">
                <a16:creationId xmlns:a16="http://schemas.microsoft.com/office/drawing/2014/main" id="{37FCC12E-6D90-403E-80FA-0F7CB28A28D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813657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Rectangle 9"/>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4" name="Text Placeholder 3"/>
          <p:cNvSpPr>
            <a:spLocks noGrp="1"/>
          </p:cNvSpPr>
          <p:nvPr>
            <p:ph type="body" sz="half" idx="2" hasCustomPrompt="1"/>
          </p:nvPr>
        </p:nvSpPr>
        <p:spPr bwMode="ltGray">
          <a:xfrm>
            <a:off x="8013028" y="999674"/>
            <a:ext cx="3797971" cy="5096326"/>
          </a:xfrm>
          <a:noFill/>
          <a:ln w="57150">
            <a:noFill/>
            <a:miter lim="800000"/>
          </a:ln>
        </p:spPr>
        <p:txBody>
          <a:bodyPr lIns="137160" tIns="91440" rIns="137160" bIns="91440">
            <a:noAutofit/>
          </a:bodyPr>
          <a:lstStyle>
            <a:lvl1pPr marL="0" indent="0">
              <a:spcBef>
                <a:spcPts val="900"/>
              </a:spcBef>
              <a:buNone/>
              <a:defRPr sz="22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5" name="Picture Placeholder 3"/>
          <p:cNvSpPr>
            <a:spLocks noGrp="1"/>
          </p:cNvSpPr>
          <p:nvPr>
            <p:ph type="pic" sz="quarter" idx="18" hasCustomPrompt="1"/>
          </p:nvPr>
        </p:nvSpPr>
        <p:spPr>
          <a:xfrm>
            <a:off x="381000" y="999540"/>
            <a:ext cx="7470648" cy="5096460"/>
          </a:xfrm>
          <a:ln>
            <a:noFill/>
            <a:miter lim="800000"/>
          </a:ln>
        </p:spPr>
        <p:txBody>
          <a:bodyPr/>
          <a:lstStyle>
            <a:lvl1pPr marL="0" indent="0">
              <a:buNone/>
              <a:defRPr>
                <a:latin typeface="MetricHPE" panose="020B0503030202060203" pitchFamily="34" charset="0"/>
              </a:defRPr>
            </a:lvl1pPr>
          </a:lstStyle>
          <a:p>
            <a:r>
              <a:rPr lang="en-US"/>
              <a:t>Click to add picture</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3" name="Slide Number Placeholder 2"/>
          <p:cNvSpPr>
            <a:spLocks noGrp="1"/>
          </p:cNvSpPr>
          <p:nvPr>
            <p:ph type="sldNum" sz="quarter" idx="20"/>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4" name="Title 3">
            <a:extLst>
              <a:ext uri="{FF2B5EF4-FFF2-40B4-BE49-F238E27FC236}">
                <a16:creationId xmlns:a16="http://schemas.microsoft.com/office/drawing/2014/main" id="{C5722C60-FC76-4A73-9A5C-0D547B644D6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1066454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10" name="Rectangle 9"/>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4" name="Text Placeholder 3"/>
          <p:cNvSpPr>
            <a:spLocks noGrp="1"/>
          </p:cNvSpPr>
          <p:nvPr>
            <p:ph type="body" sz="half" idx="2" hasCustomPrompt="1"/>
          </p:nvPr>
        </p:nvSpPr>
        <p:spPr bwMode="ltGray">
          <a:xfrm>
            <a:off x="8007016" y="999674"/>
            <a:ext cx="3803983" cy="5096326"/>
          </a:xfrm>
          <a:noFill/>
          <a:ln w="57150">
            <a:noFill/>
            <a:miter lim="800000"/>
          </a:ln>
        </p:spPr>
        <p:txBody>
          <a:bodyPr lIns="137160" tIns="91440" rIns="137160" bIns="91440">
            <a:noAutofit/>
          </a:bodyPr>
          <a:lstStyle>
            <a:lvl1pPr marL="0" indent="0">
              <a:spcBef>
                <a:spcPts val="900"/>
              </a:spcBef>
              <a:buNone/>
              <a:defRPr sz="22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5" name="Picture Placeholder 3"/>
          <p:cNvSpPr>
            <a:spLocks noGrp="1"/>
          </p:cNvSpPr>
          <p:nvPr>
            <p:ph type="pic" sz="quarter" idx="18" hasCustomPrompt="1"/>
          </p:nvPr>
        </p:nvSpPr>
        <p:spPr>
          <a:xfrm>
            <a:off x="381000" y="999540"/>
            <a:ext cx="7470648" cy="5096460"/>
          </a:xfrm>
          <a:ln>
            <a:noFill/>
            <a:miter lim="800000"/>
          </a:ln>
        </p:spPr>
        <p:txBody>
          <a:bodyPr/>
          <a:lstStyle>
            <a:lvl1pPr marL="0" indent="0">
              <a:buNone/>
              <a:defRPr>
                <a:latin typeface="MetricHPE" panose="020B0503030202060203" pitchFamily="34" charset="0"/>
              </a:defRPr>
            </a:lvl1pPr>
          </a:lstStyle>
          <a:p>
            <a:r>
              <a:rPr lang="en-US"/>
              <a:t>Click to add picture</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3" name="Slide Number Placeholder 2"/>
          <p:cNvSpPr>
            <a:spLocks noGrp="1"/>
          </p:cNvSpPr>
          <p:nvPr>
            <p:ph type="sldNum" sz="quarter" idx="20"/>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4" name="Title 3">
            <a:extLst>
              <a:ext uri="{FF2B5EF4-FFF2-40B4-BE49-F238E27FC236}">
                <a16:creationId xmlns:a16="http://schemas.microsoft.com/office/drawing/2014/main" id="{4B1C1C31-7119-4D9E-8DED-87033B4B071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0912156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2" name="Rectangle 11"/>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6" name="Text Placeholder 3"/>
          <p:cNvSpPr>
            <a:spLocks noGrp="1"/>
          </p:cNvSpPr>
          <p:nvPr>
            <p:ph type="body" sz="half" idx="2" hasCustomPrompt="1"/>
          </p:nvPr>
        </p:nvSpPr>
        <p:spPr bwMode="ltGray">
          <a:xfrm>
            <a:off x="381000"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7" name="Picture Placeholder 3"/>
          <p:cNvSpPr>
            <a:spLocks noGrp="1"/>
          </p:cNvSpPr>
          <p:nvPr>
            <p:ph type="pic" sz="quarter" idx="18" hasCustomPrompt="1"/>
          </p:nvPr>
        </p:nvSpPr>
        <p:spPr>
          <a:xfrm>
            <a:off x="381000" y="999540"/>
            <a:ext cx="5611288" cy="3803904"/>
          </a:xfrm>
        </p:spPr>
        <p:txBody>
          <a:bodyPr anchor="ctr"/>
          <a:lstStyle>
            <a:lvl1pPr marL="0" indent="0" algn="ctr">
              <a:buNone/>
              <a:defRPr>
                <a:latin typeface="MetricHPE" panose="020B0503030202060203" pitchFamily="34" charset="0"/>
              </a:defRPr>
            </a:lvl1pPr>
          </a:lstStyle>
          <a:p>
            <a:r>
              <a:rPr lang="en-US"/>
              <a:t>Click to add picture</a:t>
            </a:r>
          </a:p>
        </p:txBody>
      </p:sp>
      <p:sp>
        <p:nvSpPr>
          <p:cNvPr id="18" name="Text Placeholder 3"/>
          <p:cNvSpPr>
            <a:spLocks noGrp="1"/>
          </p:cNvSpPr>
          <p:nvPr>
            <p:ph type="body" sz="half" idx="19" hasCustomPrompt="1"/>
          </p:nvPr>
        </p:nvSpPr>
        <p:spPr bwMode="ltGray">
          <a:xfrm>
            <a:off x="6199712"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9" name="Picture Placeholder 3"/>
          <p:cNvSpPr>
            <a:spLocks noGrp="1"/>
          </p:cNvSpPr>
          <p:nvPr>
            <p:ph type="pic" sz="quarter" idx="20" hasCustomPrompt="1"/>
          </p:nvPr>
        </p:nvSpPr>
        <p:spPr>
          <a:xfrm>
            <a:off x="6197180" y="999540"/>
            <a:ext cx="5619836" cy="3803904"/>
          </a:xfrm>
        </p:spPr>
        <p:txBody>
          <a:bodyPr anchor="ctr"/>
          <a:lstStyle>
            <a:lvl1pPr marL="0" indent="0" algn="ctr">
              <a:buNone/>
              <a:defRPr>
                <a:latin typeface="MetricHPE" panose="020B0503030202060203" pitchFamily="34" charset="0"/>
              </a:defRPr>
            </a:lvl1pPr>
          </a:lstStyle>
          <a:p>
            <a:r>
              <a:rPr lang="en-US"/>
              <a:t>Click to add picture</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3" name="Slide Number Placeholder 2"/>
          <p:cNvSpPr>
            <a:spLocks noGrp="1"/>
          </p:cNvSpPr>
          <p:nvPr>
            <p:ph type="sldNum" sz="quarter" idx="22"/>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4" name="Title 3">
            <a:extLst>
              <a:ext uri="{FF2B5EF4-FFF2-40B4-BE49-F238E27FC236}">
                <a16:creationId xmlns:a16="http://schemas.microsoft.com/office/drawing/2014/main" id="{0F79D366-784C-495D-8F64-93E8B37FC9D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6923314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14" name="Rectangle 13"/>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8" name="Text Placeholder 3"/>
          <p:cNvSpPr>
            <a:spLocks noGrp="1"/>
          </p:cNvSpPr>
          <p:nvPr>
            <p:ph type="body" sz="half" idx="2" hasCustomPrompt="1"/>
          </p:nvPr>
        </p:nvSpPr>
        <p:spPr bwMode="ltGray">
          <a:xfrm>
            <a:off x="389696"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9" name="Picture Placeholder 3"/>
          <p:cNvSpPr>
            <a:spLocks noGrp="1"/>
          </p:cNvSpPr>
          <p:nvPr>
            <p:ph type="pic" sz="quarter" idx="18" hasCustomPrompt="1"/>
          </p:nvPr>
        </p:nvSpPr>
        <p:spPr>
          <a:xfrm>
            <a:off x="381000" y="999540"/>
            <a:ext cx="3678308" cy="3803904"/>
          </a:xfrm>
        </p:spPr>
        <p:txBody>
          <a:bodyPr anchor="ctr"/>
          <a:lstStyle>
            <a:lvl1pPr marL="0" indent="0" algn="ctr">
              <a:buNone/>
              <a:defRPr>
                <a:latin typeface="MetricHPE" panose="020B0503030202060203" pitchFamily="34" charset="0"/>
              </a:defRPr>
            </a:lvl1pPr>
          </a:lstStyle>
          <a:p>
            <a:r>
              <a:rPr lang="en-US"/>
              <a:t>Click to add picture</a:t>
            </a:r>
          </a:p>
        </p:txBody>
      </p:sp>
      <p:sp>
        <p:nvSpPr>
          <p:cNvPr id="24" name="Text Placeholder 3"/>
          <p:cNvSpPr>
            <a:spLocks noGrp="1"/>
          </p:cNvSpPr>
          <p:nvPr>
            <p:ph type="body" sz="half" idx="19" hasCustomPrompt="1"/>
          </p:nvPr>
        </p:nvSpPr>
        <p:spPr bwMode="ltGray">
          <a:xfrm>
            <a:off x="4261194"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25" name="Picture Placeholder 3"/>
          <p:cNvSpPr>
            <a:spLocks noGrp="1"/>
          </p:cNvSpPr>
          <p:nvPr>
            <p:ph type="pic" sz="quarter" idx="20" hasCustomPrompt="1"/>
          </p:nvPr>
        </p:nvSpPr>
        <p:spPr>
          <a:xfrm>
            <a:off x="4252498" y="999540"/>
            <a:ext cx="3678308" cy="3803904"/>
          </a:xfrm>
        </p:spPr>
        <p:txBody>
          <a:bodyPr anchor="ctr"/>
          <a:lstStyle>
            <a:lvl1pPr marL="0" indent="0" algn="ctr">
              <a:buNone/>
              <a:defRPr>
                <a:latin typeface="MetricHPE" panose="020B0503030202060203" pitchFamily="34" charset="0"/>
              </a:defRPr>
            </a:lvl1pPr>
          </a:lstStyle>
          <a:p>
            <a:r>
              <a:rPr lang="en-US"/>
              <a:t>Click to add picture</a:t>
            </a:r>
          </a:p>
        </p:txBody>
      </p:sp>
      <p:sp>
        <p:nvSpPr>
          <p:cNvPr id="26" name="Text Placeholder 3"/>
          <p:cNvSpPr>
            <a:spLocks noGrp="1"/>
          </p:cNvSpPr>
          <p:nvPr>
            <p:ph type="body" sz="half" idx="21" hasCustomPrompt="1"/>
          </p:nvPr>
        </p:nvSpPr>
        <p:spPr bwMode="ltGray">
          <a:xfrm>
            <a:off x="8141388"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27" name="Picture Placeholder 3"/>
          <p:cNvSpPr>
            <a:spLocks noGrp="1"/>
          </p:cNvSpPr>
          <p:nvPr>
            <p:ph type="pic" sz="quarter" idx="22" hasCustomPrompt="1"/>
          </p:nvPr>
        </p:nvSpPr>
        <p:spPr>
          <a:xfrm>
            <a:off x="8132692" y="999540"/>
            <a:ext cx="3678308" cy="3803904"/>
          </a:xfrm>
        </p:spPr>
        <p:txBody>
          <a:bodyPr anchor="ctr"/>
          <a:lstStyle>
            <a:lvl1pPr marL="0" indent="0" algn="ctr">
              <a:buNone/>
              <a:defRPr>
                <a:latin typeface="MetricHPE" panose="020B0503030202060203" pitchFamily="34" charset="0"/>
              </a:defRPr>
            </a:lvl1pPr>
          </a:lstStyle>
          <a:p>
            <a:r>
              <a:rPr lang="en-US"/>
              <a:t>Click to add picture</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3" name="Slide Number Placeholder 2"/>
          <p:cNvSpPr>
            <a:spLocks noGrp="1"/>
          </p:cNvSpPr>
          <p:nvPr>
            <p:ph type="sldNum" sz="quarter" idx="24"/>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4" name="Title 3">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1155773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284749" y="521016"/>
            <a:ext cx="6195700" cy="2828660"/>
          </a:xfrm>
        </p:spPr>
        <p:txBody>
          <a:bodyPr anchor="b"/>
          <a:lstStyle>
            <a:lvl1pPr>
              <a:lnSpc>
                <a:spcPct val="85000"/>
              </a:lnSpc>
              <a:defRPr sz="4400"/>
            </a:lvl1pPr>
          </a:lstStyle>
          <a:p>
            <a:r>
              <a:rPr lang="en-US"/>
              <a:t>Click to add thank you message</a:t>
            </a:r>
          </a:p>
        </p:txBody>
      </p:sp>
      <p:sp>
        <p:nvSpPr>
          <p:cNvPr id="15" name="Rectangle 14"/>
          <p:cNvSpPr/>
          <p:nvPr userDrawn="1"/>
        </p:nvSpPr>
        <p:spPr>
          <a:xfrm>
            <a:off x="381000" y="3374136"/>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0" name="Text Placeholder 7"/>
          <p:cNvSpPr>
            <a:spLocks noGrp="1"/>
          </p:cNvSpPr>
          <p:nvPr>
            <p:ph type="body" sz="quarter" idx="13" hasCustomPrompt="1"/>
          </p:nvPr>
        </p:nvSpPr>
        <p:spPr>
          <a:xfrm>
            <a:off x="293442" y="3528820"/>
            <a:ext cx="11517557" cy="381000"/>
          </a:xfrm>
        </p:spPr>
        <p:txBody>
          <a:bodyPr>
            <a:noAutofit/>
          </a:bodyPr>
          <a:lstStyle>
            <a:lvl1pPr marL="0" indent="0">
              <a:spcBef>
                <a:spcPts val="0"/>
              </a:spcBef>
              <a:buNone/>
              <a:defRPr sz="2200"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Speaker contact information</a:t>
            </a:r>
            <a:endParaRPr/>
          </a:p>
        </p:txBody>
      </p:sp>
      <p:sp>
        <p:nvSpPr>
          <p:cNvPr id="3" name="Slide Number Placeholder 2"/>
          <p:cNvSpPr>
            <a:spLocks noGrp="1"/>
          </p:cNvSpPr>
          <p:nvPr>
            <p:ph type="sldNum" sz="quarter" idx="15"/>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327160911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grpSp>
        <p:nvGrpSpPr>
          <p:cNvPr id="10" name="Group 9"/>
          <p:cNvGrpSpPr>
            <a:grpSpLocks noChangeAspect="1"/>
          </p:cNvGrpSpPr>
          <p:nvPr userDrawn="1"/>
        </p:nvGrpSpPr>
        <p:grpSpPr>
          <a:xfrm>
            <a:off x="393523" y="381956"/>
            <a:ext cx="2218745" cy="893759"/>
            <a:chOff x="3578225" y="1146175"/>
            <a:chExt cx="5038725" cy="2111375"/>
          </a:xfrm>
        </p:grpSpPr>
        <p:sp>
          <p:nvSpPr>
            <p:cNvPr id="11"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MetricHPE Black" panose="020B0A03030202060203" pitchFamily="34" charset="0"/>
              </a:endParaRPr>
            </a:p>
          </p:txBody>
        </p:sp>
        <p:sp>
          <p:nvSpPr>
            <p:cNvPr id="12" name="Freeform 6"/>
            <p:cNvSpPr>
              <a:spLocks noEditPoints="1"/>
            </p:cNvSpPr>
            <p:nvPr/>
          </p:nvSpPr>
          <p:spPr bwMode="auto">
            <a:xfrm>
              <a:off x="3578225" y="1968501"/>
              <a:ext cx="5038725" cy="1289049"/>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MetricHPE Black" panose="020B0A03030202060203" pitchFamily="34" charset="0"/>
              </a:endParaRPr>
            </a:p>
          </p:txBody>
        </p:sp>
      </p:grpSp>
      <p:sp>
        <p:nvSpPr>
          <p:cNvPr id="13" name="Title 4"/>
          <p:cNvSpPr>
            <a:spLocks noGrp="1"/>
          </p:cNvSpPr>
          <p:nvPr>
            <p:ph type="title" hasCustomPrompt="1"/>
          </p:nvPr>
        </p:nvSpPr>
        <p:spPr>
          <a:xfrm>
            <a:off x="289410" y="1869197"/>
            <a:ext cx="11423555" cy="1905000"/>
          </a:xfrm>
        </p:spPr>
        <p:txBody>
          <a:bodyPr anchor="b"/>
          <a:lstStyle>
            <a:lvl1pPr>
              <a:lnSpc>
                <a:spcPct val="80000"/>
              </a:lnSpc>
              <a:defRPr sz="4400">
                <a:solidFill>
                  <a:sysClr val="windowText" lastClr="000000"/>
                </a:solidFill>
              </a:defRPr>
            </a:lvl1pPr>
          </a:lstStyle>
          <a:p>
            <a:r>
              <a:rPr lang="en-US"/>
              <a:t>Click to edit</a:t>
            </a:r>
            <a:br>
              <a:rPr lang="en-US"/>
            </a:br>
            <a:r>
              <a:rPr lang="en-US"/>
              <a:t>master title style</a:t>
            </a:r>
            <a:endParaRPr/>
          </a:p>
        </p:txBody>
      </p:sp>
      <p:sp>
        <p:nvSpPr>
          <p:cNvPr id="14" name="Subtitle 2"/>
          <p:cNvSpPr>
            <a:spLocks noGrp="1"/>
          </p:cNvSpPr>
          <p:nvPr>
            <p:ph type="subTitle" idx="1" hasCustomPrompt="1"/>
          </p:nvPr>
        </p:nvSpPr>
        <p:spPr>
          <a:xfrm>
            <a:off x="289410" y="4133088"/>
            <a:ext cx="8229600" cy="438912"/>
          </a:xfrm>
        </p:spPr>
        <p:txBody>
          <a:bodyPr>
            <a:noAutofit/>
          </a:bodyPr>
          <a:lstStyle>
            <a:lvl1pPr marL="0" indent="0" algn="l">
              <a:spcBef>
                <a:spcPts val="0"/>
              </a:spcBef>
              <a:buNone/>
              <a:defRPr sz="3200">
                <a:solidFill>
                  <a:sysClr val="windowText" lastClr="000000"/>
                </a:solidFill>
                <a:latin typeface="MetricHPE" panose="020B05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endParaRPr/>
          </a:p>
        </p:txBody>
      </p:sp>
      <p:sp>
        <p:nvSpPr>
          <p:cNvPr id="15" name="Text Placeholder 7"/>
          <p:cNvSpPr>
            <a:spLocks noGrp="1"/>
          </p:cNvSpPr>
          <p:nvPr>
            <p:ph type="body" sz="quarter" idx="13" hasCustomPrompt="1"/>
          </p:nvPr>
        </p:nvSpPr>
        <p:spPr>
          <a:xfrm>
            <a:off x="289410" y="4577983"/>
            <a:ext cx="5489578" cy="339214"/>
          </a:xfrm>
        </p:spPr>
        <p:txBody>
          <a:bodyPr>
            <a:noAutofit/>
          </a:bodyPr>
          <a:lstStyle>
            <a:lvl1pPr marL="0" indent="0">
              <a:spcBef>
                <a:spcPts val="0"/>
              </a:spcBef>
              <a:buNone/>
              <a:defRPr sz="2200" baseline="0">
                <a:solidFill>
                  <a:sysClr val="windowText" lastClr="000000"/>
                </a:solidFill>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endParaRPr/>
          </a:p>
        </p:txBody>
      </p:sp>
      <p:sp>
        <p:nvSpPr>
          <p:cNvPr id="16" name="Rectangle 15"/>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Tree>
    <p:extLst>
      <p:ext uri="{BB962C8B-B14F-4D97-AF65-F5344CB8AC3E}">
        <p14:creationId xmlns:p14="http://schemas.microsoft.com/office/powerpoint/2010/main" val="13038348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and Headings">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16" name="Rectangle 15"/>
          <p:cNvSpPr/>
          <p:nvPr userDrawn="1"/>
        </p:nvSpPr>
        <p:spPr>
          <a:xfrm>
            <a:off x="385100" y="843885"/>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Light" panose="020B0303030202060203" pitchFamily="34" charset="0"/>
            </a:endParaRPr>
          </a:p>
        </p:txBody>
      </p:sp>
      <p:sp>
        <p:nvSpPr>
          <p:cNvPr id="21" name="Text Placeholder 7"/>
          <p:cNvSpPr>
            <a:spLocks noGrp="1"/>
          </p:cNvSpPr>
          <p:nvPr>
            <p:ph type="body" sz="quarter" idx="19" hasCustomPrompt="1"/>
          </p:nvPr>
        </p:nvSpPr>
        <p:spPr>
          <a:xfrm>
            <a:off x="389696" y="1014413"/>
            <a:ext cx="3524988" cy="381000"/>
          </a:xfrm>
        </p:spPr>
        <p:txBody>
          <a:bodyPr>
            <a:noAutofit/>
          </a:bodyPr>
          <a:lstStyle>
            <a:lvl1pPr marL="0" indent="0">
              <a:spcBef>
                <a:spcPts val="0"/>
              </a:spcBef>
              <a:buNone/>
              <a:defRPr sz="2000" baseline="0">
                <a:latin typeface="MetricHPE Semibold"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sp>
        <p:nvSpPr>
          <p:cNvPr id="23" name="Text Placeholder 7"/>
          <p:cNvSpPr>
            <a:spLocks noGrp="1"/>
          </p:cNvSpPr>
          <p:nvPr>
            <p:ph type="body" sz="quarter" idx="21" hasCustomPrompt="1"/>
          </p:nvPr>
        </p:nvSpPr>
        <p:spPr>
          <a:xfrm>
            <a:off x="8284558" y="1014413"/>
            <a:ext cx="3531848" cy="381000"/>
          </a:xfrm>
        </p:spPr>
        <p:txBody>
          <a:bodyPr>
            <a:noAutofit/>
          </a:bodyPr>
          <a:lstStyle>
            <a:lvl1pPr marL="0" indent="0">
              <a:spcBef>
                <a:spcPts val="0"/>
              </a:spcBef>
              <a:buNone/>
              <a:defRPr sz="2000" baseline="0">
                <a:latin typeface="MetricHPE Semibold"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sp>
        <p:nvSpPr>
          <p:cNvPr id="24" name="Content Placeholder 14"/>
          <p:cNvSpPr>
            <a:spLocks noGrp="1"/>
          </p:cNvSpPr>
          <p:nvPr>
            <p:ph sz="quarter" idx="17"/>
          </p:nvPr>
        </p:nvSpPr>
        <p:spPr>
          <a:xfrm>
            <a:off x="385100" y="1395413"/>
            <a:ext cx="3529584" cy="4700587"/>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14"/>
          <p:cNvSpPr>
            <a:spLocks noGrp="1"/>
          </p:cNvSpPr>
          <p:nvPr>
            <p:ph sz="quarter" idx="18"/>
          </p:nvPr>
        </p:nvSpPr>
        <p:spPr>
          <a:xfrm>
            <a:off x="4335556" y="1395413"/>
            <a:ext cx="3529584" cy="4700587"/>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14"/>
          <p:cNvSpPr>
            <a:spLocks noGrp="1"/>
          </p:cNvSpPr>
          <p:nvPr>
            <p:ph sz="quarter" idx="22"/>
          </p:nvPr>
        </p:nvSpPr>
        <p:spPr>
          <a:xfrm>
            <a:off x="8284558" y="1395413"/>
            <a:ext cx="3529584" cy="4700587"/>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7"/>
          <p:cNvSpPr>
            <a:spLocks noGrp="1"/>
          </p:cNvSpPr>
          <p:nvPr>
            <p:ph type="body" sz="quarter" idx="23" hasCustomPrompt="1"/>
          </p:nvPr>
        </p:nvSpPr>
        <p:spPr>
          <a:xfrm>
            <a:off x="4335556" y="1014413"/>
            <a:ext cx="3524988" cy="381000"/>
          </a:xfrm>
        </p:spPr>
        <p:txBody>
          <a:bodyPr>
            <a:noAutofit/>
          </a:bodyPr>
          <a:lstStyle>
            <a:lvl1pPr marL="0" indent="0">
              <a:spcBef>
                <a:spcPts val="0"/>
              </a:spcBef>
              <a:buNone/>
              <a:defRPr sz="2000" baseline="0">
                <a:latin typeface="MetricHPE Semibold"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pic>
        <p:nvPicPr>
          <p:cNvPr id="28" name="Picture 27"/>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4"/>
          </p:nvPr>
        </p:nvSpPr>
        <p:spPr/>
        <p:txBody>
          <a:bodyPr/>
          <a:lstStyle>
            <a:lvl1pPr>
              <a:defRPr>
                <a:latin typeface="MetricHPE Light" panose="020B0303030202060203" pitchFamily="34" charset="0"/>
              </a:defRPr>
            </a:lvl1pPr>
          </a:lstStyle>
          <a:p>
            <a:r>
              <a:rPr lang="en-US"/>
              <a:t>craylabs@hpe.com</a:t>
            </a:r>
          </a:p>
        </p:txBody>
      </p:sp>
      <p:sp>
        <p:nvSpPr>
          <p:cNvPr id="3" name="Slide Number Placeholder 2"/>
          <p:cNvSpPr>
            <a:spLocks noGrp="1"/>
          </p:cNvSpPr>
          <p:nvPr>
            <p:ph type="sldNum" sz="quarter" idx="25"/>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591485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Only, 2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9122" y="287942"/>
            <a:ext cx="11430000" cy="868680"/>
          </a:xfrm>
        </p:spPr>
        <p:txBody>
          <a:bodyPr anchor="b"/>
          <a:lstStyle>
            <a:lvl1pPr>
              <a:defRPr/>
            </a:lvl1pPr>
          </a:lstStyle>
          <a:p>
            <a:r>
              <a:rPr lang="en-US"/>
              <a:t>Click to Add</a:t>
            </a:r>
            <a:br>
              <a:rPr lang="en-US"/>
            </a:br>
            <a:r>
              <a:rPr lang="en-US"/>
              <a:t>Two-Line Title</a:t>
            </a:r>
          </a:p>
        </p:txBody>
      </p:sp>
      <p:sp>
        <p:nvSpPr>
          <p:cNvPr id="5" name="Rectangle 4"/>
          <p:cNvSpPr/>
          <p:nvPr userDrawn="1"/>
        </p:nvSpPr>
        <p:spPr>
          <a:xfrm>
            <a:off x="383369" y="1228187"/>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Slide Number Placeholder 7"/>
          <p:cNvSpPr>
            <a:spLocks noGrp="1"/>
          </p:cNvSpPr>
          <p:nvPr>
            <p:ph type="sldNum" sz="quarter" idx="11"/>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412384083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and Subtitle, 2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9122" y="287942"/>
            <a:ext cx="11430000" cy="868680"/>
          </a:xfrm>
        </p:spPr>
        <p:txBody>
          <a:bodyPr anchor="b"/>
          <a:lstStyle>
            <a:lvl1pPr>
              <a:defRPr/>
            </a:lvl1pPr>
          </a:lstStyle>
          <a:p>
            <a:r>
              <a:rPr lang="en-US"/>
              <a:t>Click to Add</a:t>
            </a:r>
            <a:br>
              <a:rPr lang="en-US"/>
            </a:br>
            <a:r>
              <a:rPr lang="en-US"/>
              <a:t>Two-Line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7" name="Text Placeholder 7"/>
          <p:cNvSpPr>
            <a:spLocks noGrp="1"/>
          </p:cNvSpPr>
          <p:nvPr>
            <p:ph type="body" sz="quarter" idx="13" hasCustomPrompt="1"/>
          </p:nvPr>
        </p:nvSpPr>
        <p:spPr>
          <a:xfrm>
            <a:off x="287427" y="1060591"/>
            <a:ext cx="11421304" cy="381000"/>
          </a:xfrm>
        </p:spPr>
        <p:txBody>
          <a:bodyPr vert="horz" lIns="91440" tIns="91440" rIns="91440" bIns="91440" rtlCol="0" anchor="ctr">
            <a:noAutofit/>
          </a:bodyPr>
          <a:lstStyle>
            <a:lvl1pPr marL="0" indent="0">
              <a:buNone/>
              <a:defRPr sz="2400" baseline="0" dirty="0"/>
            </a:lvl1pPr>
          </a:lstStyle>
          <a:p>
            <a:pPr marL="182880" lvl="0" indent="-182880">
              <a:spcBef>
                <a:spcPts val="0"/>
              </a:spcBef>
            </a:pPr>
            <a:r>
              <a:t>Click to add one-line subtitle</a:t>
            </a:r>
          </a:p>
        </p:txBody>
      </p:sp>
      <p:sp>
        <p:nvSpPr>
          <p:cNvPr id="8" name="Rectangle 7"/>
          <p:cNvSpPr/>
          <p:nvPr userDrawn="1"/>
        </p:nvSpPr>
        <p:spPr>
          <a:xfrm>
            <a:off x="385100" y="1618696"/>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1" name="Slide Number Placeholder 10"/>
          <p:cNvSpPr>
            <a:spLocks noGrp="1"/>
          </p:cNvSpPr>
          <p:nvPr>
            <p:ph type="sldNum" sz="quarter" idx="15"/>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270778107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Only,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9123" y="2676894"/>
            <a:ext cx="3685309" cy="868680"/>
          </a:xfrm>
        </p:spPr>
        <p:txBody>
          <a:bodyPr anchor="b"/>
          <a:lstStyle>
            <a:lvl1pPr>
              <a:defRPr/>
            </a:lvl1pPr>
          </a:lstStyle>
          <a:p>
            <a:r>
              <a:rPr lang="en-US"/>
              <a:t>Click to Add</a:t>
            </a:r>
            <a:br>
              <a:rPr lang="en-US"/>
            </a:br>
            <a:r>
              <a:rPr lang="en-US"/>
              <a:t>multi-Line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0" name="Slide Number Placeholder 9"/>
          <p:cNvSpPr>
            <a:spLocks noGrp="1"/>
          </p:cNvSpPr>
          <p:nvPr>
            <p:ph type="sldNum" sz="quarter" idx="11"/>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292412748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and Content,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9122" y="2676894"/>
            <a:ext cx="3536373" cy="868680"/>
          </a:xfrm>
        </p:spPr>
        <p:txBody>
          <a:bodyPr anchor="b"/>
          <a:lstStyle>
            <a:lvl1pPr>
              <a:defRPr/>
            </a:lvl1pPr>
          </a:lstStyle>
          <a:p>
            <a:r>
              <a:rPr lang="en-US"/>
              <a:t>Click to Add</a:t>
            </a:r>
            <a:br>
              <a:rPr lang="en-US"/>
            </a:br>
            <a:r>
              <a:rPr lang="en-US"/>
              <a:t>multi-Line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1" name="Content Placeholder 10"/>
          <p:cNvSpPr>
            <a:spLocks noGrp="1"/>
          </p:cNvSpPr>
          <p:nvPr>
            <p:ph sz="quarter" idx="13"/>
          </p:nvPr>
        </p:nvSpPr>
        <p:spPr>
          <a:xfrm>
            <a:off x="4076700" y="331788"/>
            <a:ext cx="7734300" cy="5764212"/>
          </a:xfrm>
        </p:spPr>
        <p:txBody>
          <a:bodyPr anchor="ct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5"/>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391125433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Subtitle and Content, Lef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1" name="Content Placeholder 10"/>
          <p:cNvSpPr>
            <a:spLocks noGrp="1"/>
          </p:cNvSpPr>
          <p:nvPr>
            <p:ph sz="quarter" idx="13"/>
          </p:nvPr>
        </p:nvSpPr>
        <p:spPr>
          <a:xfrm>
            <a:off x="4076700" y="331788"/>
            <a:ext cx="7734300" cy="5764212"/>
          </a:xfrm>
        </p:spPr>
        <p:txBody>
          <a:bodyPr anchor="ct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p:cNvSpPr>
            <a:spLocks noGrp="1"/>
          </p:cNvSpPr>
          <p:nvPr>
            <p:ph type="body" sz="quarter" idx="14" hasCustomPrompt="1"/>
          </p:nvPr>
        </p:nvSpPr>
        <p:spPr>
          <a:xfrm>
            <a:off x="289122" y="2691855"/>
            <a:ext cx="3566206" cy="795528"/>
          </a:xfrm>
        </p:spPr>
        <p:txBody>
          <a:bodyPr vert="horz" lIns="91440" tIns="91440" rIns="91440" bIns="91440" rtlCol="0" anchor="ctr">
            <a:noAutofit/>
          </a:bodyPr>
          <a:lstStyle>
            <a:lvl1pPr>
              <a:defRPr sz="2400" baseline="0" dirty="0"/>
            </a:lvl1pPr>
          </a:lstStyle>
          <a:p>
            <a:pPr marL="0" lvl="0" indent="0">
              <a:spcBef>
                <a:spcPts val="0"/>
              </a:spcBef>
              <a:buNone/>
            </a:pPr>
            <a:r>
              <a:t>Click to add</a:t>
            </a:r>
            <a:br>
              <a:rPr lang="en-US"/>
            </a:br>
            <a:r>
              <a:rPr lang="en-US"/>
              <a:t>two</a:t>
            </a:r>
            <a:r>
              <a:t>-line subtitle</a:t>
            </a:r>
          </a:p>
        </p:txBody>
      </p:sp>
      <p:sp>
        <p:nvSpPr>
          <p:cNvPr id="14" name="Title 1"/>
          <p:cNvSpPr>
            <a:spLocks noGrp="1"/>
          </p:cNvSpPr>
          <p:nvPr>
            <p:ph type="title" hasCustomPrompt="1"/>
          </p:nvPr>
        </p:nvSpPr>
        <p:spPr>
          <a:xfrm>
            <a:off x="289122" y="1980879"/>
            <a:ext cx="3566206" cy="868680"/>
          </a:xfrm>
        </p:spPr>
        <p:txBody>
          <a:bodyPr anchor="b"/>
          <a:lstStyle>
            <a:lvl1pPr>
              <a:defRPr/>
            </a:lvl1pPr>
          </a:lstStyle>
          <a:p>
            <a:r>
              <a:rPr lang="en-US"/>
              <a:t>Click to Add</a:t>
            </a:r>
            <a:br>
              <a:rPr lang="en-US"/>
            </a:br>
            <a:r>
              <a:rPr lang="en-US"/>
              <a:t>multi-Line Title</a:t>
            </a:r>
          </a:p>
        </p:txBody>
      </p:sp>
      <p:sp>
        <p:nvSpPr>
          <p:cNvPr id="5" name="Slide Number Placeholder 4"/>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189577157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Content and Caption,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9123" y="1417320"/>
            <a:ext cx="3536373" cy="868680"/>
          </a:xfrm>
        </p:spPr>
        <p:txBody>
          <a:bodyPr anchor="b"/>
          <a:lstStyle>
            <a:lvl1pPr>
              <a:defRPr/>
            </a:lvl1pPr>
          </a:lstStyle>
          <a:p>
            <a:r>
              <a:rPr lang="en-US"/>
              <a:t>Click to Add</a:t>
            </a:r>
            <a:br>
              <a:rPr lang="en-US"/>
            </a:br>
            <a:r>
              <a:rPr lang="en-US"/>
              <a:t>multi-Line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1" name="Content Placeholder 10"/>
          <p:cNvSpPr>
            <a:spLocks noGrp="1"/>
          </p:cNvSpPr>
          <p:nvPr>
            <p:ph sz="quarter" idx="13"/>
          </p:nvPr>
        </p:nvSpPr>
        <p:spPr>
          <a:xfrm>
            <a:off x="4076700" y="331788"/>
            <a:ext cx="7734300" cy="5764212"/>
          </a:xfrm>
        </p:spPr>
        <p:txBody>
          <a:bodyPr anchor="ct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4"/>
          </p:nvPr>
        </p:nvSpPr>
        <p:spPr>
          <a:xfrm>
            <a:off x="278732" y="2534960"/>
            <a:ext cx="3546475" cy="3446462"/>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345957608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Content and Picture, Left">
    <p:spTree>
      <p:nvGrpSpPr>
        <p:cNvPr id="1" name=""/>
        <p:cNvGrpSpPr/>
        <p:nvPr/>
      </p:nvGrpSpPr>
      <p:grpSpPr>
        <a:xfrm>
          <a:off x="0" y="0"/>
          <a:ext cx="0" cy="0"/>
          <a:chOff x="0" y="0"/>
          <a:chExt cx="0" cy="0"/>
        </a:xfrm>
      </p:grpSpPr>
      <p:sp>
        <p:nvSpPr>
          <p:cNvPr id="10" name="Picture Placeholder 9"/>
          <p:cNvSpPr>
            <a:spLocks noGrp="1"/>
          </p:cNvSpPr>
          <p:nvPr>
            <p:ph type="pic" sz="quarter" idx="15" hasCustomPrompt="1"/>
          </p:nvPr>
        </p:nvSpPr>
        <p:spPr>
          <a:xfrm>
            <a:off x="4076700" y="0"/>
            <a:ext cx="8115300" cy="6858000"/>
          </a:xfrm>
        </p:spPr>
        <p:txBody>
          <a:bodyPr anchor="ctr"/>
          <a:lstStyle>
            <a:lvl1pPr marL="0" indent="0" algn="ctr">
              <a:buNone/>
              <a:defRPr>
                <a:latin typeface="MetricHPE" panose="020B0503030202060203" pitchFamily="34" charset="0"/>
              </a:defRPr>
            </a:lvl1pPr>
          </a:lstStyle>
          <a:p>
            <a:r>
              <a:rPr lang="en-US"/>
              <a:t>Click to add edge-to-edge picture</a:t>
            </a:r>
          </a:p>
        </p:txBody>
      </p:sp>
      <p:sp>
        <p:nvSpPr>
          <p:cNvPr id="2" name="Title 1"/>
          <p:cNvSpPr>
            <a:spLocks noGrp="1"/>
          </p:cNvSpPr>
          <p:nvPr>
            <p:ph type="title" hasCustomPrompt="1"/>
          </p:nvPr>
        </p:nvSpPr>
        <p:spPr>
          <a:xfrm>
            <a:off x="289122" y="1417320"/>
            <a:ext cx="3536373" cy="868680"/>
          </a:xfrm>
        </p:spPr>
        <p:txBody>
          <a:bodyPr anchor="b"/>
          <a:lstStyle>
            <a:lvl1pPr>
              <a:defRPr/>
            </a:lvl1pPr>
          </a:lstStyle>
          <a:p>
            <a:r>
              <a:rPr lang="en-US"/>
              <a:t>Click to Add</a:t>
            </a:r>
            <a:br>
              <a:rPr lang="en-US"/>
            </a:br>
            <a:r>
              <a:rPr lang="en-US"/>
              <a:t>multi-Line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7" name="Text Placeholder 6"/>
          <p:cNvSpPr>
            <a:spLocks noGrp="1"/>
          </p:cNvSpPr>
          <p:nvPr>
            <p:ph type="body" sz="quarter" idx="14"/>
          </p:nvPr>
        </p:nvSpPr>
        <p:spPr>
          <a:xfrm>
            <a:off x="278731" y="2534960"/>
            <a:ext cx="3546475" cy="3446462"/>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7"/>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144372146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Dark Picture">
    <p:bg>
      <p:bgPr>
        <a:solidFill>
          <a:schemeClr val="tx1"/>
        </a:solidFill>
        <a:effectLst/>
      </p:bgPr>
    </p:bg>
    <p:spTree>
      <p:nvGrpSpPr>
        <p:cNvPr id="1" name=""/>
        <p:cNvGrpSpPr/>
        <p:nvPr/>
      </p:nvGrpSpPr>
      <p:grpSpPr>
        <a:xfrm>
          <a:off x="0" y="0"/>
          <a:ext cx="0" cy="0"/>
          <a:chOff x="0" y="0"/>
          <a:chExt cx="0" cy="0"/>
        </a:xfrm>
      </p:grpSpPr>
      <p:grpSp>
        <p:nvGrpSpPr>
          <p:cNvPr id="9" name="Group 8"/>
          <p:cNvGrpSpPr>
            <a:grpSpLocks noChangeAspect="1"/>
          </p:cNvGrpSpPr>
          <p:nvPr userDrawn="1"/>
        </p:nvGrpSpPr>
        <p:grpSpPr>
          <a:xfrm>
            <a:off x="393523" y="381956"/>
            <a:ext cx="2218745" cy="893759"/>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MetricHPE Black" panose="020B0A03030202060203" pitchFamily="34" charset="0"/>
              </a:endParaRPr>
            </a:p>
          </p:txBody>
        </p:sp>
        <p:sp>
          <p:nvSpPr>
            <p:cNvPr id="14" name="Freeform 6"/>
            <p:cNvSpPr>
              <a:spLocks noEditPoints="1"/>
            </p:cNvSpPr>
            <p:nvPr/>
          </p:nvSpPr>
          <p:spPr bwMode="auto">
            <a:xfrm>
              <a:off x="3578225" y="1968501"/>
              <a:ext cx="5038725" cy="1289049"/>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MetricHPE Black" panose="020B0A03030202060203" pitchFamily="34" charset="0"/>
              </a:endParaRPr>
            </a:p>
          </p:txBody>
        </p:sp>
      </p:grpSp>
      <p:sp>
        <p:nvSpPr>
          <p:cNvPr id="15" name="Title 4"/>
          <p:cNvSpPr>
            <a:spLocks noGrp="1"/>
          </p:cNvSpPr>
          <p:nvPr>
            <p:ph type="title" hasCustomPrompt="1"/>
          </p:nvPr>
        </p:nvSpPr>
        <p:spPr>
          <a:xfrm>
            <a:off x="284397" y="1869197"/>
            <a:ext cx="11423555" cy="1905000"/>
          </a:xfrm>
        </p:spPr>
        <p:txBody>
          <a:bodyPr lIns="91440" tIns="91440" rIns="91440" bIns="91440" anchor="b"/>
          <a:lstStyle>
            <a:lvl1pPr>
              <a:lnSpc>
                <a:spcPct val="80000"/>
              </a:lnSpc>
              <a:defRPr sz="4400">
                <a:solidFill>
                  <a:schemeClr val="bg1"/>
                </a:solidFill>
              </a:defRPr>
            </a:lvl1pPr>
          </a:lstStyle>
          <a:p>
            <a:r>
              <a:rPr lang="en-US"/>
              <a:t>Click to edit</a:t>
            </a:r>
            <a:br>
              <a:rPr lang="en-US"/>
            </a:br>
            <a:r>
              <a:rPr lang="en-US"/>
              <a:t>master title style</a:t>
            </a:r>
            <a:endParaRPr/>
          </a:p>
        </p:txBody>
      </p:sp>
      <p:sp>
        <p:nvSpPr>
          <p:cNvPr id="16" name="Subtitle 2"/>
          <p:cNvSpPr>
            <a:spLocks noGrp="1"/>
          </p:cNvSpPr>
          <p:nvPr>
            <p:ph type="subTitle" idx="1" hasCustomPrompt="1"/>
          </p:nvPr>
        </p:nvSpPr>
        <p:spPr>
          <a:xfrm>
            <a:off x="284397" y="4133088"/>
            <a:ext cx="8229600" cy="438912"/>
          </a:xfrm>
        </p:spPr>
        <p:txBody>
          <a:bodyPr lIns="91440" tIns="91440" rIns="91440" bIns="91440">
            <a:noAutofit/>
          </a:bodyPr>
          <a:lstStyle>
            <a:lvl1pPr marL="0" indent="0" algn="l">
              <a:spcBef>
                <a:spcPts val="0"/>
              </a:spcBef>
              <a:buNone/>
              <a:defRPr sz="3200">
                <a:solidFill>
                  <a:schemeClr val="bg1"/>
                </a:solidFill>
                <a:latin typeface="MetricHPE" panose="020B05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endParaRPr/>
          </a:p>
        </p:txBody>
      </p:sp>
      <p:sp>
        <p:nvSpPr>
          <p:cNvPr id="17" name="Text Placeholder 7"/>
          <p:cNvSpPr>
            <a:spLocks noGrp="1"/>
          </p:cNvSpPr>
          <p:nvPr>
            <p:ph type="body" sz="quarter" idx="13" hasCustomPrompt="1"/>
          </p:nvPr>
        </p:nvSpPr>
        <p:spPr>
          <a:xfrm>
            <a:off x="284397" y="4577983"/>
            <a:ext cx="5489578" cy="339214"/>
          </a:xfrm>
        </p:spPr>
        <p:txBody>
          <a:bodyPr lIns="91440" tIns="91440" rIns="91440" bIns="91440">
            <a:noAutofit/>
          </a:bodyPr>
          <a:lstStyle>
            <a:lvl1pPr marL="0" indent="0">
              <a:spcBef>
                <a:spcPts val="0"/>
              </a:spcBef>
              <a:buNone/>
              <a:defRPr sz="2200" baseline="0">
                <a:solidFill>
                  <a:schemeClr val="bg1"/>
                </a:solidFill>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endParaRPr/>
          </a:p>
        </p:txBody>
      </p:sp>
      <p:sp>
        <p:nvSpPr>
          <p:cNvPr id="18" name="Rectangle 17"/>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Tree>
    <p:extLst>
      <p:ext uri="{BB962C8B-B14F-4D97-AF65-F5344CB8AC3E}">
        <p14:creationId xmlns:p14="http://schemas.microsoft.com/office/powerpoint/2010/main" val="1753192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Dark Picture">
    <p:bg>
      <p:bgPr>
        <a:solidFill>
          <a:schemeClr val="bg1"/>
        </a:solidFill>
        <a:effectLst/>
      </p:bgPr>
    </p:bg>
    <p:spTree>
      <p:nvGrpSpPr>
        <p:cNvPr id="1" name=""/>
        <p:cNvGrpSpPr/>
        <p:nvPr/>
      </p:nvGrpSpPr>
      <p:grpSpPr>
        <a:xfrm>
          <a:off x="0" y="0"/>
          <a:ext cx="0" cy="0"/>
          <a:chOff x="0" y="0"/>
          <a:chExt cx="0" cy="0"/>
        </a:xfrm>
      </p:grpSpPr>
      <p:grpSp>
        <p:nvGrpSpPr>
          <p:cNvPr id="9" name="Group 8"/>
          <p:cNvGrpSpPr>
            <a:grpSpLocks noChangeAspect="1"/>
          </p:cNvGrpSpPr>
          <p:nvPr userDrawn="1"/>
        </p:nvGrpSpPr>
        <p:grpSpPr>
          <a:xfrm>
            <a:off x="393523" y="381956"/>
            <a:ext cx="2218745" cy="893759"/>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MetricHPE Black" panose="020B0A03030202060203" pitchFamily="34" charset="0"/>
              </a:endParaRPr>
            </a:p>
          </p:txBody>
        </p:sp>
        <p:sp>
          <p:nvSpPr>
            <p:cNvPr id="14" name="Freeform 6"/>
            <p:cNvSpPr>
              <a:spLocks noEditPoints="1"/>
            </p:cNvSpPr>
            <p:nvPr/>
          </p:nvSpPr>
          <p:spPr bwMode="auto">
            <a:xfrm>
              <a:off x="3578225" y="1968501"/>
              <a:ext cx="5038725" cy="1289049"/>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MetricHPE Black" panose="020B0A03030202060203" pitchFamily="34" charset="0"/>
              </a:endParaRPr>
            </a:p>
          </p:txBody>
        </p:sp>
      </p:grpSp>
      <p:sp>
        <p:nvSpPr>
          <p:cNvPr id="15" name="Title 4"/>
          <p:cNvSpPr>
            <a:spLocks noGrp="1"/>
          </p:cNvSpPr>
          <p:nvPr>
            <p:ph type="title" hasCustomPrompt="1"/>
          </p:nvPr>
        </p:nvSpPr>
        <p:spPr>
          <a:xfrm>
            <a:off x="290747" y="1869197"/>
            <a:ext cx="11423555" cy="1905000"/>
          </a:xfrm>
        </p:spPr>
        <p:txBody>
          <a:bodyPr anchor="b"/>
          <a:lstStyle>
            <a:lvl1pPr>
              <a:lnSpc>
                <a:spcPct val="80000"/>
              </a:lnSpc>
              <a:defRPr sz="4400">
                <a:solidFill>
                  <a:sysClr val="windowText" lastClr="000000"/>
                </a:solidFill>
              </a:defRPr>
            </a:lvl1pPr>
          </a:lstStyle>
          <a:p>
            <a:r>
              <a:rPr lang="en-US"/>
              <a:t>Click to edit</a:t>
            </a:r>
            <a:br>
              <a:rPr lang="en-US"/>
            </a:br>
            <a:r>
              <a:rPr lang="en-US"/>
              <a:t>master title style</a:t>
            </a:r>
            <a:endParaRPr/>
          </a:p>
        </p:txBody>
      </p:sp>
      <p:sp>
        <p:nvSpPr>
          <p:cNvPr id="18" name="Rectangle 17"/>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2" name="Subtitle 2"/>
          <p:cNvSpPr>
            <a:spLocks noGrp="1"/>
          </p:cNvSpPr>
          <p:nvPr>
            <p:ph type="subTitle" idx="1" hasCustomPrompt="1"/>
          </p:nvPr>
        </p:nvSpPr>
        <p:spPr>
          <a:xfrm>
            <a:off x="290747" y="4133088"/>
            <a:ext cx="8229600" cy="438912"/>
          </a:xfrm>
        </p:spPr>
        <p:txBody>
          <a:bodyPr>
            <a:noAutofit/>
          </a:bodyPr>
          <a:lstStyle>
            <a:lvl1pPr marL="0" indent="0" algn="l">
              <a:spcBef>
                <a:spcPts val="0"/>
              </a:spcBef>
              <a:buNone/>
              <a:defRPr sz="3200">
                <a:solidFill>
                  <a:schemeClr val="tx1"/>
                </a:solidFill>
                <a:latin typeface="MetricHPE" panose="020B05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endParaRPr/>
          </a:p>
        </p:txBody>
      </p:sp>
      <p:sp>
        <p:nvSpPr>
          <p:cNvPr id="19" name="Text Placeholder 7"/>
          <p:cNvSpPr>
            <a:spLocks noGrp="1"/>
          </p:cNvSpPr>
          <p:nvPr>
            <p:ph type="body" sz="quarter" idx="13" hasCustomPrompt="1"/>
          </p:nvPr>
        </p:nvSpPr>
        <p:spPr>
          <a:xfrm>
            <a:off x="290747" y="4577983"/>
            <a:ext cx="5489578" cy="339214"/>
          </a:xfrm>
        </p:spPr>
        <p:txBody>
          <a:bodyPr>
            <a:noAutofit/>
          </a:bodyPr>
          <a:lstStyle>
            <a:lvl1pPr marL="0" indent="0">
              <a:spcBef>
                <a:spcPts val="0"/>
              </a:spcBef>
              <a:buNone/>
              <a:defRPr sz="2200" baseline="0">
                <a:solidFill>
                  <a:schemeClr val="tx1"/>
                </a:solidFill>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endParaRPr/>
          </a:p>
        </p:txBody>
      </p:sp>
    </p:spTree>
    <p:extLst>
      <p:ext uri="{BB962C8B-B14F-4D97-AF65-F5344CB8AC3E}">
        <p14:creationId xmlns:p14="http://schemas.microsoft.com/office/powerpoint/2010/main" val="6589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Title Slide with Name">
    <p:spTree>
      <p:nvGrpSpPr>
        <p:cNvPr id="1" name=""/>
        <p:cNvGrpSpPr/>
        <p:nvPr/>
      </p:nvGrpSpPr>
      <p:grpSpPr>
        <a:xfrm>
          <a:off x="0" y="0"/>
          <a:ext cx="0" cy="0"/>
          <a:chOff x="0" y="0"/>
          <a:chExt cx="0" cy="0"/>
        </a:xfrm>
      </p:grpSpPr>
      <p:sp>
        <p:nvSpPr>
          <p:cNvPr id="15" name="Title 4"/>
          <p:cNvSpPr>
            <a:spLocks noGrp="1"/>
          </p:cNvSpPr>
          <p:nvPr>
            <p:ph type="title" hasCustomPrompt="1"/>
          </p:nvPr>
        </p:nvSpPr>
        <p:spPr>
          <a:xfrm>
            <a:off x="290747" y="1869197"/>
            <a:ext cx="11423555" cy="1905000"/>
          </a:xfrm>
        </p:spPr>
        <p:txBody>
          <a:bodyPr lIns="91440" tIns="91440" rIns="91440" bIns="91440" anchor="b"/>
          <a:lstStyle>
            <a:lvl1pPr>
              <a:lnSpc>
                <a:spcPct val="80000"/>
              </a:lnSpc>
              <a:defRPr sz="4400">
                <a:solidFill>
                  <a:schemeClr val="bg1"/>
                </a:solidFill>
              </a:defRPr>
            </a:lvl1pPr>
          </a:lstStyle>
          <a:p>
            <a:r>
              <a:rPr lang="en-US"/>
              <a:t>Click to edit</a:t>
            </a:r>
            <a:br>
              <a:rPr lang="en-US"/>
            </a:br>
            <a:r>
              <a:rPr lang="en-US"/>
              <a:t>master title style</a:t>
            </a:r>
            <a:endParaRPr/>
          </a:p>
        </p:txBody>
      </p:sp>
      <p:sp>
        <p:nvSpPr>
          <p:cNvPr id="16" name="Subtitle 2"/>
          <p:cNvSpPr>
            <a:spLocks noGrp="1"/>
          </p:cNvSpPr>
          <p:nvPr>
            <p:ph type="subTitle" idx="1" hasCustomPrompt="1"/>
          </p:nvPr>
        </p:nvSpPr>
        <p:spPr>
          <a:xfrm>
            <a:off x="290747" y="4133088"/>
            <a:ext cx="8229600" cy="438912"/>
          </a:xfrm>
        </p:spPr>
        <p:txBody>
          <a:bodyPr lIns="91440" tIns="91440" rIns="91440" bIns="91440">
            <a:noAutofit/>
          </a:bodyPr>
          <a:lstStyle>
            <a:lvl1pPr marL="0" indent="0" algn="l">
              <a:spcBef>
                <a:spcPts val="0"/>
              </a:spcBef>
              <a:buNone/>
              <a:defRPr sz="3200">
                <a:solidFill>
                  <a:schemeClr val="bg1"/>
                </a:solidFill>
                <a:latin typeface="MetricHPE" panose="020B05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endParaRPr/>
          </a:p>
        </p:txBody>
      </p:sp>
      <p:sp>
        <p:nvSpPr>
          <p:cNvPr id="17" name="Text Placeholder 7"/>
          <p:cNvSpPr>
            <a:spLocks noGrp="1"/>
          </p:cNvSpPr>
          <p:nvPr>
            <p:ph type="body" sz="quarter" idx="13" hasCustomPrompt="1"/>
          </p:nvPr>
        </p:nvSpPr>
        <p:spPr>
          <a:xfrm>
            <a:off x="290747" y="4577983"/>
            <a:ext cx="5489578" cy="339214"/>
          </a:xfrm>
        </p:spPr>
        <p:txBody>
          <a:bodyPr lIns="91440" tIns="91440" rIns="91440" bIns="91440">
            <a:noAutofit/>
          </a:bodyPr>
          <a:lstStyle>
            <a:lvl1pPr marL="0" indent="0">
              <a:spcBef>
                <a:spcPts val="0"/>
              </a:spcBef>
              <a:buNone/>
              <a:defRPr sz="2200" baseline="0">
                <a:solidFill>
                  <a:schemeClr val="bg1"/>
                </a:solidFill>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endParaRPr/>
          </a:p>
        </p:txBody>
      </p:sp>
      <p:sp>
        <p:nvSpPr>
          <p:cNvPr id="18" name="Rectangle 17"/>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grpSp>
        <p:nvGrpSpPr>
          <p:cNvPr id="19" name="Group 18">
            <a:extLst>
              <a:ext uri="{FF2B5EF4-FFF2-40B4-BE49-F238E27FC236}">
                <a16:creationId xmlns:a16="http://schemas.microsoft.com/office/drawing/2014/main" id="{B1DE7DF4-80FB-44F1-84C8-232D48CE018C}"/>
              </a:ext>
            </a:extLst>
          </p:cNvPr>
          <p:cNvGrpSpPr>
            <a:grpSpLocks noChangeAspect="1"/>
          </p:cNvGrpSpPr>
          <p:nvPr userDrawn="1"/>
        </p:nvGrpSpPr>
        <p:grpSpPr>
          <a:xfrm>
            <a:off x="393523" y="381956"/>
            <a:ext cx="2218745" cy="893759"/>
            <a:chOff x="3578225" y="1146175"/>
            <a:chExt cx="5038725" cy="2111375"/>
          </a:xfrm>
        </p:grpSpPr>
        <p:sp>
          <p:nvSpPr>
            <p:cNvPr id="20" name="Freeform 5">
              <a:extLst>
                <a:ext uri="{FF2B5EF4-FFF2-40B4-BE49-F238E27FC236}">
                  <a16:creationId xmlns:a16="http://schemas.microsoft.com/office/drawing/2014/main" id="{C116200C-623E-4E13-B86C-8357D65B62D2}"/>
                </a:ext>
              </a:extLst>
            </p:cNvPr>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MetricHPE Black" panose="020B0A03030202060203" pitchFamily="34" charset="0"/>
              </a:endParaRPr>
            </a:p>
          </p:txBody>
        </p:sp>
        <p:sp>
          <p:nvSpPr>
            <p:cNvPr id="21" name="Freeform 6">
              <a:extLst>
                <a:ext uri="{FF2B5EF4-FFF2-40B4-BE49-F238E27FC236}">
                  <a16:creationId xmlns:a16="http://schemas.microsoft.com/office/drawing/2014/main" id="{856AED84-0D83-4550-A8C7-8CF1C4D3EAC3}"/>
                </a:ext>
              </a:extLst>
            </p:cNvPr>
            <p:cNvSpPr>
              <a:spLocks noEditPoints="1"/>
            </p:cNvSpPr>
            <p:nvPr/>
          </p:nvSpPr>
          <p:spPr bwMode="auto">
            <a:xfrm>
              <a:off x="3578225" y="1968501"/>
              <a:ext cx="5038725" cy="1289049"/>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MetricHPE Black" panose="020B0A03030202060203" pitchFamily="34" charset="0"/>
              </a:endParaRPr>
            </a:p>
          </p:txBody>
        </p:sp>
      </p:grpSp>
    </p:spTree>
    <p:extLst>
      <p:ext uri="{BB962C8B-B14F-4D97-AF65-F5344CB8AC3E}">
        <p14:creationId xmlns:p14="http://schemas.microsoft.com/office/powerpoint/2010/main" val="363955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Content, Subtitle and Headings">
    <p:spTree>
      <p:nvGrpSpPr>
        <p:cNvPr id="1" name=""/>
        <p:cNvGrpSpPr/>
        <p:nvPr/>
      </p:nvGrpSpPr>
      <p:grpSpPr>
        <a:xfrm>
          <a:off x="0" y="0"/>
          <a:ext cx="0" cy="0"/>
          <a:chOff x="0" y="0"/>
          <a:chExt cx="0" cy="0"/>
        </a:xfrm>
      </p:grpSpPr>
      <p:sp>
        <p:nvSpPr>
          <p:cNvPr id="16"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21" name="Text Placeholder 7"/>
          <p:cNvSpPr>
            <a:spLocks noGrp="1"/>
          </p:cNvSpPr>
          <p:nvPr>
            <p:ph type="body" sz="quarter" idx="19" hasCustomPrompt="1"/>
          </p:nvPr>
        </p:nvSpPr>
        <p:spPr>
          <a:xfrm>
            <a:off x="389696" y="1383214"/>
            <a:ext cx="3524988" cy="381000"/>
          </a:xfrm>
        </p:spPr>
        <p:txBody>
          <a:bodyPr>
            <a:noAutofit/>
          </a:bodyPr>
          <a:lstStyle>
            <a:lvl1pPr marL="0" indent="0">
              <a:spcBef>
                <a:spcPts val="0"/>
              </a:spcBef>
              <a:buNone/>
              <a:defRPr sz="2000" baseline="0">
                <a:latin typeface="MetricHPE Semibold"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sp>
        <p:nvSpPr>
          <p:cNvPr id="22" name="Text Placeholder 7"/>
          <p:cNvSpPr>
            <a:spLocks noGrp="1"/>
          </p:cNvSpPr>
          <p:nvPr>
            <p:ph type="body" sz="quarter" idx="21" hasCustomPrompt="1"/>
          </p:nvPr>
        </p:nvSpPr>
        <p:spPr>
          <a:xfrm>
            <a:off x="8284558" y="1383214"/>
            <a:ext cx="3531848" cy="381000"/>
          </a:xfrm>
        </p:spPr>
        <p:txBody>
          <a:bodyPr>
            <a:noAutofit/>
          </a:bodyPr>
          <a:lstStyle>
            <a:lvl1pPr marL="0" indent="0">
              <a:spcBef>
                <a:spcPts val="0"/>
              </a:spcBef>
              <a:buNone/>
              <a:defRPr sz="2000" baseline="0">
                <a:latin typeface="MetricHPE Semibold"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sp>
        <p:nvSpPr>
          <p:cNvPr id="23" name="Content Placeholder 14"/>
          <p:cNvSpPr>
            <a:spLocks noGrp="1"/>
          </p:cNvSpPr>
          <p:nvPr>
            <p:ph sz="quarter" idx="17"/>
          </p:nvPr>
        </p:nvSpPr>
        <p:spPr>
          <a:xfrm>
            <a:off x="385100" y="1764215"/>
            <a:ext cx="3529584" cy="4331786"/>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14"/>
          <p:cNvSpPr>
            <a:spLocks noGrp="1"/>
          </p:cNvSpPr>
          <p:nvPr>
            <p:ph sz="quarter" idx="18"/>
          </p:nvPr>
        </p:nvSpPr>
        <p:spPr>
          <a:xfrm>
            <a:off x="4335556" y="1764215"/>
            <a:ext cx="3529584" cy="4331786"/>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14"/>
          <p:cNvSpPr>
            <a:spLocks noGrp="1"/>
          </p:cNvSpPr>
          <p:nvPr>
            <p:ph sz="quarter" idx="22"/>
          </p:nvPr>
        </p:nvSpPr>
        <p:spPr>
          <a:xfrm>
            <a:off x="8284558" y="1764215"/>
            <a:ext cx="3529584" cy="4331786"/>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7"/>
          <p:cNvSpPr>
            <a:spLocks noGrp="1"/>
          </p:cNvSpPr>
          <p:nvPr>
            <p:ph type="body" sz="quarter" idx="23" hasCustomPrompt="1"/>
          </p:nvPr>
        </p:nvSpPr>
        <p:spPr>
          <a:xfrm>
            <a:off x="4335556" y="1383214"/>
            <a:ext cx="3524988" cy="381000"/>
          </a:xfrm>
        </p:spPr>
        <p:txBody>
          <a:bodyPr>
            <a:noAutofit/>
          </a:bodyPr>
          <a:lstStyle>
            <a:lvl1pPr marL="0" indent="0">
              <a:spcBef>
                <a:spcPts val="0"/>
              </a:spcBef>
              <a:buNone/>
              <a:defRPr sz="2000" baseline="0">
                <a:latin typeface="MetricHPE Semibold"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sp>
        <p:nvSpPr>
          <p:cNvPr id="27" name="Text Placeholder 7"/>
          <p:cNvSpPr>
            <a:spLocks noGrp="1"/>
          </p:cNvSpPr>
          <p:nvPr>
            <p:ph type="body" sz="quarter" idx="13" hasCustomPrompt="1"/>
          </p:nvPr>
        </p:nvSpPr>
        <p:spPr>
          <a:xfrm>
            <a:off x="389696" y="776493"/>
            <a:ext cx="11421304" cy="381000"/>
          </a:xfrm>
        </p:spPr>
        <p:txBody>
          <a:bodyPr>
            <a:noAutofit/>
          </a:bodyPr>
          <a:lstStyle>
            <a:lvl1pPr marL="0" indent="0">
              <a:spcBef>
                <a:spcPts val="0"/>
              </a:spcBef>
              <a:buNone/>
              <a:defRPr sz="2200" baseline="0">
                <a:latin typeface="MetricHPE Light" panose="020B03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28" name="Rectangle 27"/>
          <p:cNvSpPr/>
          <p:nvPr userDrawn="1"/>
        </p:nvSpPr>
        <p:spPr>
          <a:xfrm>
            <a:off x="385100" y="1189495"/>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Light" panose="020B0303030202060203" pitchFamily="34" charset="0"/>
            </a:endParaRPr>
          </a:p>
        </p:txBody>
      </p:sp>
      <p:pic>
        <p:nvPicPr>
          <p:cNvPr id="30" name="Picture 29"/>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4"/>
          </p:nvPr>
        </p:nvSpPr>
        <p:spPr/>
        <p:txBody>
          <a:bodyPr/>
          <a:lstStyle>
            <a:lvl1pPr>
              <a:defRPr>
                <a:latin typeface="MetricHPE Light" panose="020B0303030202060203" pitchFamily="34" charset="0"/>
              </a:defRPr>
            </a:lvl1pPr>
          </a:lstStyle>
          <a:p>
            <a:r>
              <a:rPr lang="en-US"/>
              <a:t>craylabs@hpe.com</a:t>
            </a:r>
          </a:p>
        </p:txBody>
      </p:sp>
      <p:sp>
        <p:nvSpPr>
          <p:cNvPr id="3" name="Slide Number Placeholder 2"/>
          <p:cNvSpPr>
            <a:spLocks noGrp="1"/>
          </p:cNvSpPr>
          <p:nvPr>
            <p:ph type="sldNum" sz="quarter" idx="25"/>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3502634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Picture Placeholder 3"/>
          <p:cNvSpPr>
            <a:spLocks noGrp="1"/>
          </p:cNvSpPr>
          <p:nvPr>
            <p:ph type="pic" sz="quarter" idx="15" hasCustomPrompt="1"/>
          </p:nvPr>
        </p:nvSpPr>
        <p:spPr>
          <a:xfrm>
            <a:off x="0" y="0"/>
            <a:ext cx="12192000" cy="6858000"/>
          </a:xfrm>
        </p:spPr>
        <p:txBody>
          <a:bodyPr rIns="1828800" anchor="ctr"/>
          <a:lstStyle>
            <a:lvl1pPr marL="0" indent="0" algn="r">
              <a:buNone/>
              <a:defRPr>
                <a:latin typeface="MetricHPE" panose="020B0503030202060203" pitchFamily="34" charset="0"/>
              </a:defRPr>
            </a:lvl1pPr>
          </a:lstStyle>
          <a:p>
            <a:r>
              <a:rPr lang="en-US"/>
              <a:t>Click to add picture</a:t>
            </a:r>
          </a:p>
        </p:txBody>
      </p:sp>
      <p:sp>
        <p:nvSpPr>
          <p:cNvPr id="8" name="Title 1"/>
          <p:cNvSpPr>
            <a:spLocks noGrp="1"/>
          </p:cNvSpPr>
          <p:nvPr>
            <p:ph type="title" hasCustomPrompt="1"/>
          </p:nvPr>
        </p:nvSpPr>
        <p:spPr>
          <a:xfrm>
            <a:off x="292839" y="2743510"/>
            <a:ext cx="5923811" cy="1485280"/>
          </a:xfrm>
        </p:spPr>
        <p:txBody>
          <a:bodyPr lIns="91440" tIns="91440" rIns="91440" bIns="91440" anchor="t"/>
          <a:lstStyle>
            <a:lvl1pPr>
              <a:defRPr sz="3200" baseline="0"/>
            </a:lvl1pPr>
          </a:lstStyle>
          <a:p>
            <a:r>
              <a:rPr lang="en-US"/>
              <a:t>Click to add section header</a:t>
            </a:r>
            <a:br>
              <a:rPr lang="en-US"/>
            </a:br>
            <a:r>
              <a:rPr lang="en-US"/>
              <a:t>or big idea statement</a:t>
            </a:r>
          </a:p>
        </p:txBody>
      </p:sp>
      <p:sp>
        <p:nvSpPr>
          <p:cNvPr id="2" name="Footer Placeholder 1"/>
          <p:cNvSpPr>
            <a:spLocks noGrp="1"/>
          </p:cNvSpPr>
          <p:nvPr>
            <p:ph type="ftr" sz="quarter" idx="16"/>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17"/>
          </p:nvPr>
        </p:nvSpPr>
        <p:spPr/>
        <p:txBody>
          <a:bodyPr/>
          <a:lstStyle>
            <a:lvl1pPr>
              <a:defRPr>
                <a:latin typeface="MetricHPE" panose="020B0503030202060203" pitchFamily="34" charset="0"/>
              </a:defRPr>
            </a:lvl1pPr>
          </a:lstStyle>
          <a:p>
            <a:pPr defTabSz="1088421">
              <a:buFontTx/>
              <a:buBlip>
                <a:blip r:embed="rId2"/>
              </a:buBlip>
            </a:pPr>
            <a:fld id="{104FC826-72BB-4AF1-BA01-A94F7396A7DC}" type="slidenum">
              <a:rPr lang="en-US" smtClean="0"/>
              <a:pPr defTabSz="1088421">
                <a:buFontTx/>
                <a:buBlip>
                  <a:blip r:embed="rId2"/>
                </a:buBlip>
              </a:pPr>
              <a:t>‹#›</a:t>
            </a:fld>
            <a:endParaRPr lang="en-US"/>
          </a:p>
        </p:txBody>
      </p:sp>
    </p:spTree>
    <p:extLst>
      <p:ext uri="{BB962C8B-B14F-4D97-AF65-F5344CB8AC3E}">
        <p14:creationId xmlns:p14="http://schemas.microsoft.com/office/powerpoint/2010/main" val="2246664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Slate Section Header">
    <p:spTree>
      <p:nvGrpSpPr>
        <p:cNvPr id="1" name=""/>
        <p:cNvGrpSpPr/>
        <p:nvPr/>
      </p:nvGrpSpPr>
      <p:grpSpPr>
        <a:xfrm>
          <a:off x="0" y="0"/>
          <a:ext cx="0" cy="0"/>
          <a:chOff x="0" y="0"/>
          <a:chExt cx="0" cy="0"/>
        </a:xfrm>
      </p:grpSpPr>
      <p:pic>
        <p:nvPicPr>
          <p:cNvPr id="8" name="Picture Placeholder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504950"/>
            <a:ext cx="12192000" cy="3295651"/>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79648" y="6246014"/>
            <a:ext cx="954000" cy="274320"/>
          </a:xfrm>
          <a:prstGeom prst="rect">
            <a:avLst/>
          </a:prstGeom>
        </p:spPr>
      </p:pic>
      <p:sp>
        <p:nvSpPr>
          <p:cNvPr id="10" name="Title 1"/>
          <p:cNvSpPr>
            <a:spLocks noGrp="1"/>
          </p:cNvSpPr>
          <p:nvPr>
            <p:ph type="title" hasCustomPrompt="1"/>
          </p:nvPr>
        </p:nvSpPr>
        <p:spPr>
          <a:xfrm>
            <a:off x="292101" y="2686713"/>
            <a:ext cx="8522208" cy="499365"/>
          </a:xfrm>
        </p:spPr>
        <p:txBody>
          <a:bodyPr lIns="91440" tIns="91440" rIns="91440" bIns="91440" anchor="b" anchorCtr="0"/>
          <a:lstStyle>
            <a:lvl1pPr>
              <a:defRPr sz="3200" baseline="0">
                <a:solidFill>
                  <a:schemeClr val="bg1"/>
                </a:solidFill>
              </a:defRPr>
            </a:lvl1pPr>
          </a:lstStyle>
          <a:p>
            <a:r>
              <a:rPr lang="en-US"/>
              <a:t>Click to add section header</a:t>
            </a:r>
          </a:p>
        </p:txBody>
      </p:sp>
      <p:sp>
        <p:nvSpPr>
          <p:cNvPr id="11" name="Text Placeholder 9"/>
          <p:cNvSpPr>
            <a:spLocks noGrp="1"/>
          </p:cNvSpPr>
          <p:nvPr>
            <p:ph type="body" sz="quarter" idx="14"/>
          </p:nvPr>
        </p:nvSpPr>
        <p:spPr>
          <a:xfrm>
            <a:off x="292100" y="3413925"/>
            <a:ext cx="8228011" cy="533400"/>
          </a:xfrm>
        </p:spPr>
        <p:txBody>
          <a:bodyPr lIns="91440" tIns="91440" rIns="91440" bIns="91440">
            <a:noAutofit/>
          </a:bodyPr>
          <a:lstStyle>
            <a:lvl1pPr marL="0" indent="0">
              <a:spcBef>
                <a:spcPts val="0"/>
              </a:spcBef>
              <a:buFontTx/>
              <a:buNone/>
              <a:defRPr sz="2600">
                <a:solidFill>
                  <a:schemeClr val="bg1"/>
                </a:solidFill>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GB"/>
              <a:t>Click to edit Master text styles</a:t>
            </a:r>
          </a:p>
        </p:txBody>
      </p:sp>
      <p:sp>
        <p:nvSpPr>
          <p:cNvPr id="12" name="Rectangle 11">
            <a:extLst>
              <a:ext uri="{FF2B5EF4-FFF2-40B4-BE49-F238E27FC236}">
                <a16:creationId xmlns:a16="http://schemas.microsoft.com/office/drawing/2014/main" id="{9DE89E88-AA0C-49B4-9BC1-610AE2FDBE94}"/>
              </a:ext>
            </a:extLst>
          </p:cNvPr>
          <p:cNvSpPr/>
          <p:nvPr userDrawn="1"/>
        </p:nvSpPr>
        <p:spPr>
          <a:xfrm>
            <a:off x="381000" y="3258636"/>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4"/>
              </a:buBlip>
            </a:pPr>
            <a:fld id="{104FC826-72BB-4AF1-BA01-A94F7396A7DC}" type="slidenum">
              <a:rPr lang="en-US" smtClean="0"/>
              <a:pPr defTabSz="1088421">
                <a:buFontTx/>
                <a:buBlip>
                  <a:blip r:embed="rId4"/>
                </a:buBlip>
              </a:pPr>
              <a:t>‹#›</a:t>
            </a:fld>
            <a:endParaRPr lang="en-US"/>
          </a:p>
        </p:txBody>
      </p:sp>
      <p:sp>
        <p:nvSpPr>
          <p:cNvPr id="13" name="TextBox 12"/>
          <p:cNvSpPr txBox="1"/>
          <p:nvPr userDrawn="1"/>
        </p:nvSpPr>
        <p:spPr>
          <a:xfrm>
            <a:off x="6270877" y="3314045"/>
            <a:ext cx="5532325" cy="2570834"/>
          </a:xfrm>
          <a:prstGeom prst="rect">
            <a:avLst/>
          </a:prstGeom>
          <a:solidFill>
            <a:schemeClr val="bg1"/>
          </a:solidFill>
          <a:ln w="57150">
            <a:solidFill>
              <a:schemeClr val="accent5"/>
            </a:solidFill>
            <a:miter lim="800000"/>
          </a:ln>
        </p:spPr>
        <p:txBody>
          <a:bodyPr vert="horz" wrap="square" lIns="182880" tIns="182880" rIns="182880" bIns="182880" rtlCol="0">
            <a:noAutofit/>
          </a:bodyPr>
          <a:lstStyle/>
          <a:p>
            <a:pPr>
              <a:lnSpc>
                <a:spcPct val="90000"/>
              </a:lnSpc>
              <a:spcAft>
                <a:spcPts val="1600"/>
              </a:spcAft>
            </a:pPr>
            <a:r>
              <a:rPr lang="en-US" sz="1500">
                <a:latin typeface="MetricHPE" panose="020B0503030202060203" pitchFamily="34" charset="0"/>
              </a:rPr>
              <a:t>Please use a section divider image that relates well with the subject of your presentation.</a:t>
            </a:r>
          </a:p>
          <a:p>
            <a:pPr>
              <a:lnSpc>
                <a:spcPct val="90000"/>
              </a:lnSpc>
              <a:spcAft>
                <a:spcPts val="1600"/>
              </a:spcAft>
            </a:pPr>
            <a:r>
              <a:rPr lang="en-US" sz="1500">
                <a:latin typeface="MetricHPE" panose="020B0503030202060203" pitchFamily="34" charset="0"/>
              </a:rPr>
              <a:t>To change your section image, go to [View] -&gt; [Slide Master] to delete and insert a new image.</a:t>
            </a:r>
          </a:p>
          <a:p>
            <a:pPr>
              <a:lnSpc>
                <a:spcPct val="90000"/>
              </a:lnSpc>
              <a:spcAft>
                <a:spcPts val="1600"/>
              </a:spcAft>
            </a:pPr>
            <a:r>
              <a:rPr lang="en-US" sz="1500">
                <a:latin typeface="MetricHPE" panose="020B0503030202060203" pitchFamily="34" charset="0"/>
              </a:rPr>
              <a:t>A collection of images specifically formatted for use as PPT title slides can be found </a:t>
            </a:r>
            <a:r>
              <a:rPr lang="en-US" sz="1500">
                <a:latin typeface="MetricHPE" panose="020B0503030202060203" pitchFamily="34" charset="0"/>
                <a:hlinkClick r:id="rId5"/>
              </a:rPr>
              <a:t>here</a:t>
            </a:r>
            <a:r>
              <a:rPr lang="en-US" sz="1500">
                <a:latin typeface="MetricHPE" panose="020B0503030202060203" pitchFamily="34" charset="0"/>
              </a:rPr>
              <a:t> in the HPE Brand Library, and cropped to fit.</a:t>
            </a:r>
          </a:p>
          <a:p>
            <a:pPr>
              <a:lnSpc>
                <a:spcPct val="90000"/>
              </a:lnSpc>
              <a:spcAft>
                <a:spcPts val="1600"/>
              </a:spcAft>
            </a:pPr>
            <a:r>
              <a:rPr lang="en-US" sz="1500">
                <a:latin typeface="MetricHPE" panose="020B0503030202060203" pitchFamily="34" charset="0"/>
              </a:rPr>
              <a:t>Please delete this box in the Slide Master after you update your title image.</a:t>
            </a:r>
          </a:p>
          <a:p>
            <a:pPr>
              <a:lnSpc>
                <a:spcPct val="90000"/>
              </a:lnSpc>
            </a:pPr>
            <a:endParaRPr lang="en-US" sz="1500" err="1">
              <a:solidFill>
                <a:schemeClr val="bg1"/>
              </a:solidFill>
              <a:latin typeface="MetricHPE" panose="020B0503030202060203" pitchFamily="34" charset="0"/>
            </a:endParaRPr>
          </a:p>
        </p:txBody>
      </p:sp>
    </p:spTree>
    <p:extLst>
      <p:ext uri="{BB962C8B-B14F-4D97-AF65-F5344CB8AC3E}">
        <p14:creationId xmlns:p14="http://schemas.microsoft.com/office/powerpoint/2010/main" val="307029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Green Frame Divider">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79648" y="6246014"/>
            <a:ext cx="954000" cy="274320"/>
          </a:xfrm>
          <a:prstGeom prst="rect">
            <a:avLst/>
          </a:prstGeom>
        </p:spPr>
      </p:pic>
      <p:sp>
        <p:nvSpPr>
          <p:cNvPr id="16" name="Title 1"/>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17" name="Text Placeholder 9"/>
          <p:cNvSpPr>
            <a:spLocks noGrp="1"/>
          </p:cNvSpPr>
          <p:nvPr>
            <p:ph type="body" sz="quarter" idx="14"/>
          </p:nvPr>
        </p:nvSpPr>
        <p:spPr>
          <a:xfrm>
            <a:off x="288994" y="2871000"/>
            <a:ext cx="8228011" cy="533400"/>
          </a:xfrm>
        </p:spPr>
        <p:txBody>
          <a:bodyPr lIns="91440" tIns="91440" rIns="91440" bIns="91440">
            <a:noAutofit/>
          </a:bodyPr>
          <a:lstStyle>
            <a:lvl1pPr marL="0" indent="0">
              <a:spcBef>
                <a:spcPts val="0"/>
              </a:spcBef>
              <a:buFontTx/>
              <a:buNone/>
              <a:defRPr sz="26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GB"/>
              <a:t>Click to edit Master text styles</a:t>
            </a:r>
          </a:p>
        </p:txBody>
      </p:sp>
      <p:sp>
        <p:nvSpPr>
          <p:cNvPr id="18" name="Rectangle 17"/>
          <p:cNvSpPr/>
          <p:nvPr userDrawn="1"/>
        </p:nvSpPr>
        <p:spPr>
          <a:xfrm>
            <a:off x="377894" y="2716146"/>
            <a:ext cx="8522208"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278951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Purple Frame Divider">
    <p:spTree>
      <p:nvGrpSpPr>
        <p:cNvPr id="1" name=""/>
        <p:cNvGrpSpPr/>
        <p:nvPr/>
      </p:nvGrpSpPr>
      <p:grpSpPr>
        <a:xfrm>
          <a:off x="0" y="0"/>
          <a:ext cx="0" cy="0"/>
          <a:chOff x="0" y="0"/>
          <a:chExt cx="0" cy="0"/>
        </a:xfrm>
      </p:grpSpPr>
      <p:sp>
        <p:nvSpPr>
          <p:cNvPr id="16" name="Rectangle 15"/>
          <p:cNvSpPr/>
          <p:nvPr userDrawn="1"/>
        </p:nvSpPr>
        <p:spPr>
          <a:xfrm>
            <a:off x="377894" y="2716146"/>
            <a:ext cx="8522208" cy="548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8" name="Title 1">
            <a:extLst>
              <a:ext uri="{FF2B5EF4-FFF2-40B4-BE49-F238E27FC236}">
                <a16:creationId xmlns:a16="http://schemas.microsoft.com/office/drawing/2014/main" id="{2CE5726B-4E9B-428F-B8BF-52038F1B0EF7}"/>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9" name="Text Placeholder 9">
            <a:extLst>
              <a:ext uri="{FF2B5EF4-FFF2-40B4-BE49-F238E27FC236}">
                <a16:creationId xmlns:a16="http://schemas.microsoft.com/office/drawing/2014/main" id="{CB607F37-173B-4A34-95FA-297523FEF616}"/>
              </a:ext>
            </a:extLst>
          </p:cNvPr>
          <p:cNvSpPr>
            <a:spLocks noGrp="1"/>
          </p:cNvSpPr>
          <p:nvPr>
            <p:ph type="body" sz="quarter" idx="14"/>
          </p:nvPr>
        </p:nvSpPr>
        <p:spPr>
          <a:xfrm>
            <a:off x="288994" y="2871000"/>
            <a:ext cx="8228011" cy="533400"/>
          </a:xfrm>
        </p:spPr>
        <p:txBody>
          <a:bodyPr lIns="91440" tIns="91440" rIns="91440" bIns="91440">
            <a:noAutofit/>
          </a:bodyPr>
          <a:lstStyle>
            <a:lvl1pPr marL="0" indent="0">
              <a:spcBef>
                <a:spcPts val="0"/>
              </a:spcBef>
              <a:buFontTx/>
              <a:buNone/>
              <a:defRPr sz="26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GB"/>
              <a:t>Click to edit Master text styles</a:t>
            </a:r>
          </a:p>
        </p:txBody>
      </p:sp>
    </p:spTree>
    <p:extLst>
      <p:ext uri="{BB962C8B-B14F-4D97-AF65-F5344CB8AC3E}">
        <p14:creationId xmlns:p14="http://schemas.microsoft.com/office/powerpoint/2010/main" val="371715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Slate Turquoise Frame Divider">
    <p:spTree>
      <p:nvGrpSpPr>
        <p:cNvPr id="1" name=""/>
        <p:cNvGrpSpPr/>
        <p:nvPr/>
      </p:nvGrpSpPr>
      <p:grpSpPr>
        <a:xfrm>
          <a:off x="0" y="0"/>
          <a:ext cx="0" cy="0"/>
          <a:chOff x="0" y="0"/>
          <a:chExt cx="0" cy="0"/>
        </a:xfrm>
      </p:grpSpPr>
      <p:sp>
        <p:nvSpPr>
          <p:cNvPr id="16" name="Rectangle 15"/>
          <p:cNvSpPr/>
          <p:nvPr userDrawn="1"/>
        </p:nvSpPr>
        <p:spPr>
          <a:xfrm>
            <a:off x="377894" y="2716146"/>
            <a:ext cx="8522208" cy="54864"/>
          </a:xfrm>
          <a:prstGeom prst="rect">
            <a:avLst/>
          </a:prstGeom>
          <a:solidFill>
            <a:srgbClr val="32D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8" name="Title 1">
            <a:extLst>
              <a:ext uri="{FF2B5EF4-FFF2-40B4-BE49-F238E27FC236}">
                <a16:creationId xmlns:a16="http://schemas.microsoft.com/office/drawing/2014/main" id="{52C54A16-447D-4A74-9122-F46E4BC750F0}"/>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10" name="Text Placeholder 9">
            <a:extLst>
              <a:ext uri="{FF2B5EF4-FFF2-40B4-BE49-F238E27FC236}">
                <a16:creationId xmlns:a16="http://schemas.microsoft.com/office/drawing/2014/main" id="{1567728E-6D0A-492B-89E6-39E224462568}"/>
              </a:ext>
            </a:extLst>
          </p:cNvPr>
          <p:cNvSpPr>
            <a:spLocks noGrp="1"/>
          </p:cNvSpPr>
          <p:nvPr>
            <p:ph type="body" sz="quarter" idx="14"/>
          </p:nvPr>
        </p:nvSpPr>
        <p:spPr>
          <a:xfrm>
            <a:off x="288994" y="2871000"/>
            <a:ext cx="8228011" cy="533400"/>
          </a:xfrm>
        </p:spPr>
        <p:txBody>
          <a:bodyPr lIns="91440" tIns="91440" rIns="91440" bIns="91440">
            <a:noAutofit/>
          </a:bodyPr>
          <a:lstStyle>
            <a:lvl1pPr marL="0" indent="0">
              <a:spcBef>
                <a:spcPts val="0"/>
              </a:spcBef>
              <a:buFontTx/>
              <a:buNone/>
              <a:defRPr sz="26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GB"/>
              <a:t>Click to edit Master text styles</a:t>
            </a:r>
          </a:p>
        </p:txBody>
      </p:sp>
    </p:spTree>
    <p:extLst>
      <p:ext uri="{BB962C8B-B14F-4D97-AF65-F5344CB8AC3E}">
        <p14:creationId xmlns:p14="http://schemas.microsoft.com/office/powerpoint/2010/main" val="516669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Slate Orange Frame Divider">
    <p:spTree>
      <p:nvGrpSpPr>
        <p:cNvPr id="1" name=""/>
        <p:cNvGrpSpPr/>
        <p:nvPr/>
      </p:nvGrpSpPr>
      <p:grpSpPr>
        <a:xfrm>
          <a:off x="0" y="0"/>
          <a:ext cx="0" cy="0"/>
          <a:chOff x="0" y="0"/>
          <a:chExt cx="0" cy="0"/>
        </a:xfrm>
      </p:grpSpPr>
      <p:sp>
        <p:nvSpPr>
          <p:cNvPr id="16" name="Rectangle 15"/>
          <p:cNvSpPr/>
          <p:nvPr userDrawn="1"/>
        </p:nvSpPr>
        <p:spPr>
          <a:xfrm>
            <a:off x="377894" y="2716146"/>
            <a:ext cx="8522208"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8" name="Title 1">
            <a:extLst>
              <a:ext uri="{FF2B5EF4-FFF2-40B4-BE49-F238E27FC236}">
                <a16:creationId xmlns:a16="http://schemas.microsoft.com/office/drawing/2014/main" id="{10CC7B28-F85E-49B0-A5ED-82D39FF680D7}"/>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10" name="Text Placeholder 9">
            <a:extLst>
              <a:ext uri="{FF2B5EF4-FFF2-40B4-BE49-F238E27FC236}">
                <a16:creationId xmlns:a16="http://schemas.microsoft.com/office/drawing/2014/main" id="{A164B2CD-8FCB-4B30-B00B-A402E5693B84}"/>
              </a:ext>
            </a:extLst>
          </p:cNvPr>
          <p:cNvSpPr>
            <a:spLocks noGrp="1"/>
          </p:cNvSpPr>
          <p:nvPr>
            <p:ph type="body" sz="quarter" idx="14"/>
          </p:nvPr>
        </p:nvSpPr>
        <p:spPr>
          <a:xfrm>
            <a:off x="288994" y="2871000"/>
            <a:ext cx="8228011" cy="533400"/>
          </a:xfrm>
        </p:spPr>
        <p:txBody>
          <a:bodyPr lIns="91440" tIns="91440" rIns="91440" bIns="91440">
            <a:noAutofit/>
          </a:bodyPr>
          <a:lstStyle>
            <a:lvl1pPr marL="0" indent="0">
              <a:spcBef>
                <a:spcPts val="0"/>
              </a:spcBef>
              <a:buFontTx/>
              <a:buNone/>
              <a:defRPr sz="26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GB"/>
              <a:t>Click to edit Master text styles</a:t>
            </a:r>
          </a:p>
        </p:txBody>
      </p:sp>
    </p:spTree>
    <p:extLst>
      <p:ext uri="{BB962C8B-B14F-4D97-AF65-F5344CB8AC3E}">
        <p14:creationId xmlns:p14="http://schemas.microsoft.com/office/powerpoint/2010/main" val="232019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284398" y="685800"/>
            <a:ext cx="9106250" cy="3075861"/>
          </a:xfrm>
        </p:spPr>
        <p:txBody>
          <a:bodyPr lIns="91440" anchor="b" anchorCtr="0"/>
          <a:lstStyle>
            <a:lvl1pPr marL="219456" indent="-219456">
              <a:defRPr sz="4600" cap="none" baseline="0">
                <a:latin typeface="MetricHPE" panose="020B0503030202060203" pitchFamily="34" charset="0"/>
              </a:defRPr>
            </a:lvl1pPr>
          </a:lstStyle>
          <a:p>
            <a:r>
              <a:rPr lang="en-US"/>
              <a:t>“Click to add quote here. Type quotation marks before and after text.”</a:t>
            </a:r>
          </a:p>
        </p:txBody>
      </p:sp>
      <p:sp>
        <p:nvSpPr>
          <p:cNvPr id="12" name="Text Placeholder 9"/>
          <p:cNvSpPr>
            <a:spLocks noGrp="1"/>
          </p:cNvSpPr>
          <p:nvPr>
            <p:ph type="body" sz="quarter" idx="14" hasCustomPrompt="1"/>
          </p:nvPr>
        </p:nvSpPr>
        <p:spPr>
          <a:xfrm>
            <a:off x="512997" y="3989508"/>
            <a:ext cx="8228011" cy="533400"/>
          </a:xfrm>
        </p:spPr>
        <p:txBody>
          <a:bodyPr lIns="91440">
            <a:noAutofit/>
          </a:bodyPr>
          <a:lstStyle>
            <a:lvl1pPr marL="0" indent="0">
              <a:spcBef>
                <a:spcPts val="0"/>
              </a:spcBef>
              <a:buFontTx/>
              <a:buNone/>
              <a:defRPr sz="26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add quoted person’s name, title, company</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43234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Slate Quot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8" name="Title 1">
            <a:extLst>
              <a:ext uri="{FF2B5EF4-FFF2-40B4-BE49-F238E27FC236}">
                <a16:creationId xmlns:a16="http://schemas.microsoft.com/office/drawing/2014/main" id="{296867C9-FAEA-4AB9-9E4F-5E469CDF0D22}"/>
              </a:ext>
            </a:extLst>
          </p:cNvPr>
          <p:cNvSpPr>
            <a:spLocks noGrp="1"/>
          </p:cNvSpPr>
          <p:nvPr>
            <p:ph type="title" hasCustomPrompt="1"/>
          </p:nvPr>
        </p:nvSpPr>
        <p:spPr>
          <a:xfrm>
            <a:off x="284398" y="899032"/>
            <a:ext cx="9148360" cy="2862630"/>
          </a:xfrm>
        </p:spPr>
        <p:txBody>
          <a:bodyPr lIns="91440" anchor="b" anchorCtr="0"/>
          <a:lstStyle>
            <a:lvl1pPr marL="219456" indent="-219456">
              <a:defRPr sz="4600" cap="none" baseline="0">
                <a:latin typeface="MetricHPE" panose="020B0503030202060203" pitchFamily="34" charset="0"/>
              </a:defRPr>
            </a:lvl1pPr>
          </a:lstStyle>
          <a:p>
            <a:r>
              <a:rPr lang="en-US"/>
              <a:t>“Click to add quote here. Type quotation marks before and after text.”</a:t>
            </a:r>
          </a:p>
        </p:txBody>
      </p:sp>
      <p:sp>
        <p:nvSpPr>
          <p:cNvPr id="9" name="Text Placeholder 9">
            <a:extLst>
              <a:ext uri="{FF2B5EF4-FFF2-40B4-BE49-F238E27FC236}">
                <a16:creationId xmlns:a16="http://schemas.microsoft.com/office/drawing/2014/main" id="{B97CBB38-1E71-4985-B7D1-ACBC191C50DD}"/>
              </a:ext>
            </a:extLst>
          </p:cNvPr>
          <p:cNvSpPr>
            <a:spLocks noGrp="1"/>
          </p:cNvSpPr>
          <p:nvPr>
            <p:ph type="body" sz="quarter" idx="14" hasCustomPrompt="1"/>
          </p:nvPr>
        </p:nvSpPr>
        <p:spPr>
          <a:xfrm>
            <a:off x="512997" y="3989508"/>
            <a:ext cx="8228011" cy="533400"/>
          </a:xfrm>
        </p:spPr>
        <p:txBody>
          <a:bodyPr lIns="91440">
            <a:noAutofit/>
          </a:bodyPr>
          <a:lstStyle>
            <a:lvl1pPr marL="0" indent="0">
              <a:spcBef>
                <a:spcPts val="0"/>
              </a:spcBef>
              <a:buFontTx/>
              <a:buNone/>
              <a:defRPr sz="2600">
                <a:latin typeface="MetricHPE" panose="020B05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add quoted person’s name, title, company</a:t>
            </a:r>
          </a:p>
        </p:txBody>
      </p:sp>
    </p:spTree>
    <p:extLst>
      <p:ext uri="{BB962C8B-B14F-4D97-AF65-F5344CB8AC3E}">
        <p14:creationId xmlns:p14="http://schemas.microsoft.com/office/powerpoint/2010/main" val="296974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7" name="Rectangle 16"/>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5" name="Text Placeholder 4"/>
          <p:cNvSpPr>
            <a:spLocks noGrp="1"/>
          </p:cNvSpPr>
          <p:nvPr>
            <p:ph type="body" sz="quarter" idx="17"/>
          </p:nvPr>
        </p:nvSpPr>
        <p:spPr>
          <a:xfrm>
            <a:off x="285750" y="999160"/>
            <a:ext cx="11525249" cy="5096839"/>
          </a:xfrm>
        </p:spPr>
        <p:txBody>
          <a:bodyPr lIns="91440" rIns="91440"/>
          <a:lstStyle>
            <a:lvl1pPr>
              <a:buClrTx/>
              <a:defRPr>
                <a:latin typeface="MetricHPE" panose="020B0503030202060203" pitchFamily="34" charset="0"/>
              </a:defRPr>
            </a:lvl1pPr>
            <a:lvl2pPr>
              <a:buClrTx/>
              <a:defRPr>
                <a:latin typeface="MetricHPE" panose="020B0503030202060203" pitchFamily="34" charset="0"/>
              </a:defRPr>
            </a:lvl2pPr>
            <a:lvl3pPr>
              <a:buClrTx/>
              <a:defRPr>
                <a:latin typeface="MetricHPE" panose="020B0503030202060203" pitchFamily="34" charset="0"/>
              </a:defRPr>
            </a:lvl3pPr>
            <a:lvl4pPr>
              <a:buClrTx/>
              <a:defRPr>
                <a:latin typeface="MetricHPE" panose="020B0503030202060203" pitchFamily="34" charset="0"/>
              </a:defRPr>
            </a:lvl4pPr>
            <a:lvl5pPr>
              <a:buClrTx/>
              <a:defRPr>
                <a:latin typeface="MetricHPE" panose="020B050303020206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8"/>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19"/>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4" name="Title 3">
            <a:extLst>
              <a:ext uri="{FF2B5EF4-FFF2-40B4-BE49-F238E27FC236}">
                <a16:creationId xmlns:a16="http://schemas.microsoft.com/office/drawing/2014/main" id="{232753FE-5D9A-4A5E-B0B2-3DAAE2EB3541}"/>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75529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281746" y="704332"/>
            <a:ext cx="11529254" cy="381000"/>
          </a:xfrm>
        </p:spPr>
        <p:txBody>
          <a:bodyPr vert="horz" lIns="91440" tIns="91440" rIns="91440" bIns="91440" rtlCol="0" anchor="ctr">
            <a:noAutofit/>
          </a:bodyPr>
          <a:lstStyle>
            <a:lvl1pPr marL="0" indent="0">
              <a:buFont typeface="" panose="020B0604020202020204" pitchFamily="34" charset="0"/>
              <a:buNone/>
              <a:defRPr sz="2400" baseline="0" dirty="0"/>
            </a:lvl1pPr>
          </a:lstStyle>
          <a:p>
            <a:pPr marL="182880" lvl="0" indent="-182880">
              <a:spcBef>
                <a:spcPts val="0"/>
              </a:spcBef>
            </a:pPr>
            <a:r>
              <a:rPr lang="en-US"/>
              <a:t>Click to add one-line subtitle</a:t>
            </a:r>
          </a:p>
        </p:txBody>
      </p:sp>
      <p:sp>
        <p:nvSpPr>
          <p:cNvPr id="10" name="Rectangle 9"/>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4" name="Text Placeholder 4"/>
          <p:cNvSpPr>
            <a:spLocks noGrp="1"/>
          </p:cNvSpPr>
          <p:nvPr>
            <p:ph type="body" sz="quarter" idx="17"/>
          </p:nvPr>
        </p:nvSpPr>
        <p:spPr>
          <a:xfrm>
            <a:off x="281746" y="1344281"/>
            <a:ext cx="11529254" cy="4751719"/>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8"/>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19"/>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5" name="Title 4">
            <a:extLst>
              <a:ext uri="{FF2B5EF4-FFF2-40B4-BE49-F238E27FC236}">
                <a16:creationId xmlns:a16="http://schemas.microsoft.com/office/drawing/2014/main" id="{670D9BB8-8D8D-4F83-B418-E1A6910A3C8D}"/>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430616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10" name="Rectangle 9"/>
          <p:cNvSpPr/>
          <p:nvPr userDrawn="1"/>
        </p:nvSpPr>
        <p:spPr>
          <a:xfrm>
            <a:off x="385100" y="843885"/>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Light" panose="020B0303030202060203" pitchFamily="34" charset="0"/>
            </a:endParaRPr>
          </a:p>
        </p:txBody>
      </p:sp>
      <p:sp>
        <p:nvSpPr>
          <p:cNvPr id="14" name="Text Placeholder 4"/>
          <p:cNvSpPr>
            <a:spLocks noGrp="1"/>
          </p:cNvSpPr>
          <p:nvPr>
            <p:ph type="body" sz="quarter" idx="17"/>
          </p:nvPr>
        </p:nvSpPr>
        <p:spPr>
          <a:xfrm>
            <a:off x="388938" y="1018211"/>
            <a:ext cx="7863840" cy="5077790"/>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p:cNvSpPr>
            <a:spLocks noGrp="1"/>
          </p:cNvSpPr>
          <p:nvPr>
            <p:ph type="body" sz="half" idx="2" hasCustomPrompt="1"/>
          </p:nvPr>
        </p:nvSpPr>
        <p:spPr bwMode="ltGray">
          <a:xfrm>
            <a:off x="8661437" y="1017722"/>
            <a:ext cx="3149563" cy="5078278"/>
          </a:xfrm>
          <a:noFill/>
          <a:ln w="57150">
            <a:solidFill>
              <a:srgbClr val="32DAC8"/>
            </a:solidFill>
            <a:miter lim="800000"/>
          </a:ln>
        </p:spPr>
        <p:txBody>
          <a:bodyPr lIns="137160" tIns="91440" rIns="137160" bIns="91440">
            <a:noAutofit/>
          </a:bodyPr>
          <a:lstStyle>
            <a:lvl1pPr marL="0" indent="0">
              <a:spcBef>
                <a:spcPts val="900"/>
              </a:spcBef>
              <a:buNone/>
              <a:defRPr sz="2000">
                <a:latin typeface="MetricHPE Light" panose="020B03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pic>
        <p:nvPicPr>
          <p:cNvPr id="22" name="Picture 21"/>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8"/>
          </p:nvPr>
        </p:nvSpPr>
        <p:spPr/>
        <p:txBody>
          <a:bodyPr/>
          <a:lstStyle>
            <a:lvl1pPr>
              <a:defRPr>
                <a:latin typeface="MetricHPE Light" panose="020B0303030202060203" pitchFamily="34" charset="0"/>
              </a:defRPr>
            </a:lvl1pPr>
          </a:lstStyle>
          <a:p>
            <a:r>
              <a:rPr lang="en-US"/>
              <a:t>craylabs@hpe.com</a:t>
            </a:r>
          </a:p>
        </p:txBody>
      </p:sp>
      <p:sp>
        <p:nvSpPr>
          <p:cNvPr id="3" name="Slide Number Placeholder 2"/>
          <p:cNvSpPr>
            <a:spLocks noGrp="1"/>
          </p:cNvSpPr>
          <p:nvPr>
            <p:ph type="sldNum" sz="quarter" idx="19"/>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218229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itle, Subtitle, Heading and Content">
    <p:spTree>
      <p:nvGrpSpPr>
        <p:cNvPr id="1" name=""/>
        <p:cNvGrpSpPr/>
        <p:nvPr/>
      </p:nvGrpSpPr>
      <p:grpSpPr>
        <a:xfrm>
          <a:off x="0" y="0"/>
          <a:ext cx="0" cy="0"/>
          <a:chOff x="0" y="0"/>
          <a:chExt cx="0" cy="0"/>
        </a:xfrm>
      </p:grpSpPr>
      <p:sp>
        <p:nvSpPr>
          <p:cNvPr id="12" name="Rectangle 11"/>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6" name="Text Placeholder 4"/>
          <p:cNvSpPr>
            <a:spLocks noGrp="1"/>
          </p:cNvSpPr>
          <p:nvPr>
            <p:ph type="body" sz="quarter" idx="17"/>
          </p:nvPr>
        </p:nvSpPr>
        <p:spPr>
          <a:xfrm>
            <a:off x="288096" y="1733015"/>
            <a:ext cx="11522904" cy="4367541"/>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solidFill>
                  <a:schemeClr val="bg1"/>
                </a:solidFill>
                <a:latin typeface="MetricHPE" panose="020B0503030202060203" pitchFamily="34" charset="0"/>
              </a:defRPr>
            </a:lvl5pPr>
            <a:lvl6pPr>
              <a:buClrTx/>
              <a:defRPr>
                <a:solidFill>
                  <a:schemeClr val="bg1"/>
                </a:solidFill>
              </a:defRPr>
            </a:lvl6pPr>
            <a:lvl7pPr>
              <a:buClrTx/>
              <a:defRPr>
                <a:solidFill>
                  <a:schemeClr val="bg1"/>
                </a:solidFill>
              </a:defRPr>
            </a:lvl7pPr>
            <a:lvl8pPr>
              <a:buClrTx/>
              <a:defRPr>
                <a:solidFill>
                  <a:schemeClr val="bg1"/>
                </a:solidFill>
              </a:defRPr>
            </a:lvl8pPr>
            <a:lvl9pPr>
              <a:buClrTx/>
              <a:defRPr>
                <a:solidFill>
                  <a:schemeClr val="bg1"/>
                </a:solidFill>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7"/>
          <p:cNvSpPr>
            <a:spLocks noGrp="1"/>
          </p:cNvSpPr>
          <p:nvPr>
            <p:ph type="body" sz="quarter" idx="18" hasCustomPrompt="1"/>
          </p:nvPr>
        </p:nvSpPr>
        <p:spPr>
          <a:xfrm>
            <a:off x="288095" y="1350296"/>
            <a:ext cx="11514137" cy="381000"/>
          </a:xfrm>
        </p:spPr>
        <p:txBody>
          <a:bodyPr>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9"/>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20"/>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13" name="Text Placeholder 7">
            <a:extLst>
              <a:ext uri="{FF2B5EF4-FFF2-40B4-BE49-F238E27FC236}">
                <a16:creationId xmlns:a16="http://schemas.microsoft.com/office/drawing/2014/main" id="{15C04D0B-D5E2-4F74-B1D6-45E2AEA840C8}"/>
              </a:ext>
            </a:extLst>
          </p:cNvPr>
          <p:cNvSpPr>
            <a:spLocks noGrp="1"/>
          </p:cNvSpPr>
          <p:nvPr>
            <p:ph type="body" sz="quarter" idx="13" hasCustomPrompt="1"/>
          </p:nvPr>
        </p:nvSpPr>
        <p:spPr>
          <a:xfrm>
            <a:off x="281746" y="704332"/>
            <a:ext cx="11529254" cy="381000"/>
          </a:xfrm>
        </p:spPr>
        <p:txBody>
          <a:bodyPr anchor="ctr">
            <a:noAutofit/>
          </a:bodyPr>
          <a:lstStyle>
            <a:lvl1pPr marL="0" indent="0">
              <a:spcBef>
                <a:spcPts val="0"/>
              </a:spcBef>
              <a:buFont typeface="" panose="020B0604020202020204" pitchFamily="34" charset="0"/>
              <a:buNone/>
              <a:defRPr sz="2400"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4" name="Title 3">
            <a:extLst>
              <a:ext uri="{FF2B5EF4-FFF2-40B4-BE49-F238E27FC236}">
                <a16:creationId xmlns:a16="http://schemas.microsoft.com/office/drawing/2014/main" id="{D09EDB93-5BF6-4D1D-9D5F-0E75F455E06A}"/>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57068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Rectangle 7"/>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0"/>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11"/>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4" name="Title 3">
            <a:extLst>
              <a:ext uri="{FF2B5EF4-FFF2-40B4-BE49-F238E27FC236}">
                <a16:creationId xmlns:a16="http://schemas.microsoft.com/office/drawing/2014/main" id="{EAE54251-B0D2-4947-83BB-BD7F95F3A0E8}"/>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64979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0" name="Rectangle 9"/>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1" name="Footer Placeholder 2"/>
          <p:cNvSpPr>
            <a:spLocks noGrp="1"/>
          </p:cNvSpPr>
          <p:nvPr>
            <p:ph type="ftr" sz="quarter" idx="15"/>
          </p:nvPr>
        </p:nvSpPr>
        <p:spPr>
          <a:xfrm>
            <a:off x="7088056" y="6336077"/>
            <a:ext cx="4114800" cy="220717"/>
          </a:xfrm>
        </p:spPr>
        <p:txBody>
          <a:bodyPr/>
          <a:lstStyle>
            <a:lvl1pPr>
              <a:defRPr>
                <a:latin typeface="MetricHPE" panose="020B0503030202060203" pitchFamily="34" charset="0"/>
              </a:defRPr>
            </a:lvl1pPr>
          </a:lstStyle>
          <a:p>
            <a:r>
              <a:rPr lang="en-US"/>
              <a:t>craylabs@hpe.com</a:t>
            </a:r>
          </a:p>
        </p:txBody>
      </p:sp>
      <p:sp>
        <p:nvSpPr>
          <p:cNvPr id="12" name="Slide Number Placeholder 3"/>
          <p:cNvSpPr>
            <a:spLocks noGrp="1"/>
          </p:cNvSpPr>
          <p:nvPr>
            <p:ph type="sldNum" sz="quarter" idx="16"/>
          </p:nvPr>
        </p:nvSpPr>
        <p:spPr>
          <a:xfrm>
            <a:off x="11202856" y="6301811"/>
            <a:ext cx="684344" cy="365125"/>
          </a:xfrm>
        </p:spPr>
        <p:txBody>
          <a:bodyPr/>
          <a:lstStyle>
            <a:lvl1pPr>
              <a:defRPr>
                <a:latin typeface="MetricHPE" panose="020B0503030202060203" pitchFamily="34" charset="0"/>
              </a:defRPr>
            </a:lvl1pPr>
          </a:lstStyle>
          <a:p>
            <a:pPr defTabSz="1088421">
              <a:buFontTx/>
              <a:buBlip>
                <a:blip r:embed="rId2"/>
              </a:buBlip>
            </a:pPr>
            <a:fld id="{104FC826-72BB-4AF1-BA01-A94F7396A7DC}" type="slidenum">
              <a:rPr lang="en-US" smtClean="0"/>
              <a:pPr defTabSz="1088421">
                <a:buFontTx/>
                <a:buBlip>
                  <a:blip r:embed="rId2"/>
                </a:buBlip>
              </a:pPr>
              <a:t>‹#›</a:t>
            </a:fld>
            <a:endParaRPr lang="en-US"/>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13" name="Text Placeholder 7">
            <a:extLst>
              <a:ext uri="{FF2B5EF4-FFF2-40B4-BE49-F238E27FC236}">
                <a16:creationId xmlns:a16="http://schemas.microsoft.com/office/drawing/2014/main" id="{71AE6212-DACF-49FB-929D-2FA8B00CFD70}"/>
              </a:ext>
            </a:extLst>
          </p:cNvPr>
          <p:cNvSpPr>
            <a:spLocks noGrp="1"/>
          </p:cNvSpPr>
          <p:nvPr>
            <p:ph type="body" sz="quarter" idx="13" hasCustomPrompt="1"/>
          </p:nvPr>
        </p:nvSpPr>
        <p:spPr>
          <a:xfrm>
            <a:off x="281746" y="704332"/>
            <a:ext cx="11529254" cy="381000"/>
          </a:xfrm>
        </p:spPr>
        <p:txBody>
          <a:bodyPr vert="horz" lIns="91440" tIns="91440" rIns="91440" bIns="91440" rtlCol="0" anchor="ctr">
            <a:noAutofit/>
          </a:bodyPr>
          <a:lstStyle>
            <a:lvl1pPr marL="0" indent="0">
              <a:buNone/>
              <a:defRPr sz="2400" baseline="0" dirty="0"/>
            </a:lvl1pPr>
          </a:lstStyle>
          <a:p>
            <a:pPr marL="182880" lvl="0" indent="-182880">
              <a:spcBef>
                <a:spcPts val="0"/>
              </a:spcBef>
            </a:pPr>
            <a:r>
              <a:t>Click to add one-line subtitle</a:t>
            </a:r>
          </a:p>
        </p:txBody>
      </p:sp>
      <p:sp>
        <p:nvSpPr>
          <p:cNvPr id="2" name="Title 1">
            <a:extLst>
              <a:ext uri="{FF2B5EF4-FFF2-40B4-BE49-F238E27FC236}">
                <a16:creationId xmlns:a16="http://schemas.microsoft.com/office/drawing/2014/main" id="{90391D03-EF6B-45A2-9268-5A807C7AE716}"/>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129388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2"/>
          <p:cNvSpPr>
            <a:spLocks noGrp="1"/>
          </p:cNvSpPr>
          <p:nvPr>
            <p:ph type="ftr" sz="quarter" idx="15"/>
          </p:nvPr>
        </p:nvSpPr>
        <p:spPr>
          <a:xfrm>
            <a:off x="7088056" y="6336077"/>
            <a:ext cx="4114800" cy="220717"/>
          </a:xfrm>
        </p:spPr>
        <p:txBody>
          <a:bodyPr/>
          <a:lstStyle>
            <a:lvl1pPr>
              <a:defRPr>
                <a:latin typeface="MetricHPE" panose="020B0503030202060203" pitchFamily="34" charset="0"/>
              </a:defRPr>
            </a:lvl1pPr>
          </a:lstStyle>
          <a:p>
            <a:r>
              <a:rPr lang="en-US"/>
              <a:t>craylabs@hpe.com</a:t>
            </a:r>
          </a:p>
        </p:txBody>
      </p:sp>
      <p:sp>
        <p:nvSpPr>
          <p:cNvPr id="6" name="Slide Number Placeholder 3"/>
          <p:cNvSpPr>
            <a:spLocks noGrp="1"/>
          </p:cNvSpPr>
          <p:nvPr>
            <p:ph type="sldNum" sz="quarter" idx="16"/>
          </p:nvPr>
        </p:nvSpPr>
        <p:spPr>
          <a:xfrm>
            <a:off x="11202856" y="6301811"/>
            <a:ext cx="684344" cy="365125"/>
          </a:xfrm>
        </p:spPr>
        <p:txBody>
          <a:bodyPr/>
          <a:lstStyle>
            <a:lvl1pPr>
              <a:defRPr>
                <a:latin typeface="MetricHPE" panose="020B0503030202060203" pitchFamily="34" charset="0"/>
              </a:defRPr>
            </a:lvl1pPr>
          </a:lstStyle>
          <a:p>
            <a:pPr defTabSz="1088421">
              <a:buFontTx/>
              <a:buBlip>
                <a:blip r:embed="rId2"/>
              </a:buBlip>
            </a:pPr>
            <a:fld id="{104FC826-72BB-4AF1-BA01-A94F7396A7DC}" type="slidenum">
              <a:rPr lang="en-US" smtClean="0"/>
              <a:pPr defTabSz="1088421">
                <a:buFontTx/>
                <a:buBlip>
                  <a:blip r:embed="rId2"/>
                </a:buBlip>
              </a:pPr>
              <a:t>‹#›</a:t>
            </a:fld>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Tree>
    <p:extLst>
      <p:ext uri="{BB962C8B-B14F-4D97-AF65-F5344CB8AC3E}">
        <p14:creationId xmlns:p14="http://schemas.microsoft.com/office/powerpoint/2010/main" val="2365925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5" name="Content Placeholder 14"/>
          <p:cNvSpPr>
            <a:spLocks noGrp="1"/>
          </p:cNvSpPr>
          <p:nvPr>
            <p:ph sz="quarter" idx="17"/>
          </p:nvPr>
        </p:nvSpPr>
        <p:spPr>
          <a:xfrm>
            <a:off x="283500" y="995363"/>
            <a:ext cx="5523992" cy="5100637"/>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Content Placeholder 14"/>
          <p:cNvSpPr>
            <a:spLocks noGrp="1"/>
          </p:cNvSpPr>
          <p:nvPr>
            <p:ph sz="quarter" idx="18"/>
          </p:nvPr>
        </p:nvSpPr>
        <p:spPr>
          <a:xfrm>
            <a:off x="6287008" y="995363"/>
            <a:ext cx="5523992" cy="5100637"/>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9"/>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20"/>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4" name="Title 3">
            <a:extLst>
              <a:ext uri="{FF2B5EF4-FFF2-40B4-BE49-F238E27FC236}">
                <a16:creationId xmlns:a16="http://schemas.microsoft.com/office/drawing/2014/main" id="{BF818B02-6D3B-4B21-898C-712990E9799D}"/>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4183249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wo Content and Headings">
    <p:spTree>
      <p:nvGrpSpPr>
        <p:cNvPr id="1" name=""/>
        <p:cNvGrpSpPr/>
        <p:nvPr/>
      </p:nvGrpSpPr>
      <p:grpSpPr>
        <a:xfrm>
          <a:off x="0" y="0"/>
          <a:ext cx="0" cy="0"/>
          <a:chOff x="0" y="0"/>
          <a:chExt cx="0" cy="0"/>
        </a:xfrm>
      </p:grpSpPr>
      <p:sp>
        <p:nvSpPr>
          <p:cNvPr id="18" name="Rectangle 17"/>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22" name="Content Placeholder 14"/>
          <p:cNvSpPr>
            <a:spLocks noGrp="1"/>
          </p:cNvSpPr>
          <p:nvPr>
            <p:ph sz="quarter" idx="17"/>
          </p:nvPr>
        </p:nvSpPr>
        <p:spPr>
          <a:xfrm>
            <a:off x="283500" y="1376363"/>
            <a:ext cx="5518586" cy="4719637"/>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Text Placeholder 7"/>
          <p:cNvSpPr>
            <a:spLocks noGrp="1"/>
          </p:cNvSpPr>
          <p:nvPr>
            <p:ph type="body" sz="quarter" idx="19" hasCustomPrompt="1"/>
          </p:nvPr>
        </p:nvSpPr>
        <p:spPr>
          <a:xfrm>
            <a:off x="288095"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sp>
        <p:nvSpPr>
          <p:cNvPr id="25" name="Content Placeholder 14"/>
          <p:cNvSpPr>
            <a:spLocks noGrp="1"/>
          </p:cNvSpPr>
          <p:nvPr>
            <p:ph sz="quarter" idx="20"/>
          </p:nvPr>
        </p:nvSpPr>
        <p:spPr>
          <a:xfrm>
            <a:off x="6292414" y="1376363"/>
            <a:ext cx="5518586" cy="4719637"/>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Text Placeholder 7"/>
          <p:cNvSpPr>
            <a:spLocks noGrp="1"/>
          </p:cNvSpPr>
          <p:nvPr>
            <p:ph type="body" sz="quarter" idx="21" hasCustomPrompt="1"/>
          </p:nvPr>
        </p:nvSpPr>
        <p:spPr>
          <a:xfrm>
            <a:off x="6297009"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2"/>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23"/>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4" name="Title 3">
            <a:extLst>
              <a:ext uri="{FF2B5EF4-FFF2-40B4-BE49-F238E27FC236}">
                <a16:creationId xmlns:a16="http://schemas.microsoft.com/office/drawing/2014/main" id="{73A8584B-E718-4F58-9AF1-BDBF5AD7FFFE}"/>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902981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wo Content, Subtitle and Headings">
    <p:spTree>
      <p:nvGrpSpPr>
        <p:cNvPr id="1" name=""/>
        <p:cNvGrpSpPr/>
        <p:nvPr/>
      </p:nvGrpSpPr>
      <p:grpSpPr>
        <a:xfrm>
          <a:off x="0" y="0"/>
          <a:ext cx="0" cy="0"/>
          <a:chOff x="0" y="0"/>
          <a:chExt cx="0" cy="0"/>
        </a:xfrm>
      </p:grpSpPr>
      <p:sp>
        <p:nvSpPr>
          <p:cNvPr id="13" name="Content Placeholder 14"/>
          <p:cNvSpPr>
            <a:spLocks noGrp="1"/>
          </p:cNvSpPr>
          <p:nvPr>
            <p:ph sz="quarter" idx="17"/>
          </p:nvPr>
        </p:nvSpPr>
        <p:spPr>
          <a:xfrm>
            <a:off x="276815" y="1739233"/>
            <a:ext cx="5534077" cy="4360322"/>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7"/>
          <p:cNvSpPr>
            <a:spLocks noGrp="1"/>
          </p:cNvSpPr>
          <p:nvPr>
            <p:ph type="body" sz="quarter" idx="19" hasCustomPrompt="1"/>
          </p:nvPr>
        </p:nvSpPr>
        <p:spPr>
          <a:xfrm>
            <a:off x="281411" y="1358232"/>
            <a:ext cx="5529386"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sp>
        <p:nvSpPr>
          <p:cNvPr id="18" name="Rectangle 17"/>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24" name="Text Placeholder 7"/>
          <p:cNvSpPr>
            <a:spLocks noGrp="1"/>
          </p:cNvSpPr>
          <p:nvPr>
            <p:ph type="body" sz="quarter" idx="21" hasCustomPrompt="1"/>
          </p:nvPr>
        </p:nvSpPr>
        <p:spPr>
          <a:xfrm>
            <a:off x="6280277" y="1358232"/>
            <a:ext cx="5529386"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2"/>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23"/>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12" name="Content Placeholder 14"/>
          <p:cNvSpPr>
            <a:spLocks noGrp="1"/>
          </p:cNvSpPr>
          <p:nvPr>
            <p:ph sz="quarter" idx="24"/>
          </p:nvPr>
        </p:nvSpPr>
        <p:spPr>
          <a:xfrm>
            <a:off x="6276923" y="1739233"/>
            <a:ext cx="5534077" cy="4360322"/>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7">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281746" y="704332"/>
            <a:ext cx="11529254" cy="381000"/>
          </a:xfrm>
        </p:spPr>
        <p:txBody>
          <a:bodyPr vert="horz" lIns="91440" tIns="91440" rIns="91440" bIns="91440" rtlCol="0" anchor="ctr">
            <a:noAutofit/>
          </a:bodyPr>
          <a:lstStyle>
            <a:lvl1pPr marL="0" indent="0">
              <a:buNone/>
              <a:defRPr sz="2400" baseline="0" dirty="0"/>
            </a:lvl1pPr>
          </a:lstStyle>
          <a:p>
            <a:pPr marL="182880" lvl="0" indent="-182880">
              <a:spcBef>
                <a:spcPts val="0"/>
              </a:spcBef>
            </a:pPr>
            <a:r>
              <a:t>Click to add one-line subtitle</a:t>
            </a:r>
          </a:p>
        </p:txBody>
      </p:sp>
      <p:sp>
        <p:nvSpPr>
          <p:cNvPr id="4" name="Title 3">
            <a:extLst>
              <a:ext uri="{FF2B5EF4-FFF2-40B4-BE49-F238E27FC236}">
                <a16:creationId xmlns:a16="http://schemas.microsoft.com/office/drawing/2014/main" id="{5B4DC083-771D-42FC-A297-31FED015807F}"/>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16084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3" name="Rectangle 12"/>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7" name="Content Placeholder 14"/>
          <p:cNvSpPr>
            <a:spLocks noGrp="1"/>
          </p:cNvSpPr>
          <p:nvPr>
            <p:ph sz="quarter" idx="17"/>
          </p:nvPr>
        </p:nvSpPr>
        <p:spPr>
          <a:xfrm>
            <a:off x="282830" y="996365"/>
            <a:ext cx="3628711" cy="5099635"/>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Content Placeholder 14"/>
          <p:cNvSpPr>
            <a:spLocks noGrp="1"/>
          </p:cNvSpPr>
          <p:nvPr>
            <p:ph sz="quarter" idx="18"/>
          </p:nvPr>
        </p:nvSpPr>
        <p:spPr>
          <a:xfrm>
            <a:off x="4233286" y="996365"/>
            <a:ext cx="3628711" cy="5099635"/>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0" name="Content Placeholder 14"/>
          <p:cNvSpPr>
            <a:spLocks noGrp="1"/>
          </p:cNvSpPr>
          <p:nvPr>
            <p:ph sz="quarter" idx="19"/>
          </p:nvPr>
        </p:nvSpPr>
        <p:spPr>
          <a:xfrm>
            <a:off x="8182288" y="996365"/>
            <a:ext cx="3628711" cy="5099635"/>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0"/>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21"/>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4" name="Title 3">
            <a:extLst>
              <a:ext uri="{FF2B5EF4-FFF2-40B4-BE49-F238E27FC236}">
                <a16:creationId xmlns:a16="http://schemas.microsoft.com/office/drawing/2014/main" id="{EAC09279-0D09-4109-A953-16A88732F6EC}"/>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46254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hree Content and Headings">
    <p:spTree>
      <p:nvGrpSpPr>
        <p:cNvPr id="1" name=""/>
        <p:cNvGrpSpPr/>
        <p:nvPr/>
      </p:nvGrpSpPr>
      <p:grpSpPr>
        <a:xfrm>
          <a:off x="0" y="0"/>
          <a:ext cx="0" cy="0"/>
          <a:chOff x="0" y="0"/>
          <a:chExt cx="0" cy="0"/>
        </a:xfrm>
      </p:grpSpPr>
      <p:sp>
        <p:nvSpPr>
          <p:cNvPr id="16" name="Rectangle 15"/>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21" name="Text Placeholder 7"/>
          <p:cNvSpPr>
            <a:spLocks noGrp="1"/>
          </p:cNvSpPr>
          <p:nvPr>
            <p:ph type="body" sz="quarter" idx="19" hasCustomPrompt="1"/>
          </p:nvPr>
        </p:nvSpPr>
        <p:spPr>
          <a:xfrm>
            <a:off x="287427" y="996365"/>
            <a:ext cx="3623985"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sp>
        <p:nvSpPr>
          <p:cNvPr id="23" name="Text Placeholder 7"/>
          <p:cNvSpPr>
            <a:spLocks noGrp="1"/>
          </p:cNvSpPr>
          <p:nvPr>
            <p:ph type="body" sz="quarter" idx="21" hasCustomPrompt="1"/>
          </p:nvPr>
        </p:nvSpPr>
        <p:spPr>
          <a:xfrm>
            <a:off x="8182290" y="996365"/>
            <a:ext cx="363103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sp>
        <p:nvSpPr>
          <p:cNvPr id="24" name="Content Placeholder 14"/>
          <p:cNvSpPr>
            <a:spLocks noGrp="1"/>
          </p:cNvSpPr>
          <p:nvPr>
            <p:ph sz="quarter" idx="17"/>
          </p:nvPr>
        </p:nvSpPr>
        <p:spPr>
          <a:xfrm>
            <a:off x="282832" y="1377365"/>
            <a:ext cx="3628710" cy="4718635"/>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Content Placeholder 14"/>
          <p:cNvSpPr>
            <a:spLocks noGrp="1"/>
          </p:cNvSpPr>
          <p:nvPr>
            <p:ph sz="quarter" idx="18"/>
          </p:nvPr>
        </p:nvSpPr>
        <p:spPr>
          <a:xfrm>
            <a:off x="4233288" y="1377365"/>
            <a:ext cx="3628710" cy="4718635"/>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Content Placeholder 14"/>
          <p:cNvSpPr>
            <a:spLocks noGrp="1"/>
          </p:cNvSpPr>
          <p:nvPr>
            <p:ph sz="quarter" idx="22"/>
          </p:nvPr>
        </p:nvSpPr>
        <p:spPr>
          <a:xfrm>
            <a:off x="8182290" y="1377365"/>
            <a:ext cx="3628710" cy="4718635"/>
          </a:xfrm>
          <a:ln>
            <a:noFill/>
            <a:miter lim="800000"/>
          </a:ln>
        </p:spPr>
        <p:txBody>
          <a:bodyPr lIns="9144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ext Placeholder 7"/>
          <p:cNvSpPr>
            <a:spLocks noGrp="1"/>
          </p:cNvSpPr>
          <p:nvPr>
            <p:ph type="body" sz="quarter" idx="23" hasCustomPrompt="1"/>
          </p:nvPr>
        </p:nvSpPr>
        <p:spPr>
          <a:xfrm>
            <a:off x="4233287" y="996365"/>
            <a:ext cx="3623985"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4"/>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25"/>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4" name="Title 3">
            <a:extLst>
              <a:ext uri="{FF2B5EF4-FFF2-40B4-BE49-F238E27FC236}">
                <a16:creationId xmlns:a16="http://schemas.microsoft.com/office/drawing/2014/main" id="{24EE87AE-0267-4C69-AFD6-F9C64969AC26}"/>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591485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hree Content, Subtitle and Headings">
    <p:spTree>
      <p:nvGrpSpPr>
        <p:cNvPr id="1" name=""/>
        <p:cNvGrpSpPr/>
        <p:nvPr/>
      </p:nvGrpSpPr>
      <p:grpSpPr>
        <a:xfrm>
          <a:off x="0" y="0"/>
          <a:ext cx="0" cy="0"/>
          <a:chOff x="0" y="0"/>
          <a:chExt cx="0" cy="0"/>
        </a:xfrm>
      </p:grpSpPr>
      <p:sp>
        <p:nvSpPr>
          <p:cNvPr id="21" name="Text Placeholder 7"/>
          <p:cNvSpPr>
            <a:spLocks noGrp="1"/>
          </p:cNvSpPr>
          <p:nvPr>
            <p:ph type="body" sz="quarter" idx="19" hasCustomPrompt="1"/>
          </p:nvPr>
        </p:nvSpPr>
        <p:spPr>
          <a:xfrm>
            <a:off x="287427" y="1365166"/>
            <a:ext cx="3623986" cy="381000"/>
          </a:xfrm>
          <a:ln>
            <a:noFill/>
            <a:miter lim="800000"/>
          </a:ln>
        </p:spPr>
        <p:txBody>
          <a:bodyPr>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sp>
        <p:nvSpPr>
          <p:cNvPr id="22" name="Text Placeholder 7"/>
          <p:cNvSpPr>
            <a:spLocks noGrp="1"/>
          </p:cNvSpPr>
          <p:nvPr>
            <p:ph type="body" sz="quarter" idx="21" hasCustomPrompt="1"/>
          </p:nvPr>
        </p:nvSpPr>
        <p:spPr>
          <a:xfrm>
            <a:off x="8182288" y="1365166"/>
            <a:ext cx="3631039" cy="381000"/>
          </a:xfrm>
          <a:ln>
            <a:noFill/>
            <a:miter lim="800000"/>
          </a:ln>
        </p:spPr>
        <p:txBody>
          <a:bodyPr>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sp>
        <p:nvSpPr>
          <p:cNvPr id="23" name="Content Placeholder 14"/>
          <p:cNvSpPr>
            <a:spLocks noGrp="1"/>
          </p:cNvSpPr>
          <p:nvPr>
            <p:ph sz="quarter" idx="17"/>
          </p:nvPr>
        </p:nvSpPr>
        <p:spPr>
          <a:xfrm>
            <a:off x="282830" y="1746167"/>
            <a:ext cx="3628711" cy="4353388"/>
          </a:xfrm>
          <a:ln>
            <a:noFill/>
            <a:miter lim="800000"/>
          </a:ln>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Content Placeholder 14"/>
          <p:cNvSpPr>
            <a:spLocks noGrp="1"/>
          </p:cNvSpPr>
          <p:nvPr>
            <p:ph sz="quarter" idx="18"/>
          </p:nvPr>
        </p:nvSpPr>
        <p:spPr>
          <a:xfrm>
            <a:off x="4233286" y="1746167"/>
            <a:ext cx="3628711" cy="4353388"/>
          </a:xfrm>
          <a:ln>
            <a:noFill/>
            <a:miter lim="800000"/>
          </a:ln>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Content Placeholder 14"/>
          <p:cNvSpPr>
            <a:spLocks noGrp="1"/>
          </p:cNvSpPr>
          <p:nvPr>
            <p:ph sz="quarter" idx="22"/>
          </p:nvPr>
        </p:nvSpPr>
        <p:spPr>
          <a:xfrm>
            <a:off x="8182288" y="1746167"/>
            <a:ext cx="3628711" cy="4353388"/>
          </a:xfrm>
          <a:ln>
            <a:noFill/>
            <a:miter lim="800000"/>
          </a:ln>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Text Placeholder 7"/>
          <p:cNvSpPr>
            <a:spLocks noGrp="1"/>
          </p:cNvSpPr>
          <p:nvPr>
            <p:ph type="body" sz="quarter" idx="23" hasCustomPrompt="1"/>
          </p:nvPr>
        </p:nvSpPr>
        <p:spPr>
          <a:xfrm>
            <a:off x="4233287" y="1365166"/>
            <a:ext cx="3623986" cy="381000"/>
          </a:xfrm>
          <a:ln>
            <a:noFill/>
            <a:miter lim="800000"/>
          </a:ln>
        </p:spPr>
        <p:txBody>
          <a:bodyPr>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sp>
        <p:nvSpPr>
          <p:cNvPr id="28" name="Rectangle 27"/>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pic>
        <p:nvPicPr>
          <p:cNvPr id="30" name="Picture 2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4"/>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25"/>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14" name="Text Placeholder 7">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281746" y="704332"/>
            <a:ext cx="11529254" cy="381000"/>
          </a:xfrm>
        </p:spPr>
        <p:txBody>
          <a:bodyPr vert="horz" lIns="91440" tIns="91440" rIns="91440" bIns="91440" rtlCol="0" anchor="ctr">
            <a:noAutofit/>
          </a:bodyPr>
          <a:lstStyle>
            <a:lvl1pPr marL="0" indent="0">
              <a:buNone/>
              <a:defRPr sz="2400" baseline="0" dirty="0"/>
            </a:lvl1pPr>
          </a:lstStyle>
          <a:p>
            <a:pPr marL="182880" lvl="0" indent="-182880">
              <a:spcBef>
                <a:spcPts val="0"/>
              </a:spcBef>
            </a:pPr>
            <a:r>
              <a:t>Click to add one-line subtitle</a:t>
            </a:r>
          </a:p>
        </p:txBody>
      </p:sp>
      <p:sp>
        <p:nvSpPr>
          <p:cNvPr id="4" name="Title 3">
            <a:extLst>
              <a:ext uri="{FF2B5EF4-FFF2-40B4-BE49-F238E27FC236}">
                <a16:creationId xmlns:a16="http://schemas.microsoft.com/office/drawing/2014/main" id="{C9EF0ECA-DE60-41FE-A905-507AB710EE5B}"/>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502634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10" name="Rectangle 9"/>
          <p:cNvSpPr/>
          <p:nvPr userDrawn="1"/>
        </p:nvSpPr>
        <p:spPr>
          <a:xfrm>
            <a:off x="385100" y="843885"/>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Light" panose="020B0303030202060203" pitchFamily="34" charset="0"/>
            </a:endParaRPr>
          </a:p>
        </p:txBody>
      </p:sp>
      <p:sp>
        <p:nvSpPr>
          <p:cNvPr id="14" name="Text Placeholder 3"/>
          <p:cNvSpPr>
            <a:spLocks noGrp="1"/>
          </p:cNvSpPr>
          <p:nvPr>
            <p:ph type="body" sz="half" idx="2" hasCustomPrompt="1"/>
          </p:nvPr>
        </p:nvSpPr>
        <p:spPr bwMode="ltGray">
          <a:xfrm>
            <a:off x="8115301" y="1017722"/>
            <a:ext cx="3695700" cy="5078278"/>
          </a:xfrm>
          <a:noFill/>
          <a:ln w="57150">
            <a:noFill/>
            <a:miter lim="800000"/>
          </a:ln>
        </p:spPr>
        <p:txBody>
          <a:bodyPr lIns="137160" tIns="91440" rIns="137160" bIns="91440">
            <a:noAutofit/>
          </a:bodyPr>
          <a:lstStyle>
            <a:lvl1pPr marL="0" indent="0">
              <a:spcBef>
                <a:spcPts val="900"/>
              </a:spcBef>
              <a:buNone/>
              <a:defRPr sz="2000">
                <a:latin typeface="MetricHPE Light" panose="020B03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5" name="Picture Placeholder 3"/>
          <p:cNvSpPr>
            <a:spLocks noGrp="1"/>
          </p:cNvSpPr>
          <p:nvPr>
            <p:ph type="pic" sz="quarter" idx="18" hasCustomPrompt="1"/>
          </p:nvPr>
        </p:nvSpPr>
        <p:spPr>
          <a:xfrm>
            <a:off x="381000" y="1017588"/>
            <a:ext cx="7470648" cy="5078412"/>
          </a:xfrm>
        </p:spPr>
        <p:txBody>
          <a:bodyPr/>
          <a:lstStyle>
            <a:lvl1pPr marL="0" indent="0">
              <a:buNone/>
              <a:defRPr>
                <a:latin typeface="MetricHPE Light" panose="020B0303030202060203" pitchFamily="34" charset="0"/>
              </a:defRPr>
            </a:lvl1pPr>
          </a:lstStyle>
          <a:p>
            <a:r>
              <a:rPr lang="en-US"/>
              <a:t>Click to add picture</a:t>
            </a:r>
          </a:p>
        </p:txBody>
      </p:sp>
      <p:pic>
        <p:nvPicPr>
          <p:cNvPr id="16" name="Picture 15"/>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9"/>
          </p:nvPr>
        </p:nvSpPr>
        <p:spPr/>
        <p:txBody>
          <a:bodyPr/>
          <a:lstStyle>
            <a:lvl1pPr>
              <a:defRPr>
                <a:latin typeface="MetricHPE Light" panose="020B0303030202060203" pitchFamily="34" charset="0"/>
              </a:defRPr>
            </a:lvl1pPr>
          </a:lstStyle>
          <a:p>
            <a:r>
              <a:rPr lang="en-US"/>
              <a:t>craylabs@hpe.com</a:t>
            </a:r>
          </a:p>
        </p:txBody>
      </p:sp>
      <p:sp>
        <p:nvSpPr>
          <p:cNvPr id="3" name="Slide Number Placeholder 2"/>
          <p:cNvSpPr>
            <a:spLocks noGrp="1"/>
          </p:cNvSpPr>
          <p:nvPr>
            <p:ph type="sldNum" sz="quarter" idx="20"/>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1471410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Rectangle 9"/>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4" name="Text Placeholder 4"/>
          <p:cNvSpPr>
            <a:spLocks noGrp="1"/>
          </p:cNvSpPr>
          <p:nvPr>
            <p:ph type="body" sz="quarter" idx="17"/>
          </p:nvPr>
        </p:nvSpPr>
        <p:spPr>
          <a:xfrm>
            <a:off x="286670" y="1000162"/>
            <a:ext cx="7942930" cy="5095837"/>
          </a:xfrm>
          <a:ln>
            <a:noFill/>
            <a:miter lim="800000"/>
          </a:ln>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Text Placeholder 3"/>
          <p:cNvSpPr>
            <a:spLocks noGrp="1"/>
          </p:cNvSpPr>
          <p:nvPr>
            <p:ph type="body" sz="half" idx="2" hasCustomPrompt="1"/>
          </p:nvPr>
        </p:nvSpPr>
        <p:spPr bwMode="ltGray">
          <a:xfrm>
            <a:off x="8553153" y="999674"/>
            <a:ext cx="3257847" cy="5096326"/>
          </a:xfrm>
          <a:noFill/>
          <a:ln w="57150">
            <a:solidFill>
              <a:srgbClr val="32DAC8"/>
            </a:solidFill>
            <a:miter lim="800000"/>
          </a:ln>
        </p:spPr>
        <p:txBody>
          <a:bodyPr lIns="137160" tIns="91440" rIns="137160" bIns="91440">
            <a:noAutofit/>
          </a:bodyPr>
          <a:lstStyle>
            <a:lvl1pPr marL="0" indent="0">
              <a:spcBef>
                <a:spcPts val="900"/>
              </a:spcBef>
              <a:buNone/>
              <a:defRPr sz="22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8"/>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19"/>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4" name="Title 3">
            <a:extLst>
              <a:ext uri="{FF2B5EF4-FFF2-40B4-BE49-F238E27FC236}">
                <a16:creationId xmlns:a16="http://schemas.microsoft.com/office/drawing/2014/main" id="{37FCC12E-6D90-403E-80FA-0F7CB28A28D9}"/>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18229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Rectangle 9"/>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4" name="Text Placeholder 3"/>
          <p:cNvSpPr>
            <a:spLocks noGrp="1"/>
          </p:cNvSpPr>
          <p:nvPr>
            <p:ph type="body" sz="half" idx="2" hasCustomPrompt="1"/>
          </p:nvPr>
        </p:nvSpPr>
        <p:spPr bwMode="ltGray">
          <a:xfrm>
            <a:off x="8013028" y="999674"/>
            <a:ext cx="3797971" cy="5096326"/>
          </a:xfrm>
          <a:noFill/>
          <a:ln w="57150">
            <a:noFill/>
            <a:miter lim="800000"/>
          </a:ln>
        </p:spPr>
        <p:txBody>
          <a:bodyPr lIns="137160" tIns="91440" rIns="137160" bIns="91440">
            <a:noAutofit/>
          </a:bodyPr>
          <a:lstStyle>
            <a:lvl1pPr marL="0" indent="0">
              <a:spcBef>
                <a:spcPts val="900"/>
              </a:spcBef>
              <a:buNone/>
              <a:defRPr sz="22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5" name="Picture Placeholder 3"/>
          <p:cNvSpPr>
            <a:spLocks noGrp="1"/>
          </p:cNvSpPr>
          <p:nvPr>
            <p:ph type="pic" sz="quarter" idx="18" hasCustomPrompt="1"/>
          </p:nvPr>
        </p:nvSpPr>
        <p:spPr>
          <a:xfrm>
            <a:off x="381000" y="999540"/>
            <a:ext cx="7470648" cy="5096460"/>
          </a:xfrm>
          <a:ln>
            <a:noFill/>
            <a:miter lim="800000"/>
          </a:ln>
        </p:spPr>
        <p:txBody>
          <a:bodyPr/>
          <a:lstStyle>
            <a:lvl1pPr marL="0" indent="0">
              <a:buNone/>
              <a:defRPr>
                <a:latin typeface="MetricHPE" panose="020B0503030202060203" pitchFamily="34" charset="0"/>
              </a:defRPr>
            </a:lvl1pPr>
          </a:lstStyle>
          <a:p>
            <a:r>
              <a:rPr lang="en-US"/>
              <a:t>Click to add picture</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9"/>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20"/>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4" name="Title 3">
            <a:extLst>
              <a:ext uri="{FF2B5EF4-FFF2-40B4-BE49-F238E27FC236}">
                <a16:creationId xmlns:a16="http://schemas.microsoft.com/office/drawing/2014/main" id="{C5722C60-FC76-4A73-9A5C-0D547B644D69}"/>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471410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10" name="Rectangle 9"/>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4" name="Text Placeholder 3"/>
          <p:cNvSpPr>
            <a:spLocks noGrp="1"/>
          </p:cNvSpPr>
          <p:nvPr>
            <p:ph type="body" sz="half" idx="2" hasCustomPrompt="1"/>
          </p:nvPr>
        </p:nvSpPr>
        <p:spPr bwMode="ltGray">
          <a:xfrm>
            <a:off x="8007016" y="999674"/>
            <a:ext cx="3803983" cy="5096326"/>
          </a:xfrm>
          <a:noFill/>
          <a:ln w="57150">
            <a:noFill/>
            <a:miter lim="800000"/>
          </a:ln>
        </p:spPr>
        <p:txBody>
          <a:bodyPr lIns="137160" tIns="91440" rIns="137160" bIns="91440">
            <a:noAutofit/>
          </a:bodyPr>
          <a:lstStyle>
            <a:lvl1pPr marL="0" indent="0">
              <a:spcBef>
                <a:spcPts val="900"/>
              </a:spcBef>
              <a:buNone/>
              <a:defRPr sz="22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5" name="Picture Placeholder 3"/>
          <p:cNvSpPr>
            <a:spLocks noGrp="1"/>
          </p:cNvSpPr>
          <p:nvPr>
            <p:ph type="pic" sz="quarter" idx="18" hasCustomPrompt="1"/>
          </p:nvPr>
        </p:nvSpPr>
        <p:spPr>
          <a:xfrm>
            <a:off x="381000" y="999540"/>
            <a:ext cx="7470648" cy="5096460"/>
          </a:xfrm>
          <a:ln>
            <a:noFill/>
            <a:miter lim="800000"/>
          </a:ln>
        </p:spPr>
        <p:txBody>
          <a:bodyPr/>
          <a:lstStyle>
            <a:lvl1pPr marL="0" indent="0">
              <a:buNone/>
              <a:defRPr>
                <a:latin typeface="MetricHPE" panose="020B0503030202060203" pitchFamily="34" charset="0"/>
              </a:defRPr>
            </a:lvl1pPr>
          </a:lstStyle>
          <a:p>
            <a:r>
              <a:rPr lang="en-US"/>
              <a:t>Click to add picture</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9"/>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20"/>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4" name="Title 3">
            <a:extLst>
              <a:ext uri="{FF2B5EF4-FFF2-40B4-BE49-F238E27FC236}">
                <a16:creationId xmlns:a16="http://schemas.microsoft.com/office/drawing/2014/main" id="{4B1C1C31-7119-4D9E-8DED-87033B4B0713}"/>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683497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2" name="Rectangle 11"/>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6" name="Text Placeholder 3"/>
          <p:cNvSpPr>
            <a:spLocks noGrp="1"/>
          </p:cNvSpPr>
          <p:nvPr>
            <p:ph type="body" sz="half" idx="2" hasCustomPrompt="1"/>
          </p:nvPr>
        </p:nvSpPr>
        <p:spPr bwMode="ltGray">
          <a:xfrm>
            <a:off x="381000"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7" name="Picture Placeholder 3"/>
          <p:cNvSpPr>
            <a:spLocks noGrp="1"/>
          </p:cNvSpPr>
          <p:nvPr>
            <p:ph type="pic" sz="quarter" idx="18" hasCustomPrompt="1"/>
          </p:nvPr>
        </p:nvSpPr>
        <p:spPr>
          <a:xfrm>
            <a:off x="381000" y="999540"/>
            <a:ext cx="5611288" cy="3803904"/>
          </a:xfrm>
        </p:spPr>
        <p:txBody>
          <a:bodyPr anchor="ctr"/>
          <a:lstStyle>
            <a:lvl1pPr marL="0" indent="0" algn="ctr">
              <a:buNone/>
              <a:defRPr>
                <a:latin typeface="MetricHPE" panose="020B0503030202060203" pitchFamily="34" charset="0"/>
              </a:defRPr>
            </a:lvl1pPr>
          </a:lstStyle>
          <a:p>
            <a:r>
              <a:rPr lang="en-US"/>
              <a:t>Click to add picture</a:t>
            </a:r>
          </a:p>
        </p:txBody>
      </p:sp>
      <p:sp>
        <p:nvSpPr>
          <p:cNvPr id="18" name="Text Placeholder 3"/>
          <p:cNvSpPr>
            <a:spLocks noGrp="1"/>
          </p:cNvSpPr>
          <p:nvPr>
            <p:ph type="body" sz="half" idx="19" hasCustomPrompt="1"/>
          </p:nvPr>
        </p:nvSpPr>
        <p:spPr bwMode="ltGray">
          <a:xfrm>
            <a:off x="6199712"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9" name="Picture Placeholder 3"/>
          <p:cNvSpPr>
            <a:spLocks noGrp="1"/>
          </p:cNvSpPr>
          <p:nvPr>
            <p:ph type="pic" sz="quarter" idx="20" hasCustomPrompt="1"/>
          </p:nvPr>
        </p:nvSpPr>
        <p:spPr>
          <a:xfrm>
            <a:off x="6197180" y="999540"/>
            <a:ext cx="5619836" cy="3803904"/>
          </a:xfrm>
        </p:spPr>
        <p:txBody>
          <a:bodyPr anchor="ctr"/>
          <a:lstStyle>
            <a:lvl1pPr marL="0" indent="0" algn="ctr">
              <a:buNone/>
              <a:defRPr>
                <a:latin typeface="MetricHPE" panose="020B0503030202060203" pitchFamily="34" charset="0"/>
              </a:defRPr>
            </a:lvl1pPr>
          </a:lstStyle>
          <a:p>
            <a:r>
              <a:rPr lang="en-US"/>
              <a:t>Click to add picture</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1"/>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22"/>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4" name="Title 3">
            <a:extLst>
              <a:ext uri="{FF2B5EF4-FFF2-40B4-BE49-F238E27FC236}">
                <a16:creationId xmlns:a16="http://schemas.microsoft.com/office/drawing/2014/main" id="{0F79D366-784C-495D-8F64-93E8B37FC9D0}"/>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4201898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14" name="Rectangle 13"/>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8" name="Text Placeholder 3"/>
          <p:cNvSpPr>
            <a:spLocks noGrp="1"/>
          </p:cNvSpPr>
          <p:nvPr>
            <p:ph type="body" sz="half" idx="2" hasCustomPrompt="1"/>
          </p:nvPr>
        </p:nvSpPr>
        <p:spPr bwMode="ltGray">
          <a:xfrm>
            <a:off x="389696"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9" name="Picture Placeholder 3"/>
          <p:cNvSpPr>
            <a:spLocks noGrp="1"/>
          </p:cNvSpPr>
          <p:nvPr>
            <p:ph type="pic" sz="quarter" idx="18" hasCustomPrompt="1"/>
          </p:nvPr>
        </p:nvSpPr>
        <p:spPr>
          <a:xfrm>
            <a:off x="381000" y="999540"/>
            <a:ext cx="3678308" cy="3803904"/>
          </a:xfrm>
        </p:spPr>
        <p:txBody>
          <a:bodyPr anchor="ctr"/>
          <a:lstStyle>
            <a:lvl1pPr marL="0" indent="0" algn="ctr">
              <a:buNone/>
              <a:defRPr>
                <a:latin typeface="MetricHPE" panose="020B0503030202060203" pitchFamily="34" charset="0"/>
              </a:defRPr>
            </a:lvl1pPr>
          </a:lstStyle>
          <a:p>
            <a:r>
              <a:rPr lang="en-US"/>
              <a:t>Click to add picture</a:t>
            </a:r>
          </a:p>
        </p:txBody>
      </p:sp>
      <p:sp>
        <p:nvSpPr>
          <p:cNvPr id="24" name="Text Placeholder 3"/>
          <p:cNvSpPr>
            <a:spLocks noGrp="1"/>
          </p:cNvSpPr>
          <p:nvPr>
            <p:ph type="body" sz="half" idx="19" hasCustomPrompt="1"/>
          </p:nvPr>
        </p:nvSpPr>
        <p:spPr bwMode="ltGray">
          <a:xfrm>
            <a:off x="4261194"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25" name="Picture Placeholder 3"/>
          <p:cNvSpPr>
            <a:spLocks noGrp="1"/>
          </p:cNvSpPr>
          <p:nvPr>
            <p:ph type="pic" sz="quarter" idx="20" hasCustomPrompt="1"/>
          </p:nvPr>
        </p:nvSpPr>
        <p:spPr>
          <a:xfrm>
            <a:off x="4252498" y="999540"/>
            <a:ext cx="3678308" cy="3803904"/>
          </a:xfrm>
        </p:spPr>
        <p:txBody>
          <a:bodyPr anchor="ctr"/>
          <a:lstStyle>
            <a:lvl1pPr marL="0" indent="0" algn="ctr">
              <a:buNone/>
              <a:defRPr>
                <a:latin typeface="MetricHPE" panose="020B0503030202060203" pitchFamily="34" charset="0"/>
              </a:defRPr>
            </a:lvl1pPr>
          </a:lstStyle>
          <a:p>
            <a:r>
              <a:rPr lang="en-US"/>
              <a:t>Click to add picture</a:t>
            </a:r>
          </a:p>
        </p:txBody>
      </p:sp>
      <p:sp>
        <p:nvSpPr>
          <p:cNvPr id="26" name="Text Placeholder 3"/>
          <p:cNvSpPr>
            <a:spLocks noGrp="1"/>
          </p:cNvSpPr>
          <p:nvPr>
            <p:ph type="body" sz="half" idx="21" hasCustomPrompt="1"/>
          </p:nvPr>
        </p:nvSpPr>
        <p:spPr bwMode="ltGray">
          <a:xfrm>
            <a:off x="8141388"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etricHPE" panose="020B05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27" name="Picture Placeholder 3"/>
          <p:cNvSpPr>
            <a:spLocks noGrp="1"/>
          </p:cNvSpPr>
          <p:nvPr>
            <p:ph type="pic" sz="quarter" idx="22" hasCustomPrompt="1"/>
          </p:nvPr>
        </p:nvSpPr>
        <p:spPr>
          <a:xfrm>
            <a:off x="8132692" y="999540"/>
            <a:ext cx="3678308" cy="3803904"/>
          </a:xfrm>
        </p:spPr>
        <p:txBody>
          <a:bodyPr anchor="ctr"/>
          <a:lstStyle>
            <a:lvl1pPr marL="0" indent="0" algn="ctr">
              <a:buNone/>
              <a:defRPr>
                <a:latin typeface="MetricHPE" panose="020B0503030202060203" pitchFamily="34" charset="0"/>
              </a:defRPr>
            </a:lvl1pPr>
          </a:lstStyle>
          <a:p>
            <a:r>
              <a:rPr lang="en-US"/>
              <a:t>Click to add picture</a:t>
            </a:r>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3"/>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24"/>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4" name="Title 3">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201589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284749" y="521016"/>
            <a:ext cx="6195700" cy="2828660"/>
          </a:xfrm>
        </p:spPr>
        <p:txBody>
          <a:bodyPr anchor="b"/>
          <a:lstStyle>
            <a:lvl1pPr>
              <a:lnSpc>
                <a:spcPct val="85000"/>
              </a:lnSpc>
              <a:defRPr sz="4400"/>
            </a:lvl1pPr>
          </a:lstStyle>
          <a:p>
            <a:r>
              <a:rPr lang="en-US"/>
              <a:t>Click to add thank you message</a:t>
            </a:r>
          </a:p>
        </p:txBody>
      </p:sp>
      <p:sp>
        <p:nvSpPr>
          <p:cNvPr id="15" name="Rectangle 14"/>
          <p:cNvSpPr/>
          <p:nvPr userDrawn="1"/>
        </p:nvSpPr>
        <p:spPr>
          <a:xfrm>
            <a:off x="381000" y="3374136"/>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0" name="Text Placeholder 7"/>
          <p:cNvSpPr>
            <a:spLocks noGrp="1"/>
          </p:cNvSpPr>
          <p:nvPr>
            <p:ph type="body" sz="quarter" idx="13" hasCustomPrompt="1"/>
          </p:nvPr>
        </p:nvSpPr>
        <p:spPr>
          <a:xfrm>
            <a:off x="293442" y="3528820"/>
            <a:ext cx="11517557" cy="381000"/>
          </a:xfrm>
        </p:spPr>
        <p:txBody>
          <a:bodyPr>
            <a:noAutofit/>
          </a:bodyPr>
          <a:lstStyle>
            <a:lvl1pPr marL="0" indent="0">
              <a:spcBef>
                <a:spcPts val="0"/>
              </a:spcBef>
              <a:buNone/>
              <a:defRPr sz="2200"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Speaker contact information</a:t>
            </a:r>
            <a:endParaRPr/>
          </a:p>
        </p:txBody>
      </p:sp>
      <p:sp>
        <p:nvSpPr>
          <p:cNvPr id="2" name="Footer Placeholder 1"/>
          <p:cNvSpPr>
            <a:spLocks noGrp="1"/>
          </p:cNvSpPr>
          <p:nvPr>
            <p:ph type="ftr" sz="quarter" idx="14"/>
          </p:nvPr>
        </p:nvSpPr>
        <p:spPr/>
        <p:txBody>
          <a:bodyPr/>
          <a:lstStyle>
            <a:lvl1pPr>
              <a:defRPr>
                <a:latin typeface="MetricHPE" panose="020B0503030202060203" pitchFamily="34" charset="0"/>
              </a:defRPr>
            </a:lvl1pPr>
          </a:lstStyle>
          <a:p>
            <a:r>
              <a:rPr lang="en-US"/>
              <a:t>craylabs@hpe.com</a:t>
            </a:r>
          </a:p>
        </p:txBody>
      </p:sp>
      <p:sp>
        <p:nvSpPr>
          <p:cNvPr id="3" name="Slide Number Placeholder 2"/>
          <p:cNvSpPr>
            <a:spLocks noGrp="1"/>
          </p:cNvSpPr>
          <p:nvPr>
            <p:ph type="sldNum" sz="quarter" idx="15"/>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392541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grpSp>
        <p:nvGrpSpPr>
          <p:cNvPr id="10" name="Group 9"/>
          <p:cNvGrpSpPr>
            <a:grpSpLocks noChangeAspect="1"/>
          </p:cNvGrpSpPr>
          <p:nvPr userDrawn="1"/>
        </p:nvGrpSpPr>
        <p:grpSpPr>
          <a:xfrm>
            <a:off x="393523" y="381956"/>
            <a:ext cx="2218745" cy="893759"/>
            <a:chOff x="3578225" y="1146175"/>
            <a:chExt cx="5038725" cy="2111375"/>
          </a:xfrm>
        </p:grpSpPr>
        <p:sp>
          <p:nvSpPr>
            <p:cNvPr id="11"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MetricHPE Black" panose="020B0A03030202060203" pitchFamily="34" charset="0"/>
              </a:endParaRPr>
            </a:p>
          </p:txBody>
        </p:sp>
        <p:sp>
          <p:nvSpPr>
            <p:cNvPr id="12" name="Freeform 6"/>
            <p:cNvSpPr>
              <a:spLocks noEditPoints="1"/>
            </p:cNvSpPr>
            <p:nvPr/>
          </p:nvSpPr>
          <p:spPr bwMode="auto">
            <a:xfrm>
              <a:off x="3578225" y="1968501"/>
              <a:ext cx="5038725" cy="1289049"/>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MetricHPE Black" panose="020B0A03030202060203" pitchFamily="34" charset="0"/>
              </a:endParaRPr>
            </a:p>
          </p:txBody>
        </p:sp>
      </p:grpSp>
      <p:sp>
        <p:nvSpPr>
          <p:cNvPr id="13" name="Title 4"/>
          <p:cNvSpPr>
            <a:spLocks noGrp="1"/>
          </p:cNvSpPr>
          <p:nvPr>
            <p:ph type="title" hasCustomPrompt="1"/>
          </p:nvPr>
        </p:nvSpPr>
        <p:spPr>
          <a:xfrm>
            <a:off x="289410" y="1869197"/>
            <a:ext cx="11423555" cy="1905000"/>
          </a:xfrm>
        </p:spPr>
        <p:txBody>
          <a:bodyPr anchor="b"/>
          <a:lstStyle>
            <a:lvl1pPr>
              <a:lnSpc>
                <a:spcPct val="80000"/>
              </a:lnSpc>
              <a:defRPr sz="4400">
                <a:solidFill>
                  <a:sysClr val="windowText" lastClr="000000"/>
                </a:solidFill>
              </a:defRPr>
            </a:lvl1pPr>
          </a:lstStyle>
          <a:p>
            <a:r>
              <a:rPr lang="en-US"/>
              <a:t>Click to edit</a:t>
            </a:r>
            <a:br>
              <a:rPr lang="en-US"/>
            </a:br>
            <a:r>
              <a:rPr lang="en-US"/>
              <a:t>master title style</a:t>
            </a:r>
            <a:endParaRPr/>
          </a:p>
        </p:txBody>
      </p:sp>
      <p:sp>
        <p:nvSpPr>
          <p:cNvPr id="14" name="Subtitle 2"/>
          <p:cNvSpPr>
            <a:spLocks noGrp="1"/>
          </p:cNvSpPr>
          <p:nvPr>
            <p:ph type="subTitle" idx="1" hasCustomPrompt="1"/>
          </p:nvPr>
        </p:nvSpPr>
        <p:spPr>
          <a:xfrm>
            <a:off x="289410" y="4133088"/>
            <a:ext cx="8229600" cy="438912"/>
          </a:xfrm>
        </p:spPr>
        <p:txBody>
          <a:bodyPr>
            <a:noAutofit/>
          </a:bodyPr>
          <a:lstStyle>
            <a:lvl1pPr marL="0" indent="0" algn="l">
              <a:spcBef>
                <a:spcPts val="0"/>
              </a:spcBef>
              <a:buNone/>
              <a:defRPr sz="3200">
                <a:solidFill>
                  <a:sysClr val="windowText" lastClr="000000"/>
                </a:solidFill>
                <a:latin typeface="MetricHPE" panose="020B05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endParaRPr/>
          </a:p>
        </p:txBody>
      </p:sp>
      <p:sp>
        <p:nvSpPr>
          <p:cNvPr id="15" name="Text Placeholder 7"/>
          <p:cNvSpPr>
            <a:spLocks noGrp="1"/>
          </p:cNvSpPr>
          <p:nvPr>
            <p:ph type="body" sz="quarter" idx="13" hasCustomPrompt="1"/>
          </p:nvPr>
        </p:nvSpPr>
        <p:spPr>
          <a:xfrm>
            <a:off x="289410" y="4577983"/>
            <a:ext cx="5489578" cy="339214"/>
          </a:xfrm>
        </p:spPr>
        <p:txBody>
          <a:bodyPr>
            <a:noAutofit/>
          </a:bodyPr>
          <a:lstStyle>
            <a:lvl1pPr marL="0" indent="0">
              <a:spcBef>
                <a:spcPts val="0"/>
              </a:spcBef>
              <a:buNone/>
              <a:defRPr sz="2200" baseline="0">
                <a:solidFill>
                  <a:sysClr val="windowText" lastClr="000000"/>
                </a:solidFill>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endParaRPr/>
          </a:p>
        </p:txBody>
      </p:sp>
      <p:sp>
        <p:nvSpPr>
          <p:cNvPr id="16" name="Rectangle 15"/>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Tree>
    <p:extLst>
      <p:ext uri="{BB962C8B-B14F-4D97-AF65-F5344CB8AC3E}">
        <p14:creationId xmlns:p14="http://schemas.microsoft.com/office/powerpoint/2010/main" val="961163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itle Only, 2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9122" y="287942"/>
            <a:ext cx="11430000" cy="868680"/>
          </a:xfrm>
        </p:spPr>
        <p:txBody>
          <a:bodyPr anchor="b"/>
          <a:lstStyle>
            <a:lvl1pPr>
              <a:defRPr/>
            </a:lvl1pPr>
          </a:lstStyle>
          <a:p>
            <a:r>
              <a:rPr lang="en-US"/>
              <a:t>Click to Add</a:t>
            </a:r>
            <a:br>
              <a:rPr lang="en-US"/>
            </a:br>
            <a:r>
              <a:rPr lang="en-US"/>
              <a:t>Two-Line Title</a:t>
            </a:r>
          </a:p>
        </p:txBody>
      </p:sp>
      <p:sp>
        <p:nvSpPr>
          <p:cNvPr id="5" name="Rectangle 4"/>
          <p:cNvSpPr/>
          <p:nvPr userDrawn="1"/>
        </p:nvSpPr>
        <p:spPr>
          <a:xfrm>
            <a:off x="383369" y="1228187"/>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7" name="Footer Placeholder 6"/>
          <p:cNvSpPr>
            <a:spLocks noGrp="1"/>
          </p:cNvSpPr>
          <p:nvPr>
            <p:ph type="ftr" sz="quarter" idx="10"/>
          </p:nvPr>
        </p:nvSpPr>
        <p:spPr/>
        <p:txBody>
          <a:bodyPr/>
          <a:lstStyle>
            <a:lvl1pPr>
              <a:defRPr>
                <a:latin typeface="MetricHPE" panose="020B0503030202060203" pitchFamily="34" charset="0"/>
              </a:defRPr>
            </a:lvl1pPr>
          </a:lstStyle>
          <a:p>
            <a:r>
              <a:rPr lang="en-US"/>
              <a:t>craylabs@hpe.com</a:t>
            </a:r>
          </a:p>
        </p:txBody>
      </p:sp>
      <p:sp>
        <p:nvSpPr>
          <p:cNvPr id="8" name="Slide Number Placeholder 7"/>
          <p:cNvSpPr>
            <a:spLocks noGrp="1"/>
          </p:cNvSpPr>
          <p:nvPr>
            <p:ph type="sldNum" sz="quarter" idx="11"/>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2063658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itle and Subtitle, 2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9122" y="287942"/>
            <a:ext cx="11430000" cy="868680"/>
          </a:xfrm>
        </p:spPr>
        <p:txBody>
          <a:bodyPr anchor="b"/>
          <a:lstStyle>
            <a:lvl1pPr>
              <a:defRPr/>
            </a:lvl1pPr>
          </a:lstStyle>
          <a:p>
            <a:r>
              <a:rPr lang="en-US"/>
              <a:t>Click to Add</a:t>
            </a:r>
            <a:br>
              <a:rPr lang="en-US"/>
            </a:br>
            <a:r>
              <a:rPr lang="en-US"/>
              <a:t>Two-Line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7" name="Text Placeholder 7"/>
          <p:cNvSpPr>
            <a:spLocks noGrp="1"/>
          </p:cNvSpPr>
          <p:nvPr>
            <p:ph type="body" sz="quarter" idx="13" hasCustomPrompt="1"/>
          </p:nvPr>
        </p:nvSpPr>
        <p:spPr>
          <a:xfrm>
            <a:off x="287427" y="1060591"/>
            <a:ext cx="11421304" cy="381000"/>
          </a:xfrm>
        </p:spPr>
        <p:txBody>
          <a:bodyPr vert="horz" lIns="91440" tIns="91440" rIns="91440" bIns="91440" rtlCol="0" anchor="ctr">
            <a:noAutofit/>
          </a:bodyPr>
          <a:lstStyle>
            <a:lvl1pPr marL="0" indent="0">
              <a:buNone/>
              <a:defRPr sz="2400" baseline="0" dirty="0"/>
            </a:lvl1pPr>
          </a:lstStyle>
          <a:p>
            <a:pPr marL="182880" lvl="0" indent="-182880">
              <a:spcBef>
                <a:spcPts val="0"/>
              </a:spcBef>
            </a:pPr>
            <a:r>
              <a:t>Click to add one-line subtitle</a:t>
            </a:r>
          </a:p>
        </p:txBody>
      </p:sp>
      <p:sp>
        <p:nvSpPr>
          <p:cNvPr id="8" name="Rectangle 7"/>
          <p:cNvSpPr/>
          <p:nvPr userDrawn="1"/>
        </p:nvSpPr>
        <p:spPr>
          <a:xfrm>
            <a:off x="385100" y="1618696"/>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0" name="Footer Placeholder 9"/>
          <p:cNvSpPr>
            <a:spLocks noGrp="1"/>
          </p:cNvSpPr>
          <p:nvPr>
            <p:ph type="ftr" sz="quarter" idx="14"/>
          </p:nvPr>
        </p:nvSpPr>
        <p:spPr/>
        <p:txBody>
          <a:bodyPr/>
          <a:lstStyle>
            <a:lvl1pPr>
              <a:defRPr>
                <a:latin typeface="MetricHPE" panose="020B0503030202060203" pitchFamily="34" charset="0"/>
              </a:defRPr>
            </a:lvl1pPr>
          </a:lstStyle>
          <a:p>
            <a:r>
              <a:rPr lang="en-US"/>
              <a:t>craylabs@hpe.com</a:t>
            </a:r>
          </a:p>
        </p:txBody>
      </p:sp>
      <p:sp>
        <p:nvSpPr>
          <p:cNvPr id="11" name="Slide Number Placeholder 10"/>
          <p:cNvSpPr>
            <a:spLocks noGrp="1"/>
          </p:cNvSpPr>
          <p:nvPr>
            <p:ph type="sldNum" sz="quarter" idx="15"/>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103872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itle Only,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9123" y="2676894"/>
            <a:ext cx="3685309" cy="868680"/>
          </a:xfrm>
        </p:spPr>
        <p:txBody>
          <a:bodyPr anchor="b"/>
          <a:lstStyle>
            <a:lvl1pPr>
              <a:defRPr/>
            </a:lvl1pPr>
          </a:lstStyle>
          <a:p>
            <a:r>
              <a:rPr lang="en-US"/>
              <a:t>Click to Add</a:t>
            </a:r>
            <a:br>
              <a:rPr lang="en-US"/>
            </a:br>
            <a:r>
              <a:rPr lang="en-US"/>
              <a:t>multi-Line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9" name="Footer Placeholder 8"/>
          <p:cNvSpPr>
            <a:spLocks noGrp="1"/>
          </p:cNvSpPr>
          <p:nvPr>
            <p:ph type="ftr" sz="quarter" idx="10"/>
          </p:nvPr>
        </p:nvSpPr>
        <p:spPr/>
        <p:txBody>
          <a:bodyPr/>
          <a:lstStyle>
            <a:lvl1pPr>
              <a:defRPr>
                <a:latin typeface="MetricHPE" panose="020B0503030202060203" pitchFamily="34" charset="0"/>
              </a:defRPr>
            </a:lvl1pPr>
          </a:lstStyle>
          <a:p>
            <a:r>
              <a:rPr lang="en-US"/>
              <a:t>craylabs@hpe.com</a:t>
            </a:r>
          </a:p>
        </p:txBody>
      </p:sp>
      <p:sp>
        <p:nvSpPr>
          <p:cNvPr id="10" name="Slide Number Placeholder 9"/>
          <p:cNvSpPr>
            <a:spLocks noGrp="1"/>
          </p:cNvSpPr>
          <p:nvPr>
            <p:ph type="sldNum" sz="quarter" idx="11"/>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302456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10" name="Rectangle 9"/>
          <p:cNvSpPr/>
          <p:nvPr userDrawn="1"/>
        </p:nvSpPr>
        <p:spPr>
          <a:xfrm>
            <a:off x="385100" y="843885"/>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Light" panose="020B0303030202060203" pitchFamily="34" charset="0"/>
            </a:endParaRPr>
          </a:p>
        </p:txBody>
      </p:sp>
      <p:sp>
        <p:nvSpPr>
          <p:cNvPr id="14" name="Text Placeholder 3"/>
          <p:cNvSpPr>
            <a:spLocks noGrp="1"/>
          </p:cNvSpPr>
          <p:nvPr>
            <p:ph type="body" sz="half" idx="2" hasCustomPrompt="1"/>
          </p:nvPr>
        </p:nvSpPr>
        <p:spPr bwMode="ltGray">
          <a:xfrm>
            <a:off x="8115301" y="1017722"/>
            <a:ext cx="3695700" cy="5078278"/>
          </a:xfrm>
          <a:noFill/>
          <a:ln w="57150">
            <a:noFill/>
            <a:miter lim="800000"/>
          </a:ln>
        </p:spPr>
        <p:txBody>
          <a:bodyPr lIns="137160" tIns="91440" rIns="137160" bIns="91440">
            <a:noAutofit/>
          </a:bodyPr>
          <a:lstStyle>
            <a:lvl1pPr marL="0" indent="0">
              <a:spcBef>
                <a:spcPts val="900"/>
              </a:spcBef>
              <a:buNone/>
              <a:defRPr sz="2000">
                <a:latin typeface="MetricHPE Light" panose="020B03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5" name="Picture Placeholder 3"/>
          <p:cNvSpPr>
            <a:spLocks noGrp="1"/>
          </p:cNvSpPr>
          <p:nvPr>
            <p:ph type="pic" sz="quarter" idx="18" hasCustomPrompt="1"/>
          </p:nvPr>
        </p:nvSpPr>
        <p:spPr>
          <a:xfrm>
            <a:off x="381000" y="1017588"/>
            <a:ext cx="7470648" cy="5078412"/>
          </a:xfrm>
        </p:spPr>
        <p:txBody>
          <a:bodyPr/>
          <a:lstStyle>
            <a:lvl1pPr marL="0" indent="0">
              <a:buNone/>
              <a:defRPr>
                <a:latin typeface="MetricHPE Light" panose="020B0303030202060203" pitchFamily="34" charset="0"/>
              </a:defRPr>
            </a:lvl1pPr>
          </a:lstStyle>
          <a:p>
            <a:r>
              <a:rPr lang="en-US"/>
              <a:t>Click to add picture</a:t>
            </a:r>
          </a:p>
        </p:txBody>
      </p:sp>
      <p:pic>
        <p:nvPicPr>
          <p:cNvPr id="16" name="Picture 15"/>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9"/>
          </p:nvPr>
        </p:nvSpPr>
        <p:spPr/>
        <p:txBody>
          <a:bodyPr/>
          <a:lstStyle>
            <a:lvl1pPr>
              <a:defRPr>
                <a:latin typeface="MetricHPE Light" panose="020B0303030202060203" pitchFamily="34" charset="0"/>
              </a:defRPr>
            </a:lvl1pPr>
          </a:lstStyle>
          <a:p>
            <a:r>
              <a:rPr lang="en-US"/>
              <a:t>craylabs@hpe.com</a:t>
            </a:r>
          </a:p>
        </p:txBody>
      </p:sp>
      <p:sp>
        <p:nvSpPr>
          <p:cNvPr id="3" name="Slide Number Placeholder 2"/>
          <p:cNvSpPr>
            <a:spLocks noGrp="1"/>
          </p:cNvSpPr>
          <p:nvPr>
            <p:ph type="sldNum" sz="quarter" idx="20"/>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2683497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itle and Content,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9122" y="2676894"/>
            <a:ext cx="3536373" cy="868680"/>
          </a:xfrm>
        </p:spPr>
        <p:txBody>
          <a:bodyPr anchor="b"/>
          <a:lstStyle>
            <a:lvl1pPr>
              <a:defRPr/>
            </a:lvl1pPr>
          </a:lstStyle>
          <a:p>
            <a:r>
              <a:rPr lang="en-US"/>
              <a:t>Click to Add</a:t>
            </a:r>
            <a:br>
              <a:rPr lang="en-US"/>
            </a:br>
            <a:r>
              <a:rPr lang="en-US"/>
              <a:t>multi-Line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1" name="Content Placeholder 10"/>
          <p:cNvSpPr>
            <a:spLocks noGrp="1"/>
          </p:cNvSpPr>
          <p:nvPr>
            <p:ph sz="quarter" idx="13"/>
          </p:nvPr>
        </p:nvSpPr>
        <p:spPr>
          <a:xfrm>
            <a:off x="4076700" y="331788"/>
            <a:ext cx="7734300" cy="5764212"/>
          </a:xfrm>
        </p:spPr>
        <p:txBody>
          <a:bodyPr anchor="ct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4"/>
          </p:nvPr>
        </p:nvSpPr>
        <p:spPr/>
        <p:txBody>
          <a:bodyPr/>
          <a:lstStyle>
            <a:lvl1pPr>
              <a:defRPr>
                <a:latin typeface="MetricHPE" panose="020B0503030202060203" pitchFamily="34" charset="0"/>
              </a:defRPr>
            </a:lvl1pPr>
          </a:lstStyle>
          <a:p>
            <a:r>
              <a:rPr lang="en-US"/>
              <a:t>craylabs@hpe.com</a:t>
            </a:r>
          </a:p>
        </p:txBody>
      </p:sp>
      <p:sp>
        <p:nvSpPr>
          <p:cNvPr id="7" name="Slide Number Placeholder 6"/>
          <p:cNvSpPr>
            <a:spLocks noGrp="1"/>
          </p:cNvSpPr>
          <p:nvPr>
            <p:ph type="sldNum" sz="quarter" idx="15"/>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4280461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tle, Subtitle and Content, Lef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1" name="Content Placeholder 10"/>
          <p:cNvSpPr>
            <a:spLocks noGrp="1"/>
          </p:cNvSpPr>
          <p:nvPr>
            <p:ph sz="quarter" idx="13"/>
          </p:nvPr>
        </p:nvSpPr>
        <p:spPr>
          <a:xfrm>
            <a:off x="4076700" y="331788"/>
            <a:ext cx="7734300" cy="5764212"/>
          </a:xfrm>
        </p:spPr>
        <p:txBody>
          <a:bodyPr anchor="ct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7"/>
          <p:cNvSpPr>
            <a:spLocks noGrp="1"/>
          </p:cNvSpPr>
          <p:nvPr>
            <p:ph type="body" sz="quarter" idx="14" hasCustomPrompt="1"/>
          </p:nvPr>
        </p:nvSpPr>
        <p:spPr>
          <a:xfrm>
            <a:off x="289122" y="2691855"/>
            <a:ext cx="3566206" cy="795528"/>
          </a:xfrm>
        </p:spPr>
        <p:txBody>
          <a:bodyPr vert="horz" lIns="91440" tIns="91440" rIns="91440" bIns="91440" rtlCol="0" anchor="ctr">
            <a:noAutofit/>
          </a:bodyPr>
          <a:lstStyle>
            <a:lvl1pPr>
              <a:defRPr sz="2400" baseline="0" dirty="0"/>
            </a:lvl1pPr>
          </a:lstStyle>
          <a:p>
            <a:pPr marL="0" lvl="0" indent="0">
              <a:spcBef>
                <a:spcPts val="0"/>
              </a:spcBef>
              <a:buNone/>
            </a:pPr>
            <a:r>
              <a:t>Click to add</a:t>
            </a:r>
            <a:br>
              <a:rPr lang="en-US"/>
            </a:br>
            <a:r>
              <a:rPr lang="en-US"/>
              <a:t>two</a:t>
            </a:r>
            <a:r>
              <a:t>-line subtitle</a:t>
            </a:r>
          </a:p>
        </p:txBody>
      </p:sp>
      <p:sp>
        <p:nvSpPr>
          <p:cNvPr id="14" name="Title 1"/>
          <p:cNvSpPr>
            <a:spLocks noGrp="1"/>
          </p:cNvSpPr>
          <p:nvPr>
            <p:ph type="title" hasCustomPrompt="1"/>
          </p:nvPr>
        </p:nvSpPr>
        <p:spPr>
          <a:xfrm>
            <a:off x="289122" y="1980879"/>
            <a:ext cx="3566206" cy="868680"/>
          </a:xfrm>
        </p:spPr>
        <p:txBody>
          <a:bodyPr anchor="b"/>
          <a:lstStyle>
            <a:lvl1pPr>
              <a:defRPr/>
            </a:lvl1pPr>
          </a:lstStyle>
          <a:p>
            <a:r>
              <a:rPr lang="en-US"/>
              <a:t>Click to Add</a:t>
            </a:r>
            <a:br>
              <a:rPr lang="en-US"/>
            </a:br>
            <a:r>
              <a:rPr lang="en-US"/>
              <a:t>multi-Line Title</a:t>
            </a:r>
          </a:p>
        </p:txBody>
      </p:sp>
      <p:sp>
        <p:nvSpPr>
          <p:cNvPr id="2" name="Footer Placeholder 1"/>
          <p:cNvSpPr>
            <a:spLocks noGrp="1"/>
          </p:cNvSpPr>
          <p:nvPr>
            <p:ph type="ftr" sz="quarter" idx="15"/>
          </p:nvPr>
        </p:nvSpPr>
        <p:spPr/>
        <p:txBody>
          <a:bodyPr/>
          <a:lstStyle>
            <a:lvl1pPr>
              <a:defRPr>
                <a:latin typeface="MetricHPE" panose="020B0503030202060203" pitchFamily="34" charset="0"/>
              </a:defRPr>
            </a:lvl1pPr>
          </a:lstStyle>
          <a:p>
            <a:r>
              <a:rPr lang="en-US"/>
              <a:t>craylabs@hpe.com</a:t>
            </a:r>
          </a:p>
        </p:txBody>
      </p:sp>
      <p:sp>
        <p:nvSpPr>
          <p:cNvPr id="5" name="Slide Number Placeholder 4"/>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3637944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itle, Content and Caption,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9123" y="1417320"/>
            <a:ext cx="3536373" cy="868680"/>
          </a:xfrm>
        </p:spPr>
        <p:txBody>
          <a:bodyPr anchor="b"/>
          <a:lstStyle>
            <a:lvl1pPr>
              <a:defRPr/>
            </a:lvl1pPr>
          </a:lstStyle>
          <a:p>
            <a:r>
              <a:rPr lang="en-US"/>
              <a:t>Click to Add</a:t>
            </a:r>
            <a:br>
              <a:rPr lang="en-US"/>
            </a:br>
            <a:r>
              <a:rPr lang="en-US"/>
              <a:t>multi-Line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11" name="Content Placeholder 10"/>
          <p:cNvSpPr>
            <a:spLocks noGrp="1"/>
          </p:cNvSpPr>
          <p:nvPr>
            <p:ph sz="quarter" idx="13"/>
          </p:nvPr>
        </p:nvSpPr>
        <p:spPr>
          <a:xfrm>
            <a:off x="4076700" y="331788"/>
            <a:ext cx="7734300" cy="5764212"/>
          </a:xfrm>
        </p:spPr>
        <p:txBody>
          <a:bodyPr anchor="ct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6"/>
          <p:cNvSpPr>
            <a:spLocks noGrp="1"/>
          </p:cNvSpPr>
          <p:nvPr>
            <p:ph type="body" sz="quarter" idx="14"/>
          </p:nvPr>
        </p:nvSpPr>
        <p:spPr>
          <a:xfrm>
            <a:off x="278732" y="2534960"/>
            <a:ext cx="3546475" cy="3446462"/>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5"/>
          </p:nvPr>
        </p:nvSpPr>
        <p:spPr/>
        <p:txBody>
          <a:bodyPr/>
          <a:lstStyle>
            <a:lvl1pPr>
              <a:defRPr>
                <a:latin typeface="MetricHPE" panose="020B0503030202060203" pitchFamily="34" charset="0"/>
              </a:defRPr>
            </a:lvl1pPr>
          </a:lstStyle>
          <a:p>
            <a:r>
              <a:rPr lang="en-US"/>
              <a:t>craylabs@hpe.com</a:t>
            </a:r>
          </a:p>
        </p:txBody>
      </p:sp>
      <p:sp>
        <p:nvSpPr>
          <p:cNvPr id="9" name="Slide Number Placeholder 8"/>
          <p:cNvSpPr>
            <a:spLocks noGrp="1"/>
          </p:cNvSpPr>
          <p:nvPr>
            <p:ph type="sldNum" sz="quarter" idx="16"/>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563811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itle, Content and Picture, Left">
    <p:spTree>
      <p:nvGrpSpPr>
        <p:cNvPr id="1" name=""/>
        <p:cNvGrpSpPr/>
        <p:nvPr/>
      </p:nvGrpSpPr>
      <p:grpSpPr>
        <a:xfrm>
          <a:off x="0" y="0"/>
          <a:ext cx="0" cy="0"/>
          <a:chOff x="0" y="0"/>
          <a:chExt cx="0" cy="0"/>
        </a:xfrm>
      </p:grpSpPr>
      <p:sp>
        <p:nvSpPr>
          <p:cNvPr id="10" name="Picture Placeholder 9"/>
          <p:cNvSpPr>
            <a:spLocks noGrp="1"/>
          </p:cNvSpPr>
          <p:nvPr>
            <p:ph type="pic" sz="quarter" idx="15" hasCustomPrompt="1"/>
          </p:nvPr>
        </p:nvSpPr>
        <p:spPr>
          <a:xfrm>
            <a:off x="4076700" y="0"/>
            <a:ext cx="8115300" cy="6858000"/>
          </a:xfrm>
        </p:spPr>
        <p:txBody>
          <a:bodyPr anchor="ctr"/>
          <a:lstStyle>
            <a:lvl1pPr marL="0" indent="0" algn="ctr">
              <a:buNone/>
              <a:defRPr>
                <a:latin typeface="MetricHPE" panose="020B0503030202060203" pitchFamily="34" charset="0"/>
              </a:defRPr>
            </a:lvl1pPr>
          </a:lstStyle>
          <a:p>
            <a:r>
              <a:rPr lang="en-US"/>
              <a:t>Click to add edge-to-edge picture</a:t>
            </a:r>
          </a:p>
        </p:txBody>
      </p:sp>
      <p:sp>
        <p:nvSpPr>
          <p:cNvPr id="2" name="Title 1"/>
          <p:cNvSpPr>
            <a:spLocks noGrp="1"/>
          </p:cNvSpPr>
          <p:nvPr>
            <p:ph type="title" hasCustomPrompt="1"/>
          </p:nvPr>
        </p:nvSpPr>
        <p:spPr>
          <a:xfrm>
            <a:off x="289122" y="1417320"/>
            <a:ext cx="3536373" cy="868680"/>
          </a:xfrm>
        </p:spPr>
        <p:txBody>
          <a:bodyPr anchor="b"/>
          <a:lstStyle>
            <a:lvl1pPr>
              <a:defRPr/>
            </a:lvl1pPr>
          </a:lstStyle>
          <a:p>
            <a:r>
              <a:rPr lang="en-US"/>
              <a:t>Click to Add</a:t>
            </a:r>
            <a:br>
              <a:rPr lang="en-US"/>
            </a:br>
            <a:r>
              <a:rPr lang="en-US"/>
              <a:t>multi-Line 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7" name="Text Placeholder 6"/>
          <p:cNvSpPr>
            <a:spLocks noGrp="1"/>
          </p:cNvSpPr>
          <p:nvPr>
            <p:ph type="body" sz="quarter" idx="14"/>
          </p:nvPr>
        </p:nvSpPr>
        <p:spPr>
          <a:xfrm>
            <a:off x="278731" y="2534960"/>
            <a:ext cx="3546475" cy="3446462"/>
          </a:xfrm>
        </p:spPr>
        <p:txBody>
          <a:bodyPr/>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6"/>
          </p:nvPr>
        </p:nvSpPr>
        <p:spPr/>
        <p:txBody>
          <a:bodyPr/>
          <a:lstStyle>
            <a:lvl1pPr>
              <a:defRPr>
                <a:latin typeface="MetricHPE" panose="020B0503030202060203" pitchFamily="34" charset="0"/>
              </a:defRPr>
            </a:lvl1pPr>
          </a:lstStyle>
          <a:p>
            <a:r>
              <a:rPr lang="en-US"/>
              <a:t>craylabs@hpe.com</a:t>
            </a:r>
          </a:p>
        </p:txBody>
      </p:sp>
      <p:sp>
        <p:nvSpPr>
          <p:cNvPr id="9" name="Slide Number Placeholder 8"/>
          <p:cNvSpPr>
            <a:spLocks noGrp="1"/>
          </p:cNvSpPr>
          <p:nvPr>
            <p:ph type="sldNum" sz="quarter" idx="17"/>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16353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12" name="Rectangle 11"/>
          <p:cNvSpPr/>
          <p:nvPr userDrawn="1"/>
        </p:nvSpPr>
        <p:spPr>
          <a:xfrm>
            <a:off x="385100" y="843885"/>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Light" panose="020B0303030202060203" pitchFamily="34" charset="0"/>
            </a:endParaRPr>
          </a:p>
        </p:txBody>
      </p:sp>
      <p:sp>
        <p:nvSpPr>
          <p:cNvPr id="16" name="Text Placeholder 3"/>
          <p:cNvSpPr>
            <a:spLocks noGrp="1"/>
          </p:cNvSpPr>
          <p:nvPr>
            <p:ph type="body" sz="half" idx="2" hasCustomPrompt="1"/>
          </p:nvPr>
        </p:nvSpPr>
        <p:spPr bwMode="ltGray">
          <a:xfrm>
            <a:off x="389696" y="4943788"/>
            <a:ext cx="5596576" cy="1152211"/>
          </a:xfrm>
          <a:noFill/>
          <a:ln w="57150">
            <a:noFill/>
            <a:miter lim="800000"/>
          </a:ln>
        </p:spPr>
        <p:txBody>
          <a:bodyPr lIns="137160" tIns="91440" rIns="137160" bIns="91440">
            <a:noAutofit/>
          </a:bodyPr>
          <a:lstStyle>
            <a:lvl1pPr marL="0" indent="0" algn="ctr">
              <a:spcBef>
                <a:spcPts val="900"/>
              </a:spcBef>
              <a:buNone/>
              <a:defRPr sz="2000">
                <a:latin typeface="MetricHPE Light" panose="020B03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7" name="Picture Placeholder 3"/>
          <p:cNvSpPr>
            <a:spLocks noGrp="1"/>
          </p:cNvSpPr>
          <p:nvPr>
            <p:ph type="pic" sz="quarter" idx="18" hasCustomPrompt="1"/>
          </p:nvPr>
        </p:nvSpPr>
        <p:spPr>
          <a:xfrm>
            <a:off x="381000" y="1017588"/>
            <a:ext cx="5605272" cy="3803904"/>
          </a:xfrm>
        </p:spPr>
        <p:txBody>
          <a:bodyPr anchor="ctr"/>
          <a:lstStyle>
            <a:lvl1pPr marL="0" indent="0" algn="ctr">
              <a:buNone/>
              <a:defRPr>
                <a:latin typeface="MetricHPE Light" panose="020B0303030202060203" pitchFamily="34" charset="0"/>
              </a:defRPr>
            </a:lvl1pPr>
          </a:lstStyle>
          <a:p>
            <a:r>
              <a:rPr lang="en-US"/>
              <a:t>Click to add picture</a:t>
            </a:r>
          </a:p>
        </p:txBody>
      </p:sp>
      <p:sp>
        <p:nvSpPr>
          <p:cNvPr id="18" name="Text Placeholder 3"/>
          <p:cNvSpPr>
            <a:spLocks noGrp="1"/>
          </p:cNvSpPr>
          <p:nvPr>
            <p:ph type="body" sz="half" idx="19" hasCustomPrompt="1"/>
          </p:nvPr>
        </p:nvSpPr>
        <p:spPr bwMode="ltGray">
          <a:xfrm>
            <a:off x="6214424" y="4943788"/>
            <a:ext cx="5596576" cy="1152211"/>
          </a:xfrm>
          <a:noFill/>
          <a:ln w="57150">
            <a:noFill/>
            <a:miter lim="800000"/>
          </a:ln>
        </p:spPr>
        <p:txBody>
          <a:bodyPr lIns="137160" tIns="91440" rIns="137160" bIns="91440">
            <a:noAutofit/>
          </a:bodyPr>
          <a:lstStyle>
            <a:lvl1pPr marL="0" indent="0" algn="ctr">
              <a:spcBef>
                <a:spcPts val="900"/>
              </a:spcBef>
              <a:buNone/>
              <a:defRPr sz="2000">
                <a:latin typeface="MetricHPE Light" panose="020B03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9" name="Picture Placeholder 3"/>
          <p:cNvSpPr>
            <a:spLocks noGrp="1"/>
          </p:cNvSpPr>
          <p:nvPr>
            <p:ph type="pic" sz="quarter" idx="20" hasCustomPrompt="1"/>
          </p:nvPr>
        </p:nvSpPr>
        <p:spPr>
          <a:xfrm>
            <a:off x="6205728" y="1017588"/>
            <a:ext cx="5605272" cy="3803904"/>
          </a:xfrm>
        </p:spPr>
        <p:txBody>
          <a:bodyPr anchor="ctr"/>
          <a:lstStyle>
            <a:lvl1pPr marL="0" indent="0" algn="ctr">
              <a:buNone/>
              <a:defRPr>
                <a:latin typeface="MetricHPE Light" panose="020B0303030202060203" pitchFamily="34" charset="0"/>
              </a:defRPr>
            </a:lvl1pPr>
          </a:lstStyle>
          <a:p>
            <a:r>
              <a:rPr lang="en-US"/>
              <a:t>Click to add picture</a:t>
            </a:r>
          </a:p>
        </p:txBody>
      </p:sp>
      <p:pic>
        <p:nvPicPr>
          <p:cNvPr id="20" name="Picture 19"/>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1"/>
          </p:nvPr>
        </p:nvSpPr>
        <p:spPr/>
        <p:txBody>
          <a:bodyPr/>
          <a:lstStyle>
            <a:lvl1pPr>
              <a:defRPr>
                <a:latin typeface="MetricHPE Light" panose="020B0303030202060203" pitchFamily="34" charset="0"/>
              </a:defRPr>
            </a:lvl1pPr>
          </a:lstStyle>
          <a:p>
            <a:r>
              <a:rPr lang="en-US"/>
              <a:t>craylabs@hpe.com</a:t>
            </a:r>
          </a:p>
        </p:txBody>
      </p:sp>
      <p:sp>
        <p:nvSpPr>
          <p:cNvPr id="3" name="Slide Number Placeholder 2"/>
          <p:cNvSpPr>
            <a:spLocks noGrp="1"/>
          </p:cNvSpPr>
          <p:nvPr>
            <p:ph type="sldNum" sz="quarter" idx="22"/>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4201898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14" name="Rectangle 13"/>
          <p:cNvSpPr/>
          <p:nvPr userDrawn="1"/>
        </p:nvSpPr>
        <p:spPr>
          <a:xfrm>
            <a:off x="385100" y="843885"/>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Light" panose="020B0303030202060203" pitchFamily="34" charset="0"/>
            </a:endParaRPr>
          </a:p>
        </p:txBody>
      </p:sp>
      <p:sp>
        <p:nvSpPr>
          <p:cNvPr id="18" name="Text Placeholder 3"/>
          <p:cNvSpPr>
            <a:spLocks noGrp="1"/>
          </p:cNvSpPr>
          <p:nvPr>
            <p:ph type="body" sz="half" idx="2" hasCustomPrompt="1"/>
          </p:nvPr>
        </p:nvSpPr>
        <p:spPr bwMode="ltGray">
          <a:xfrm>
            <a:off x="389696" y="4943788"/>
            <a:ext cx="3687004" cy="1152211"/>
          </a:xfrm>
          <a:noFill/>
          <a:ln w="57150">
            <a:noFill/>
            <a:miter lim="800000"/>
          </a:ln>
        </p:spPr>
        <p:txBody>
          <a:bodyPr lIns="137160" tIns="91440" rIns="137160" bIns="91440">
            <a:noAutofit/>
          </a:bodyPr>
          <a:lstStyle>
            <a:lvl1pPr marL="0" indent="0" algn="ctr">
              <a:spcBef>
                <a:spcPts val="900"/>
              </a:spcBef>
              <a:buNone/>
              <a:defRPr sz="2000">
                <a:latin typeface="MetricHPE Light" panose="020B03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9" name="Picture Placeholder 3"/>
          <p:cNvSpPr>
            <a:spLocks noGrp="1"/>
          </p:cNvSpPr>
          <p:nvPr>
            <p:ph type="pic" sz="quarter" idx="18" hasCustomPrompt="1"/>
          </p:nvPr>
        </p:nvSpPr>
        <p:spPr>
          <a:xfrm>
            <a:off x="381000" y="1017588"/>
            <a:ext cx="3687004" cy="3803904"/>
          </a:xfrm>
        </p:spPr>
        <p:txBody>
          <a:bodyPr anchor="ctr"/>
          <a:lstStyle>
            <a:lvl1pPr marL="0" indent="0" algn="ctr">
              <a:buNone/>
              <a:defRPr>
                <a:latin typeface="MetricHPE Light" panose="020B0303030202060203" pitchFamily="34" charset="0"/>
              </a:defRPr>
            </a:lvl1pPr>
          </a:lstStyle>
          <a:p>
            <a:r>
              <a:rPr lang="en-US"/>
              <a:t>Click to add picture</a:t>
            </a:r>
          </a:p>
        </p:txBody>
      </p:sp>
      <p:sp>
        <p:nvSpPr>
          <p:cNvPr id="24" name="Text Placeholder 3"/>
          <p:cNvSpPr>
            <a:spLocks noGrp="1"/>
          </p:cNvSpPr>
          <p:nvPr>
            <p:ph type="body" sz="half" idx="19" hasCustomPrompt="1"/>
          </p:nvPr>
        </p:nvSpPr>
        <p:spPr bwMode="ltGray">
          <a:xfrm>
            <a:off x="4261194" y="4943788"/>
            <a:ext cx="3687004" cy="1152211"/>
          </a:xfrm>
          <a:noFill/>
          <a:ln w="57150">
            <a:noFill/>
            <a:miter lim="800000"/>
          </a:ln>
        </p:spPr>
        <p:txBody>
          <a:bodyPr lIns="137160" tIns="91440" rIns="137160" bIns="91440">
            <a:noAutofit/>
          </a:bodyPr>
          <a:lstStyle>
            <a:lvl1pPr marL="0" indent="0" algn="ctr">
              <a:spcBef>
                <a:spcPts val="900"/>
              </a:spcBef>
              <a:buNone/>
              <a:defRPr sz="2000">
                <a:latin typeface="MetricHPE Light" panose="020B03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25" name="Picture Placeholder 3"/>
          <p:cNvSpPr>
            <a:spLocks noGrp="1"/>
          </p:cNvSpPr>
          <p:nvPr>
            <p:ph type="pic" sz="quarter" idx="20" hasCustomPrompt="1"/>
          </p:nvPr>
        </p:nvSpPr>
        <p:spPr>
          <a:xfrm>
            <a:off x="4252498" y="1017588"/>
            <a:ext cx="3687004" cy="3803904"/>
          </a:xfrm>
        </p:spPr>
        <p:txBody>
          <a:bodyPr anchor="ctr"/>
          <a:lstStyle>
            <a:lvl1pPr marL="0" indent="0" algn="ctr">
              <a:buNone/>
              <a:defRPr>
                <a:latin typeface="MetricHPE Light" panose="020B0303030202060203" pitchFamily="34" charset="0"/>
              </a:defRPr>
            </a:lvl1pPr>
          </a:lstStyle>
          <a:p>
            <a:r>
              <a:rPr lang="en-US"/>
              <a:t>Click to add picture</a:t>
            </a:r>
          </a:p>
        </p:txBody>
      </p:sp>
      <p:sp>
        <p:nvSpPr>
          <p:cNvPr id="26" name="Text Placeholder 3"/>
          <p:cNvSpPr>
            <a:spLocks noGrp="1"/>
          </p:cNvSpPr>
          <p:nvPr>
            <p:ph type="body" sz="half" idx="21" hasCustomPrompt="1"/>
          </p:nvPr>
        </p:nvSpPr>
        <p:spPr bwMode="ltGray">
          <a:xfrm>
            <a:off x="8141388" y="4943788"/>
            <a:ext cx="3687004" cy="1152211"/>
          </a:xfrm>
          <a:noFill/>
          <a:ln w="57150">
            <a:noFill/>
            <a:miter lim="800000"/>
          </a:ln>
        </p:spPr>
        <p:txBody>
          <a:bodyPr lIns="137160" tIns="91440" rIns="137160" bIns="91440">
            <a:noAutofit/>
          </a:bodyPr>
          <a:lstStyle>
            <a:lvl1pPr marL="0" indent="0" algn="ctr">
              <a:spcBef>
                <a:spcPts val="900"/>
              </a:spcBef>
              <a:buNone/>
              <a:defRPr sz="2000">
                <a:latin typeface="MetricHPE Light" panose="020B03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27" name="Picture Placeholder 3"/>
          <p:cNvSpPr>
            <a:spLocks noGrp="1"/>
          </p:cNvSpPr>
          <p:nvPr>
            <p:ph type="pic" sz="quarter" idx="22" hasCustomPrompt="1"/>
          </p:nvPr>
        </p:nvSpPr>
        <p:spPr>
          <a:xfrm>
            <a:off x="8132692" y="1017588"/>
            <a:ext cx="3687004" cy="3803904"/>
          </a:xfrm>
        </p:spPr>
        <p:txBody>
          <a:bodyPr anchor="ctr"/>
          <a:lstStyle>
            <a:lvl1pPr marL="0" indent="0" algn="ctr">
              <a:buNone/>
              <a:defRPr>
                <a:latin typeface="MetricHPE Light" panose="020B0303030202060203" pitchFamily="34" charset="0"/>
              </a:defRPr>
            </a:lvl1pPr>
          </a:lstStyle>
          <a:p>
            <a:r>
              <a:rPr lang="en-US"/>
              <a:t>Click to add picture</a:t>
            </a:r>
          </a:p>
        </p:txBody>
      </p:sp>
      <p:pic>
        <p:nvPicPr>
          <p:cNvPr id="28" name="Picture 27"/>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3"/>
          </p:nvPr>
        </p:nvSpPr>
        <p:spPr/>
        <p:txBody>
          <a:bodyPr/>
          <a:lstStyle>
            <a:lvl1pPr>
              <a:defRPr>
                <a:latin typeface="MetricHPE Light" panose="020B0303030202060203" pitchFamily="34" charset="0"/>
              </a:defRPr>
            </a:lvl1pPr>
          </a:lstStyle>
          <a:p>
            <a:r>
              <a:rPr lang="en-US"/>
              <a:t>craylabs@hpe.com</a:t>
            </a:r>
          </a:p>
        </p:txBody>
      </p:sp>
      <p:sp>
        <p:nvSpPr>
          <p:cNvPr id="3" name="Slide Number Placeholder 2"/>
          <p:cNvSpPr>
            <a:spLocks noGrp="1"/>
          </p:cNvSpPr>
          <p:nvPr>
            <p:ph type="sldNum" sz="quarter" idx="24"/>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1201589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381002" y="521016"/>
            <a:ext cx="6143922" cy="2828660"/>
          </a:xfrm>
        </p:spPr>
        <p:txBody>
          <a:bodyPr anchor="b"/>
          <a:lstStyle>
            <a:lvl1pPr>
              <a:lnSpc>
                <a:spcPct val="85000"/>
              </a:lnSpc>
              <a:defRPr sz="4400"/>
            </a:lvl1pPr>
          </a:lstStyle>
          <a:p>
            <a:r>
              <a:rPr lang="en-US"/>
              <a:t>Click to add thank you message</a:t>
            </a:r>
          </a:p>
        </p:txBody>
      </p:sp>
      <p:sp>
        <p:nvSpPr>
          <p:cNvPr id="15" name="Rectangle 14"/>
          <p:cNvSpPr/>
          <p:nvPr userDrawn="1"/>
        </p:nvSpPr>
        <p:spPr>
          <a:xfrm>
            <a:off x="381000" y="3374136"/>
            <a:ext cx="530283"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Light" panose="020B0303030202060203" pitchFamily="34" charset="0"/>
            </a:endParaRPr>
          </a:p>
        </p:txBody>
      </p:sp>
      <p:pic>
        <p:nvPicPr>
          <p:cNvPr id="16" name="Picture 15"/>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0" name="Text Placeholder 7"/>
          <p:cNvSpPr>
            <a:spLocks noGrp="1"/>
          </p:cNvSpPr>
          <p:nvPr>
            <p:ph type="body" sz="quarter" idx="13" hasCustomPrompt="1"/>
          </p:nvPr>
        </p:nvSpPr>
        <p:spPr>
          <a:xfrm>
            <a:off x="389696" y="3528820"/>
            <a:ext cx="11421304" cy="381000"/>
          </a:xfrm>
        </p:spPr>
        <p:txBody>
          <a:bodyPr>
            <a:noAutofit/>
          </a:bodyPr>
          <a:lstStyle>
            <a:lvl1pPr marL="0" indent="0">
              <a:spcBef>
                <a:spcPts val="0"/>
              </a:spcBef>
              <a:buNone/>
              <a:defRPr sz="2200" baseline="0">
                <a:latin typeface="MetricHPE Light" panose="020B03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Speaker contact information</a:t>
            </a:r>
            <a:endParaRPr/>
          </a:p>
        </p:txBody>
      </p:sp>
      <p:sp>
        <p:nvSpPr>
          <p:cNvPr id="2" name="Footer Placeholder 1"/>
          <p:cNvSpPr>
            <a:spLocks noGrp="1"/>
          </p:cNvSpPr>
          <p:nvPr>
            <p:ph type="ftr" sz="quarter" idx="14"/>
          </p:nvPr>
        </p:nvSpPr>
        <p:spPr/>
        <p:txBody>
          <a:bodyPr/>
          <a:lstStyle>
            <a:lvl1pPr>
              <a:defRPr>
                <a:latin typeface="MetricHPE Light" panose="020B0303030202060203" pitchFamily="34" charset="0"/>
              </a:defRPr>
            </a:lvl1pPr>
          </a:lstStyle>
          <a:p>
            <a:r>
              <a:rPr lang="en-US"/>
              <a:t>craylabs@hpe.com</a:t>
            </a:r>
          </a:p>
        </p:txBody>
      </p:sp>
      <p:sp>
        <p:nvSpPr>
          <p:cNvPr id="3" name="Slide Number Placeholder 2"/>
          <p:cNvSpPr>
            <a:spLocks noGrp="1"/>
          </p:cNvSpPr>
          <p:nvPr>
            <p:ph type="sldNum" sz="quarter" idx="15"/>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392541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Name">
    <p:spTree>
      <p:nvGrpSpPr>
        <p:cNvPr id="1" name=""/>
        <p:cNvGrpSpPr/>
        <p:nvPr/>
      </p:nvGrpSpPr>
      <p:grpSpPr>
        <a:xfrm>
          <a:off x="0" y="0"/>
          <a:ext cx="0" cy="0"/>
          <a:chOff x="0" y="0"/>
          <a:chExt cx="0" cy="0"/>
        </a:xfrm>
      </p:grpSpPr>
      <p:grpSp>
        <p:nvGrpSpPr>
          <p:cNvPr id="9" name="Group 8"/>
          <p:cNvGrpSpPr>
            <a:grpSpLocks noChangeAspect="1"/>
          </p:cNvGrpSpPr>
          <p:nvPr userDrawn="1"/>
        </p:nvGrpSpPr>
        <p:grpSpPr>
          <a:xfrm>
            <a:off x="393523" y="381956"/>
            <a:ext cx="2218745" cy="893759"/>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MetricHPE Black" panose="020B0A03030202060203" pitchFamily="34" charset="0"/>
              </a:endParaRPr>
            </a:p>
          </p:txBody>
        </p:sp>
        <p:sp>
          <p:nvSpPr>
            <p:cNvPr id="14" name="Freeform 6"/>
            <p:cNvSpPr>
              <a:spLocks noEditPoints="1"/>
            </p:cNvSpPr>
            <p:nvPr/>
          </p:nvSpPr>
          <p:spPr bwMode="auto">
            <a:xfrm>
              <a:off x="3578225" y="1968501"/>
              <a:ext cx="5038725" cy="1289049"/>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MetricHPE Black" panose="020B0A03030202060203" pitchFamily="34" charset="0"/>
              </a:endParaRPr>
            </a:p>
          </p:txBody>
        </p:sp>
      </p:grpSp>
      <p:sp>
        <p:nvSpPr>
          <p:cNvPr id="15" name="Title 4"/>
          <p:cNvSpPr>
            <a:spLocks noGrp="1"/>
          </p:cNvSpPr>
          <p:nvPr>
            <p:ph type="title" hasCustomPrompt="1"/>
          </p:nvPr>
        </p:nvSpPr>
        <p:spPr>
          <a:xfrm>
            <a:off x="379647" y="1869197"/>
            <a:ext cx="11423555" cy="1905000"/>
          </a:xfrm>
        </p:spPr>
        <p:txBody>
          <a:bodyPr anchor="b"/>
          <a:lstStyle>
            <a:lvl1pPr>
              <a:lnSpc>
                <a:spcPct val="80000"/>
              </a:lnSpc>
              <a:defRPr sz="4400">
                <a:solidFill>
                  <a:sysClr val="windowText" lastClr="000000"/>
                </a:solidFill>
              </a:defRPr>
            </a:lvl1pPr>
          </a:lstStyle>
          <a:p>
            <a:r>
              <a:rPr lang="en-US"/>
              <a:t>Click to edit</a:t>
            </a:r>
            <a:br>
              <a:rPr lang="en-US"/>
            </a:br>
            <a:r>
              <a:rPr lang="en-US"/>
              <a:t>master title style</a:t>
            </a:r>
            <a:endParaRPr/>
          </a:p>
        </p:txBody>
      </p:sp>
      <p:sp>
        <p:nvSpPr>
          <p:cNvPr id="16" name="Subtitle 2"/>
          <p:cNvSpPr>
            <a:spLocks noGrp="1"/>
          </p:cNvSpPr>
          <p:nvPr>
            <p:ph type="subTitle" idx="1" hasCustomPrompt="1"/>
          </p:nvPr>
        </p:nvSpPr>
        <p:spPr>
          <a:xfrm>
            <a:off x="379647" y="4133088"/>
            <a:ext cx="8229600" cy="438912"/>
          </a:xfrm>
        </p:spPr>
        <p:txBody>
          <a:bodyPr>
            <a:noAutofit/>
          </a:bodyPr>
          <a:lstStyle>
            <a:lvl1pPr marL="0" indent="0" algn="l">
              <a:spcBef>
                <a:spcPts val="0"/>
              </a:spcBef>
              <a:buNone/>
              <a:defRPr sz="3000">
                <a:solidFill>
                  <a:sysClr val="windowText" lastClr="000000"/>
                </a:solidFill>
                <a:latin typeface="MetricHPE Light" panose="020B03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endParaRPr/>
          </a:p>
        </p:txBody>
      </p:sp>
      <p:sp>
        <p:nvSpPr>
          <p:cNvPr id="17" name="Text Placeholder 7"/>
          <p:cNvSpPr>
            <a:spLocks noGrp="1"/>
          </p:cNvSpPr>
          <p:nvPr>
            <p:ph type="body" sz="quarter" idx="13" hasCustomPrompt="1"/>
          </p:nvPr>
        </p:nvSpPr>
        <p:spPr>
          <a:xfrm>
            <a:off x="379647" y="4577983"/>
            <a:ext cx="5489578" cy="339214"/>
          </a:xfrm>
        </p:spPr>
        <p:txBody>
          <a:bodyPr>
            <a:noAutofit/>
          </a:bodyPr>
          <a:lstStyle>
            <a:lvl1pPr marL="0" indent="0">
              <a:spcBef>
                <a:spcPts val="0"/>
              </a:spcBef>
              <a:buNone/>
              <a:defRPr sz="2000" baseline="0">
                <a:solidFill>
                  <a:sysClr val="windowText" lastClr="000000"/>
                </a:solidFill>
                <a:latin typeface="MetricHPE Light" panose="020B03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endParaRPr/>
          </a:p>
        </p:txBody>
      </p:sp>
      <p:sp>
        <p:nvSpPr>
          <p:cNvPr id="18" name="Rectangle 17"/>
          <p:cNvSpPr/>
          <p:nvPr userDrawn="1"/>
        </p:nvSpPr>
        <p:spPr>
          <a:xfrm>
            <a:off x="379647" y="3890957"/>
            <a:ext cx="530283"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Light" panose="020B0303030202060203" pitchFamily="34" charset="0"/>
            </a:endParaRPr>
          </a:p>
        </p:txBody>
      </p:sp>
    </p:spTree>
    <p:extLst>
      <p:ext uri="{BB962C8B-B14F-4D97-AF65-F5344CB8AC3E}">
        <p14:creationId xmlns:p14="http://schemas.microsoft.com/office/powerpoint/2010/main" val="363955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grpSp>
        <p:nvGrpSpPr>
          <p:cNvPr id="10" name="Group 9"/>
          <p:cNvGrpSpPr>
            <a:grpSpLocks noChangeAspect="1"/>
          </p:cNvGrpSpPr>
          <p:nvPr userDrawn="1"/>
        </p:nvGrpSpPr>
        <p:grpSpPr>
          <a:xfrm>
            <a:off x="393523" y="381956"/>
            <a:ext cx="2218745" cy="893759"/>
            <a:chOff x="3578225" y="1146175"/>
            <a:chExt cx="5038725" cy="2111375"/>
          </a:xfrm>
        </p:grpSpPr>
        <p:sp>
          <p:nvSpPr>
            <p:cNvPr id="11"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MetricHPE Black" panose="020B0A03030202060203" pitchFamily="34" charset="0"/>
              </a:endParaRPr>
            </a:p>
          </p:txBody>
        </p:sp>
        <p:sp>
          <p:nvSpPr>
            <p:cNvPr id="12" name="Freeform 6"/>
            <p:cNvSpPr>
              <a:spLocks noEditPoints="1"/>
            </p:cNvSpPr>
            <p:nvPr/>
          </p:nvSpPr>
          <p:spPr bwMode="auto">
            <a:xfrm>
              <a:off x="3578225" y="1968501"/>
              <a:ext cx="5038725" cy="1289049"/>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latin typeface="MetricHPE Black" panose="020B0A03030202060203" pitchFamily="34" charset="0"/>
              </a:endParaRPr>
            </a:p>
          </p:txBody>
        </p:sp>
      </p:grpSp>
      <p:sp>
        <p:nvSpPr>
          <p:cNvPr id="13" name="Title 4"/>
          <p:cNvSpPr>
            <a:spLocks noGrp="1"/>
          </p:cNvSpPr>
          <p:nvPr>
            <p:ph type="title" hasCustomPrompt="1"/>
          </p:nvPr>
        </p:nvSpPr>
        <p:spPr>
          <a:xfrm>
            <a:off x="379647" y="1869197"/>
            <a:ext cx="11423555" cy="1905000"/>
          </a:xfrm>
        </p:spPr>
        <p:txBody>
          <a:bodyPr anchor="b"/>
          <a:lstStyle>
            <a:lvl1pPr>
              <a:lnSpc>
                <a:spcPct val="80000"/>
              </a:lnSpc>
              <a:defRPr sz="4400">
                <a:solidFill>
                  <a:sysClr val="windowText" lastClr="000000"/>
                </a:solidFill>
              </a:defRPr>
            </a:lvl1pPr>
          </a:lstStyle>
          <a:p>
            <a:r>
              <a:rPr lang="en-US"/>
              <a:t>Click to edit</a:t>
            </a:r>
            <a:br>
              <a:rPr lang="en-US"/>
            </a:br>
            <a:r>
              <a:rPr lang="en-US"/>
              <a:t>master title style</a:t>
            </a:r>
            <a:endParaRPr/>
          </a:p>
        </p:txBody>
      </p:sp>
      <p:sp>
        <p:nvSpPr>
          <p:cNvPr id="14" name="Subtitle 2"/>
          <p:cNvSpPr>
            <a:spLocks noGrp="1"/>
          </p:cNvSpPr>
          <p:nvPr>
            <p:ph type="subTitle" idx="1" hasCustomPrompt="1"/>
          </p:nvPr>
        </p:nvSpPr>
        <p:spPr>
          <a:xfrm>
            <a:off x="379647" y="4133088"/>
            <a:ext cx="8229600" cy="438912"/>
          </a:xfrm>
        </p:spPr>
        <p:txBody>
          <a:bodyPr>
            <a:noAutofit/>
          </a:bodyPr>
          <a:lstStyle>
            <a:lvl1pPr marL="0" indent="0" algn="l">
              <a:spcBef>
                <a:spcPts val="0"/>
              </a:spcBef>
              <a:buNone/>
              <a:defRPr sz="3000">
                <a:solidFill>
                  <a:sysClr val="windowText" lastClr="000000"/>
                </a:solidFill>
                <a:latin typeface="MetricHPE Light" panose="020B03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endParaRPr/>
          </a:p>
        </p:txBody>
      </p:sp>
      <p:sp>
        <p:nvSpPr>
          <p:cNvPr id="15" name="Text Placeholder 7"/>
          <p:cNvSpPr>
            <a:spLocks noGrp="1"/>
          </p:cNvSpPr>
          <p:nvPr>
            <p:ph type="body" sz="quarter" idx="13" hasCustomPrompt="1"/>
          </p:nvPr>
        </p:nvSpPr>
        <p:spPr>
          <a:xfrm>
            <a:off x="379647" y="4577983"/>
            <a:ext cx="5489578" cy="339214"/>
          </a:xfrm>
        </p:spPr>
        <p:txBody>
          <a:bodyPr>
            <a:noAutofit/>
          </a:bodyPr>
          <a:lstStyle>
            <a:lvl1pPr marL="0" indent="0">
              <a:spcBef>
                <a:spcPts val="0"/>
              </a:spcBef>
              <a:buNone/>
              <a:defRPr sz="2000" baseline="0">
                <a:solidFill>
                  <a:sysClr val="windowText" lastClr="000000"/>
                </a:solidFill>
                <a:latin typeface="MetricHPE Light" panose="020B03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endParaRPr/>
          </a:p>
        </p:txBody>
      </p:sp>
      <p:sp>
        <p:nvSpPr>
          <p:cNvPr id="16" name="Rectangle 15"/>
          <p:cNvSpPr/>
          <p:nvPr userDrawn="1"/>
        </p:nvSpPr>
        <p:spPr>
          <a:xfrm>
            <a:off x="379647" y="3890957"/>
            <a:ext cx="530283"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Light" panose="020B0303030202060203" pitchFamily="34" charset="0"/>
            </a:endParaRPr>
          </a:p>
        </p:txBody>
      </p:sp>
    </p:spTree>
    <p:extLst>
      <p:ext uri="{BB962C8B-B14F-4D97-AF65-F5344CB8AC3E}">
        <p14:creationId xmlns:p14="http://schemas.microsoft.com/office/powerpoint/2010/main" val="961163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2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1391" y="287942"/>
            <a:ext cx="11430000" cy="868680"/>
          </a:xfrm>
        </p:spPr>
        <p:txBody>
          <a:bodyPr anchor="b"/>
          <a:lstStyle>
            <a:lvl1pPr>
              <a:defRPr/>
            </a:lvl1pPr>
          </a:lstStyle>
          <a:p>
            <a:r>
              <a:rPr lang="en-US"/>
              <a:t>Click to Add</a:t>
            </a:r>
            <a:br>
              <a:rPr lang="en-US"/>
            </a:br>
            <a:r>
              <a:rPr lang="en-US"/>
              <a:t>Two-Line Title</a:t>
            </a:r>
          </a:p>
        </p:txBody>
      </p:sp>
      <p:sp>
        <p:nvSpPr>
          <p:cNvPr id="5" name="Rectangle 4"/>
          <p:cNvSpPr/>
          <p:nvPr userDrawn="1"/>
        </p:nvSpPr>
        <p:spPr>
          <a:xfrm>
            <a:off x="383369" y="1228187"/>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Light" panose="020B0303030202060203" pitchFamily="34" charset="0"/>
            </a:endParaRPr>
          </a:p>
        </p:txBody>
      </p:sp>
      <p:pic>
        <p:nvPicPr>
          <p:cNvPr id="6" name="Picture 5"/>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7" name="Footer Placeholder 6"/>
          <p:cNvSpPr>
            <a:spLocks noGrp="1"/>
          </p:cNvSpPr>
          <p:nvPr>
            <p:ph type="ftr" sz="quarter" idx="10"/>
          </p:nvPr>
        </p:nvSpPr>
        <p:spPr/>
        <p:txBody>
          <a:bodyPr/>
          <a:lstStyle>
            <a:lvl1pPr>
              <a:defRPr>
                <a:latin typeface="MetricHPE Light" panose="020B0303030202060203" pitchFamily="34" charset="0"/>
              </a:defRPr>
            </a:lvl1pPr>
          </a:lstStyle>
          <a:p>
            <a:r>
              <a:rPr lang="en-US"/>
              <a:t>craylabs@hpe.com</a:t>
            </a:r>
          </a:p>
        </p:txBody>
      </p:sp>
      <p:sp>
        <p:nvSpPr>
          <p:cNvPr id="8" name="Slide Number Placeholder 7"/>
          <p:cNvSpPr>
            <a:spLocks noGrp="1"/>
          </p:cNvSpPr>
          <p:nvPr>
            <p:ph type="sldNum" sz="quarter" idx="11"/>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2063658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Subtitle, 2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1391" y="287942"/>
            <a:ext cx="11430000" cy="868680"/>
          </a:xfrm>
        </p:spPr>
        <p:txBody>
          <a:bodyPr anchor="b"/>
          <a:lstStyle>
            <a:lvl1pPr>
              <a:defRPr/>
            </a:lvl1pPr>
          </a:lstStyle>
          <a:p>
            <a:r>
              <a:rPr lang="en-US"/>
              <a:t>Click to Add</a:t>
            </a:r>
            <a:br>
              <a:rPr lang="en-US"/>
            </a:br>
            <a:r>
              <a:rPr lang="en-US"/>
              <a:t>Two-Line Title</a:t>
            </a:r>
          </a:p>
        </p:txBody>
      </p:sp>
      <p:pic>
        <p:nvPicPr>
          <p:cNvPr id="6" name="Picture 5"/>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7" name="Text Placeholder 7"/>
          <p:cNvSpPr>
            <a:spLocks noGrp="1"/>
          </p:cNvSpPr>
          <p:nvPr>
            <p:ph type="body" sz="quarter" idx="13" hasCustomPrompt="1"/>
          </p:nvPr>
        </p:nvSpPr>
        <p:spPr>
          <a:xfrm>
            <a:off x="389696" y="1205694"/>
            <a:ext cx="11421304" cy="381000"/>
          </a:xfrm>
        </p:spPr>
        <p:txBody>
          <a:bodyPr>
            <a:noAutofit/>
          </a:bodyPr>
          <a:lstStyle>
            <a:lvl1pPr marL="0" indent="0">
              <a:spcBef>
                <a:spcPts val="0"/>
              </a:spcBef>
              <a:buNone/>
              <a:defRPr sz="2200" baseline="0">
                <a:latin typeface="MetricHPE Light" panose="020B03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8" name="Rectangle 7"/>
          <p:cNvSpPr/>
          <p:nvPr userDrawn="1"/>
        </p:nvSpPr>
        <p:spPr>
          <a:xfrm>
            <a:off x="385100" y="1618696"/>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Light" panose="020B0303030202060203" pitchFamily="34" charset="0"/>
            </a:endParaRPr>
          </a:p>
        </p:txBody>
      </p:sp>
      <p:sp>
        <p:nvSpPr>
          <p:cNvPr id="10" name="Footer Placeholder 9"/>
          <p:cNvSpPr>
            <a:spLocks noGrp="1"/>
          </p:cNvSpPr>
          <p:nvPr>
            <p:ph type="ftr" sz="quarter" idx="14"/>
          </p:nvPr>
        </p:nvSpPr>
        <p:spPr/>
        <p:txBody>
          <a:bodyPr/>
          <a:lstStyle>
            <a:lvl1pPr>
              <a:defRPr>
                <a:latin typeface="MetricHPE Light" panose="020B0303030202060203" pitchFamily="34" charset="0"/>
              </a:defRPr>
            </a:lvl1pPr>
          </a:lstStyle>
          <a:p>
            <a:r>
              <a:rPr lang="en-US"/>
              <a:t>craylabs@hpe.com</a:t>
            </a:r>
          </a:p>
        </p:txBody>
      </p:sp>
      <p:sp>
        <p:nvSpPr>
          <p:cNvPr id="11" name="Slide Number Placeholder 10"/>
          <p:cNvSpPr>
            <a:spLocks noGrp="1"/>
          </p:cNvSpPr>
          <p:nvPr>
            <p:ph type="sldNum" sz="quarter" idx="15"/>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103872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1391" y="2676894"/>
            <a:ext cx="3685309" cy="868680"/>
          </a:xfrm>
        </p:spPr>
        <p:txBody>
          <a:bodyPr anchor="b"/>
          <a:lstStyle>
            <a:lvl1pPr>
              <a:defRPr/>
            </a:lvl1pPr>
          </a:lstStyle>
          <a:p>
            <a:r>
              <a:rPr lang="en-US"/>
              <a:t>Click to Add</a:t>
            </a:r>
            <a:br>
              <a:rPr lang="en-US"/>
            </a:br>
            <a:r>
              <a:rPr lang="en-US"/>
              <a:t>multi-Line Title</a:t>
            </a:r>
          </a:p>
        </p:txBody>
      </p:sp>
      <p:pic>
        <p:nvPicPr>
          <p:cNvPr id="6" name="Picture 5"/>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3616182"/>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Light" panose="020B0303030202060203" pitchFamily="34" charset="0"/>
            </a:endParaRPr>
          </a:p>
        </p:txBody>
      </p:sp>
      <p:sp>
        <p:nvSpPr>
          <p:cNvPr id="9" name="Footer Placeholder 8"/>
          <p:cNvSpPr>
            <a:spLocks noGrp="1"/>
          </p:cNvSpPr>
          <p:nvPr>
            <p:ph type="ftr" sz="quarter" idx="10"/>
          </p:nvPr>
        </p:nvSpPr>
        <p:spPr/>
        <p:txBody>
          <a:bodyPr/>
          <a:lstStyle>
            <a:lvl1pPr>
              <a:defRPr>
                <a:latin typeface="MetricHPE Light" panose="020B0303030202060203" pitchFamily="34" charset="0"/>
              </a:defRPr>
            </a:lvl1pPr>
          </a:lstStyle>
          <a:p>
            <a:r>
              <a:rPr lang="en-US"/>
              <a:t>craylabs@hpe.com</a:t>
            </a:r>
          </a:p>
        </p:txBody>
      </p:sp>
      <p:sp>
        <p:nvSpPr>
          <p:cNvPr id="10" name="Slide Number Placeholder 9"/>
          <p:cNvSpPr>
            <a:spLocks noGrp="1"/>
          </p:cNvSpPr>
          <p:nvPr>
            <p:ph type="sldNum" sz="quarter" idx="11"/>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302456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1391" y="2676894"/>
            <a:ext cx="3536373" cy="868680"/>
          </a:xfrm>
        </p:spPr>
        <p:txBody>
          <a:bodyPr anchor="b"/>
          <a:lstStyle>
            <a:lvl1pPr>
              <a:defRPr/>
            </a:lvl1pPr>
          </a:lstStyle>
          <a:p>
            <a:r>
              <a:rPr lang="en-US"/>
              <a:t>Click to Add</a:t>
            </a:r>
            <a:br>
              <a:rPr lang="en-US"/>
            </a:br>
            <a:r>
              <a:rPr lang="en-US"/>
              <a:t>multi-Line Title</a:t>
            </a:r>
          </a:p>
        </p:txBody>
      </p:sp>
      <p:pic>
        <p:nvPicPr>
          <p:cNvPr id="6" name="Picture 5"/>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3616182"/>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Light" panose="020B0303030202060203" pitchFamily="34" charset="0"/>
            </a:endParaRPr>
          </a:p>
        </p:txBody>
      </p:sp>
      <p:sp>
        <p:nvSpPr>
          <p:cNvPr id="11" name="Content Placeholder 10"/>
          <p:cNvSpPr>
            <a:spLocks noGrp="1"/>
          </p:cNvSpPr>
          <p:nvPr>
            <p:ph sz="quarter" idx="13"/>
          </p:nvPr>
        </p:nvSpPr>
        <p:spPr>
          <a:xfrm>
            <a:off x="4076700" y="331788"/>
            <a:ext cx="7734300" cy="5764212"/>
          </a:xfrm>
        </p:spPr>
        <p:txBody>
          <a:bodyPr anchor="ct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4"/>
          </p:nvPr>
        </p:nvSpPr>
        <p:spPr/>
        <p:txBody>
          <a:bodyPr/>
          <a:lstStyle>
            <a:lvl1pPr>
              <a:defRPr>
                <a:latin typeface="MetricHPE Light" panose="020B0303030202060203" pitchFamily="34" charset="0"/>
              </a:defRPr>
            </a:lvl1pPr>
          </a:lstStyle>
          <a:p>
            <a:r>
              <a:rPr lang="en-US"/>
              <a:t>craylabs@hpe.com</a:t>
            </a:r>
          </a:p>
        </p:txBody>
      </p:sp>
      <p:sp>
        <p:nvSpPr>
          <p:cNvPr id="7" name="Slide Number Placeholder 6"/>
          <p:cNvSpPr>
            <a:spLocks noGrp="1"/>
          </p:cNvSpPr>
          <p:nvPr>
            <p:ph type="sldNum" sz="quarter" idx="15"/>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4280461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ubtitle and Content, Lef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3616182"/>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Light" panose="020B0303030202060203" pitchFamily="34" charset="0"/>
            </a:endParaRPr>
          </a:p>
        </p:txBody>
      </p:sp>
      <p:sp>
        <p:nvSpPr>
          <p:cNvPr id="11" name="Content Placeholder 10"/>
          <p:cNvSpPr>
            <a:spLocks noGrp="1"/>
          </p:cNvSpPr>
          <p:nvPr>
            <p:ph sz="quarter" idx="13"/>
          </p:nvPr>
        </p:nvSpPr>
        <p:spPr>
          <a:xfrm>
            <a:off x="4076700" y="331788"/>
            <a:ext cx="7734300" cy="5764212"/>
          </a:xfrm>
        </p:spPr>
        <p:txBody>
          <a:bodyPr anchor="ct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p:cNvSpPr>
            <a:spLocks noGrp="1"/>
          </p:cNvSpPr>
          <p:nvPr>
            <p:ph type="body" sz="quarter" idx="14" hasCustomPrompt="1"/>
          </p:nvPr>
        </p:nvSpPr>
        <p:spPr>
          <a:xfrm>
            <a:off x="389696" y="2703886"/>
            <a:ext cx="3567901" cy="795528"/>
          </a:xfrm>
        </p:spPr>
        <p:txBody>
          <a:bodyPr anchor="b">
            <a:noAutofit/>
          </a:bodyPr>
          <a:lstStyle>
            <a:lvl1pPr marL="0" indent="0">
              <a:spcBef>
                <a:spcPts val="0"/>
              </a:spcBef>
              <a:buNone/>
              <a:defRPr sz="2200" baseline="0">
                <a:latin typeface="MetricHPE Light" panose="020B03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a:t>
            </a:r>
            <a:br>
              <a:rPr lang="en-US"/>
            </a:br>
            <a:r>
              <a:rPr lang="en-US"/>
              <a:t>two</a:t>
            </a:r>
            <a:r>
              <a:t>-line subtitle</a:t>
            </a:r>
          </a:p>
        </p:txBody>
      </p:sp>
      <p:sp>
        <p:nvSpPr>
          <p:cNvPr id="14" name="Title 1"/>
          <p:cNvSpPr>
            <a:spLocks noGrp="1"/>
          </p:cNvSpPr>
          <p:nvPr>
            <p:ph type="title" hasCustomPrompt="1"/>
          </p:nvPr>
        </p:nvSpPr>
        <p:spPr>
          <a:xfrm>
            <a:off x="391391" y="1980879"/>
            <a:ext cx="3566206" cy="868680"/>
          </a:xfrm>
        </p:spPr>
        <p:txBody>
          <a:bodyPr anchor="b"/>
          <a:lstStyle>
            <a:lvl1pPr>
              <a:defRPr/>
            </a:lvl1pPr>
          </a:lstStyle>
          <a:p>
            <a:r>
              <a:rPr lang="en-US"/>
              <a:t>Click to Add</a:t>
            </a:r>
            <a:br>
              <a:rPr lang="en-US"/>
            </a:br>
            <a:r>
              <a:rPr lang="en-US"/>
              <a:t>multi-Line Title</a:t>
            </a:r>
          </a:p>
        </p:txBody>
      </p:sp>
      <p:sp>
        <p:nvSpPr>
          <p:cNvPr id="2" name="Footer Placeholder 1"/>
          <p:cNvSpPr>
            <a:spLocks noGrp="1"/>
          </p:cNvSpPr>
          <p:nvPr>
            <p:ph type="ftr" sz="quarter" idx="15"/>
          </p:nvPr>
        </p:nvSpPr>
        <p:spPr/>
        <p:txBody>
          <a:bodyPr/>
          <a:lstStyle>
            <a:lvl1pPr>
              <a:defRPr>
                <a:latin typeface="MetricHPE Light" panose="020B0303030202060203" pitchFamily="34" charset="0"/>
              </a:defRPr>
            </a:lvl1pPr>
          </a:lstStyle>
          <a:p>
            <a:r>
              <a:rPr lang="en-US"/>
              <a:t>craylabs@hpe.com</a:t>
            </a:r>
          </a:p>
        </p:txBody>
      </p:sp>
      <p:sp>
        <p:nvSpPr>
          <p:cNvPr id="5" name="Slide Number Placeholder 4"/>
          <p:cNvSpPr>
            <a:spLocks noGrp="1"/>
          </p:cNvSpPr>
          <p:nvPr>
            <p:ph type="sldNum" sz="quarter" idx="16"/>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3637944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Content and Caption,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1391" y="1417320"/>
            <a:ext cx="3536373" cy="868680"/>
          </a:xfrm>
        </p:spPr>
        <p:txBody>
          <a:bodyPr anchor="b"/>
          <a:lstStyle>
            <a:lvl1pPr>
              <a:defRPr/>
            </a:lvl1pPr>
          </a:lstStyle>
          <a:p>
            <a:r>
              <a:rPr lang="en-US"/>
              <a:t>Click to Add</a:t>
            </a:r>
            <a:br>
              <a:rPr lang="en-US"/>
            </a:br>
            <a:r>
              <a:rPr lang="en-US"/>
              <a:t>multi-Line Title</a:t>
            </a:r>
          </a:p>
        </p:txBody>
      </p:sp>
      <p:pic>
        <p:nvPicPr>
          <p:cNvPr id="6" name="Picture 5"/>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2356608"/>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Light" panose="020B0303030202060203" pitchFamily="34" charset="0"/>
            </a:endParaRPr>
          </a:p>
        </p:txBody>
      </p:sp>
      <p:sp>
        <p:nvSpPr>
          <p:cNvPr id="11" name="Content Placeholder 10"/>
          <p:cNvSpPr>
            <a:spLocks noGrp="1"/>
          </p:cNvSpPr>
          <p:nvPr>
            <p:ph sz="quarter" idx="13"/>
          </p:nvPr>
        </p:nvSpPr>
        <p:spPr>
          <a:xfrm>
            <a:off x="4076700" y="331788"/>
            <a:ext cx="7734300" cy="5764212"/>
          </a:xfrm>
        </p:spPr>
        <p:txBody>
          <a:bodyPr anchor="ct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4"/>
          </p:nvPr>
        </p:nvSpPr>
        <p:spPr>
          <a:xfrm>
            <a:off x="381000" y="2534960"/>
            <a:ext cx="3546475" cy="3446462"/>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5"/>
          </p:nvPr>
        </p:nvSpPr>
        <p:spPr/>
        <p:txBody>
          <a:bodyPr/>
          <a:lstStyle>
            <a:lvl1pPr>
              <a:defRPr>
                <a:latin typeface="MetricHPE Light" panose="020B0303030202060203" pitchFamily="34" charset="0"/>
              </a:defRPr>
            </a:lvl1pPr>
          </a:lstStyle>
          <a:p>
            <a:r>
              <a:rPr lang="en-US"/>
              <a:t>craylabs@hpe.com</a:t>
            </a:r>
          </a:p>
        </p:txBody>
      </p:sp>
      <p:sp>
        <p:nvSpPr>
          <p:cNvPr id="9" name="Slide Number Placeholder 8"/>
          <p:cNvSpPr>
            <a:spLocks noGrp="1"/>
          </p:cNvSpPr>
          <p:nvPr>
            <p:ph type="sldNum" sz="quarter" idx="16"/>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563811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Content and Picture, Left">
    <p:spTree>
      <p:nvGrpSpPr>
        <p:cNvPr id="1" name=""/>
        <p:cNvGrpSpPr/>
        <p:nvPr/>
      </p:nvGrpSpPr>
      <p:grpSpPr>
        <a:xfrm>
          <a:off x="0" y="0"/>
          <a:ext cx="0" cy="0"/>
          <a:chOff x="0" y="0"/>
          <a:chExt cx="0" cy="0"/>
        </a:xfrm>
      </p:grpSpPr>
      <p:sp>
        <p:nvSpPr>
          <p:cNvPr id="10" name="Picture Placeholder 9"/>
          <p:cNvSpPr>
            <a:spLocks noGrp="1"/>
          </p:cNvSpPr>
          <p:nvPr>
            <p:ph type="pic" sz="quarter" idx="15" hasCustomPrompt="1"/>
          </p:nvPr>
        </p:nvSpPr>
        <p:spPr>
          <a:xfrm>
            <a:off x="4076700" y="0"/>
            <a:ext cx="8115300" cy="6858000"/>
          </a:xfrm>
        </p:spPr>
        <p:txBody>
          <a:bodyPr anchor="ctr"/>
          <a:lstStyle>
            <a:lvl1pPr marL="0" indent="0" algn="ctr">
              <a:buNone/>
              <a:defRPr>
                <a:latin typeface="MetricHPE Light" panose="020B0303030202060203" pitchFamily="34" charset="0"/>
              </a:defRPr>
            </a:lvl1pPr>
          </a:lstStyle>
          <a:p>
            <a:r>
              <a:rPr lang="en-US"/>
              <a:t>Click to add edge-to-edge picture</a:t>
            </a:r>
          </a:p>
        </p:txBody>
      </p:sp>
      <p:sp>
        <p:nvSpPr>
          <p:cNvPr id="2" name="Title 1"/>
          <p:cNvSpPr>
            <a:spLocks noGrp="1"/>
          </p:cNvSpPr>
          <p:nvPr>
            <p:ph type="title" hasCustomPrompt="1"/>
          </p:nvPr>
        </p:nvSpPr>
        <p:spPr>
          <a:xfrm>
            <a:off x="391391" y="1417320"/>
            <a:ext cx="3536373" cy="868680"/>
          </a:xfrm>
        </p:spPr>
        <p:txBody>
          <a:bodyPr anchor="b"/>
          <a:lstStyle>
            <a:lvl1pPr>
              <a:defRPr/>
            </a:lvl1pPr>
          </a:lstStyle>
          <a:p>
            <a:r>
              <a:rPr lang="en-US"/>
              <a:t>Click to Add</a:t>
            </a:r>
            <a:br>
              <a:rPr lang="en-US"/>
            </a:br>
            <a:r>
              <a:rPr lang="en-US"/>
              <a:t>multi-Line Title</a:t>
            </a:r>
          </a:p>
        </p:txBody>
      </p:sp>
      <p:pic>
        <p:nvPicPr>
          <p:cNvPr id="6" name="Picture 5"/>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2356608"/>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Light" panose="020B0303030202060203" pitchFamily="34" charset="0"/>
            </a:endParaRPr>
          </a:p>
        </p:txBody>
      </p:sp>
      <p:sp>
        <p:nvSpPr>
          <p:cNvPr id="7" name="Text Placeholder 6"/>
          <p:cNvSpPr>
            <a:spLocks noGrp="1"/>
          </p:cNvSpPr>
          <p:nvPr>
            <p:ph type="body" sz="quarter" idx="14"/>
          </p:nvPr>
        </p:nvSpPr>
        <p:spPr>
          <a:xfrm>
            <a:off x="381000" y="2534960"/>
            <a:ext cx="3546475" cy="3446462"/>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6"/>
          </p:nvPr>
        </p:nvSpPr>
        <p:spPr/>
        <p:txBody>
          <a:bodyPr/>
          <a:lstStyle>
            <a:lvl1pPr>
              <a:defRPr>
                <a:latin typeface="MetricHPE Light" panose="020B0303030202060203" pitchFamily="34" charset="0"/>
              </a:defRPr>
            </a:lvl1pPr>
          </a:lstStyle>
          <a:p>
            <a:r>
              <a:rPr lang="en-US"/>
              <a:t>craylabs@hpe.com</a:t>
            </a:r>
          </a:p>
        </p:txBody>
      </p:sp>
      <p:sp>
        <p:nvSpPr>
          <p:cNvPr id="9" name="Slide Number Placeholder 8"/>
          <p:cNvSpPr>
            <a:spLocks noGrp="1"/>
          </p:cNvSpPr>
          <p:nvPr>
            <p:ph type="sldNum" sz="quarter" idx="17"/>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16353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Title Slide with Dark Picture">
    <p:bg>
      <p:bgPr>
        <a:solidFill>
          <a:schemeClr val="tx1"/>
        </a:solidFill>
        <a:effectLst/>
      </p:bgPr>
    </p:bg>
    <p:spTree>
      <p:nvGrpSpPr>
        <p:cNvPr id="1" name=""/>
        <p:cNvGrpSpPr/>
        <p:nvPr/>
      </p:nvGrpSpPr>
      <p:grpSpPr>
        <a:xfrm>
          <a:off x="0" y="0"/>
          <a:ext cx="0" cy="0"/>
          <a:chOff x="0" y="0"/>
          <a:chExt cx="0" cy="0"/>
        </a:xfrm>
      </p:grpSpPr>
      <p:sp>
        <p:nvSpPr>
          <p:cNvPr id="17" name="Date"/>
          <p:cNvSpPr>
            <a:spLocks noGrp="1"/>
          </p:cNvSpPr>
          <p:nvPr userDrawn="1">
            <p:ph type="body" sz="quarter" idx="13" hasCustomPrompt="1"/>
          </p:nvPr>
        </p:nvSpPr>
        <p:spPr>
          <a:xfrm>
            <a:off x="284397" y="4577983"/>
            <a:ext cx="5489578" cy="339214"/>
          </a:xfrm>
        </p:spPr>
        <p:txBody>
          <a:bodyPr lIns="91440" tIns="91440" rIns="91440" bIns="91440">
            <a:noAutofit/>
          </a:bodyPr>
          <a:lstStyle>
            <a:lvl1pPr marL="0" indent="0">
              <a:spcBef>
                <a:spcPts val="0"/>
              </a:spcBef>
              <a:buNone/>
              <a:defRPr sz="2200" baseline="0">
                <a:solidFill>
                  <a:schemeClr val="bg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p>
        </p:txBody>
      </p:sp>
      <p:sp>
        <p:nvSpPr>
          <p:cNvPr id="16" name="Subtitle"/>
          <p:cNvSpPr>
            <a:spLocks noGrp="1"/>
          </p:cNvSpPr>
          <p:nvPr userDrawn="1">
            <p:ph type="subTitle" idx="1" hasCustomPrompt="1"/>
          </p:nvPr>
        </p:nvSpPr>
        <p:spPr>
          <a:xfrm>
            <a:off x="284397" y="4133088"/>
            <a:ext cx="8229600" cy="438912"/>
          </a:xfrm>
        </p:spPr>
        <p:txBody>
          <a:bodyPr lIns="91440" tIns="91440" rIns="91440" bIns="91440">
            <a:noAutofit/>
          </a:bodyPr>
          <a:lstStyle>
            <a:lvl1pPr marL="0" indent="0" algn="l">
              <a:spcBef>
                <a:spcPts val="0"/>
              </a:spcBef>
              <a:buNone/>
              <a:defRPr sz="3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5" name="Title"/>
          <p:cNvSpPr>
            <a:spLocks noGrp="1"/>
          </p:cNvSpPr>
          <p:nvPr userDrawn="1">
            <p:ph type="title" hasCustomPrompt="1"/>
          </p:nvPr>
        </p:nvSpPr>
        <p:spPr>
          <a:xfrm>
            <a:off x="284397" y="1869197"/>
            <a:ext cx="11423555" cy="1905000"/>
          </a:xfrm>
        </p:spPr>
        <p:txBody>
          <a:bodyPr lIns="91440" tIns="91440" rIns="91440" bIns="91440" anchor="b"/>
          <a:lstStyle>
            <a:lvl1pPr>
              <a:lnSpc>
                <a:spcPct val="80000"/>
              </a:lnSpc>
              <a:defRPr sz="4400">
                <a:solidFill>
                  <a:schemeClr val="bg1"/>
                </a:solidFill>
                <a:latin typeface="+mj-lt"/>
              </a:defRPr>
            </a:lvl1pPr>
          </a:lstStyle>
          <a:p>
            <a:r>
              <a:rPr lang="en-US" dirty="0"/>
              <a:t>Click to edit</a:t>
            </a:r>
            <a:br>
              <a:rPr lang="en-US" dirty="0"/>
            </a:br>
            <a:r>
              <a:rPr lang="en-US" dirty="0"/>
              <a:t>master title style</a:t>
            </a:r>
          </a:p>
        </p:txBody>
      </p:sp>
      <p:sp>
        <p:nvSpPr>
          <p:cNvPr id="7" name="Footer Placeholder">
            <a:extLst>
              <a:ext uri="{FF2B5EF4-FFF2-40B4-BE49-F238E27FC236}">
                <a16:creationId xmlns:a16="http://schemas.microsoft.com/office/drawing/2014/main" id="{DD0DBAFB-7047-4B08-B7ED-CB050B7FBB50}"/>
              </a:ext>
            </a:extLst>
          </p:cNvPr>
          <p:cNvSpPr>
            <a:spLocks noGrp="1"/>
          </p:cNvSpPr>
          <p:nvPr userDrawn="1">
            <p:ph type="ftr" sz="quarter" idx="14"/>
          </p:nvPr>
        </p:nvSpPr>
        <p:spPr>
          <a:xfrm>
            <a:off x="4374720" y="6129337"/>
            <a:ext cx="7481160" cy="411581"/>
          </a:xfrm>
        </p:spPr>
        <p:txBody>
          <a:bodyPr/>
          <a:lstStyle>
            <a:lvl1pPr>
              <a:defRPr>
                <a:solidFill>
                  <a:schemeClr val="bg1"/>
                </a:solidFill>
                <a:latin typeface="+mn-lt"/>
              </a:defRPr>
            </a:lvl1pPr>
          </a:lstStyle>
          <a:p>
            <a:r>
              <a:rPr lang="en-US"/>
              <a:t>Confidential | Authorized </a:t>
            </a:r>
            <a:endParaRPr lang="en-US" dirty="0"/>
          </a:p>
        </p:txBody>
      </p:sp>
      <p:grpSp>
        <p:nvGrpSpPr>
          <p:cNvPr id="10" name="Logo">
            <a:extLst>
              <a:ext uri="{FF2B5EF4-FFF2-40B4-BE49-F238E27FC236}">
                <a16:creationId xmlns:a16="http://schemas.microsoft.com/office/drawing/2014/main" id="{A3C61050-E60B-4FC2-8361-B75DC38392A3}"/>
              </a:ext>
            </a:extLst>
          </p:cNvPr>
          <p:cNvGrpSpPr>
            <a:grpSpLocks noChangeAspect="1"/>
          </p:cNvGrpSpPr>
          <p:nvPr userDrawn="1"/>
        </p:nvGrpSpPr>
        <p:grpSpPr>
          <a:xfrm>
            <a:off x="393523" y="381956"/>
            <a:ext cx="2218745" cy="893759"/>
            <a:chOff x="393523" y="381956"/>
            <a:chExt cx="2218745" cy="893759"/>
          </a:xfrm>
        </p:grpSpPr>
        <p:sp>
          <p:nvSpPr>
            <p:cNvPr id="13" name="Element"/>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lack" panose="020B0A03030202060203" pitchFamily="34" charset="0"/>
              </a:endParaRPr>
            </a:p>
          </p:txBody>
        </p:sp>
        <p:sp>
          <p:nvSpPr>
            <p:cNvPr id="14" name="Wordmark"/>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lack" panose="020B0A03030202060203" pitchFamily="34" charset="0"/>
              </a:endParaRPr>
            </a:p>
          </p:txBody>
        </p:sp>
      </p:grpSp>
    </p:spTree>
    <p:extLst>
      <p:ext uri="{BB962C8B-B14F-4D97-AF65-F5344CB8AC3E}">
        <p14:creationId xmlns:p14="http://schemas.microsoft.com/office/powerpoint/2010/main" val="2345140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Dark Picture">
    <p:spTree>
      <p:nvGrpSpPr>
        <p:cNvPr id="1" name=""/>
        <p:cNvGrpSpPr/>
        <p:nvPr/>
      </p:nvGrpSpPr>
      <p:grpSpPr>
        <a:xfrm>
          <a:off x="0" y="0"/>
          <a:ext cx="0" cy="0"/>
          <a:chOff x="0" y="0"/>
          <a:chExt cx="0" cy="0"/>
        </a:xfrm>
      </p:grpSpPr>
      <p:grpSp>
        <p:nvGrpSpPr>
          <p:cNvPr id="9" name="Group 8"/>
          <p:cNvGrpSpPr>
            <a:grpSpLocks noChangeAspect="1"/>
          </p:cNvGrpSpPr>
          <p:nvPr userDrawn="1"/>
        </p:nvGrpSpPr>
        <p:grpSpPr>
          <a:xfrm>
            <a:off x="393523" y="381956"/>
            <a:ext cx="2218745" cy="893759"/>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latin typeface="MetricHPE Black" panose="020B0A03030202060203" pitchFamily="34" charset="0"/>
              </a:endParaRPr>
            </a:p>
          </p:txBody>
        </p:sp>
        <p:sp>
          <p:nvSpPr>
            <p:cNvPr id="14" name="Freeform 6"/>
            <p:cNvSpPr>
              <a:spLocks noEditPoints="1"/>
            </p:cNvSpPr>
            <p:nvPr/>
          </p:nvSpPr>
          <p:spPr bwMode="auto">
            <a:xfrm>
              <a:off x="3578225" y="1968501"/>
              <a:ext cx="5038725" cy="1289049"/>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latin typeface="MetricHPE Black" panose="020B0A03030202060203" pitchFamily="34" charset="0"/>
              </a:endParaRPr>
            </a:p>
          </p:txBody>
        </p:sp>
      </p:grpSp>
      <p:sp>
        <p:nvSpPr>
          <p:cNvPr id="15" name="Title 4"/>
          <p:cNvSpPr>
            <a:spLocks noGrp="1"/>
          </p:cNvSpPr>
          <p:nvPr>
            <p:ph type="title" hasCustomPrompt="1"/>
          </p:nvPr>
        </p:nvSpPr>
        <p:spPr>
          <a:xfrm>
            <a:off x="379647" y="1869197"/>
            <a:ext cx="11423555" cy="1905000"/>
          </a:xfrm>
        </p:spPr>
        <p:txBody>
          <a:bodyPr anchor="b"/>
          <a:lstStyle>
            <a:lvl1pPr>
              <a:lnSpc>
                <a:spcPct val="80000"/>
              </a:lnSpc>
              <a:defRPr sz="4400">
                <a:solidFill>
                  <a:schemeClr val="bg1"/>
                </a:solidFill>
              </a:defRPr>
            </a:lvl1pPr>
          </a:lstStyle>
          <a:p>
            <a:r>
              <a:rPr lang="en-US"/>
              <a:t>Click to edit</a:t>
            </a:r>
            <a:br>
              <a:rPr lang="en-US"/>
            </a:br>
            <a:r>
              <a:rPr lang="en-US"/>
              <a:t>master title style</a:t>
            </a:r>
            <a:endParaRPr/>
          </a:p>
        </p:txBody>
      </p:sp>
      <p:sp>
        <p:nvSpPr>
          <p:cNvPr id="16" name="Subtitle 2"/>
          <p:cNvSpPr>
            <a:spLocks noGrp="1"/>
          </p:cNvSpPr>
          <p:nvPr>
            <p:ph type="subTitle" idx="1" hasCustomPrompt="1"/>
          </p:nvPr>
        </p:nvSpPr>
        <p:spPr>
          <a:xfrm>
            <a:off x="379647" y="4133088"/>
            <a:ext cx="8229600" cy="438912"/>
          </a:xfrm>
        </p:spPr>
        <p:txBody>
          <a:bodyPr>
            <a:noAutofit/>
          </a:bodyPr>
          <a:lstStyle>
            <a:lvl1pPr marL="0" indent="0" algn="l">
              <a:spcBef>
                <a:spcPts val="0"/>
              </a:spcBef>
              <a:buNone/>
              <a:defRPr sz="3000">
                <a:solidFill>
                  <a:schemeClr val="bg1"/>
                </a:solidFill>
                <a:latin typeface="MetricHPE Light" panose="020B03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endParaRPr/>
          </a:p>
        </p:txBody>
      </p:sp>
      <p:sp>
        <p:nvSpPr>
          <p:cNvPr id="17" name="Text Placeholder 7"/>
          <p:cNvSpPr>
            <a:spLocks noGrp="1"/>
          </p:cNvSpPr>
          <p:nvPr>
            <p:ph type="body" sz="quarter" idx="13" hasCustomPrompt="1"/>
          </p:nvPr>
        </p:nvSpPr>
        <p:spPr>
          <a:xfrm>
            <a:off x="379647" y="4577983"/>
            <a:ext cx="5489578" cy="339214"/>
          </a:xfrm>
        </p:spPr>
        <p:txBody>
          <a:bodyPr>
            <a:noAutofit/>
          </a:bodyPr>
          <a:lstStyle>
            <a:lvl1pPr marL="0" indent="0">
              <a:spcBef>
                <a:spcPts val="0"/>
              </a:spcBef>
              <a:buNone/>
              <a:defRPr sz="2000" baseline="0">
                <a:solidFill>
                  <a:schemeClr val="bg1"/>
                </a:solidFill>
                <a:latin typeface="MetricHPE Light" panose="020B03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endParaRPr/>
          </a:p>
        </p:txBody>
      </p:sp>
      <p:sp>
        <p:nvSpPr>
          <p:cNvPr id="18" name="Rectangle 17"/>
          <p:cNvSpPr/>
          <p:nvPr userDrawn="1"/>
        </p:nvSpPr>
        <p:spPr>
          <a:xfrm>
            <a:off x="379647" y="3890957"/>
            <a:ext cx="530283"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Picture Placeholder 3"/>
          <p:cNvSpPr>
            <a:spLocks noGrp="1"/>
          </p:cNvSpPr>
          <p:nvPr>
            <p:ph type="pic" sz="quarter" idx="15" hasCustomPrompt="1"/>
          </p:nvPr>
        </p:nvSpPr>
        <p:spPr>
          <a:xfrm>
            <a:off x="0" y="0"/>
            <a:ext cx="12192000" cy="6858000"/>
          </a:xfrm>
        </p:spPr>
        <p:txBody>
          <a:bodyPr rIns="1828800" anchor="ctr"/>
          <a:lstStyle>
            <a:lvl1pPr marL="0" indent="0" algn="r">
              <a:buNone/>
              <a:defRPr>
                <a:latin typeface="MetricHPE Light" panose="020B0303030202060203" pitchFamily="34" charset="0"/>
              </a:defRPr>
            </a:lvl1pPr>
          </a:lstStyle>
          <a:p>
            <a:r>
              <a:rPr lang="en-US"/>
              <a:t>Click to add picture</a:t>
            </a:r>
          </a:p>
        </p:txBody>
      </p:sp>
      <p:sp>
        <p:nvSpPr>
          <p:cNvPr id="8" name="Title 1"/>
          <p:cNvSpPr>
            <a:spLocks noGrp="1"/>
          </p:cNvSpPr>
          <p:nvPr>
            <p:ph type="title" hasCustomPrompt="1"/>
          </p:nvPr>
        </p:nvSpPr>
        <p:spPr>
          <a:xfrm>
            <a:off x="419839" y="2743510"/>
            <a:ext cx="5630583" cy="1485280"/>
          </a:xfrm>
        </p:spPr>
        <p:txBody>
          <a:bodyPr anchor="t"/>
          <a:lstStyle>
            <a:lvl1pPr>
              <a:defRPr sz="3200" baseline="0"/>
            </a:lvl1pPr>
          </a:lstStyle>
          <a:p>
            <a:r>
              <a:rPr lang="en-US"/>
              <a:t>Click to add section header</a:t>
            </a:r>
            <a:br>
              <a:rPr lang="en-US"/>
            </a:br>
            <a:r>
              <a:rPr lang="en-US"/>
              <a:t>or big idea statement</a:t>
            </a:r>
          </a:p>
        </p:txBody>
      </p:sp>
      <p:sp>
        <p:nvSpPr>
          <p:cNvPr id="2" name="Footer Placeholder 1"/>
          <p:cNvSpPr>
            <a:spLocks noGrp="1"/>
          </p:cNvSpPr>
          <p:nvPr>
            <p:ph type="ftr" sz="quarter" idx="16"/>
          </p:nvPr>
        </p:nvSpPr>
        <p:spPr/>
        <p:txBody>
          <a:bodyPr/>
          <a:lstStyle>
            <a:lvl1pPr>
              <a:defRPr>
                <a:latin typeface="MetricHPE Light" panose="020B0303030202060203" pitchFamily="34" charset="0"/>
              </a:defRPr>
            </a:lvl1pPr>
          </a:lstStyle>
          <a:p>
            <a:r>
              <a:rPr lang="en-US"/>
              <a:t>craylabs@hpe.com</a:t>
            </a:r>
          </a:p>
        </p:txBody>
      </p:sp>
      <p:sp>
        <p:nvSpPr>
          <p:cNvPr id="3" name="Slide Number Placeholder 2"/>
          <p:cNvSpPr>
            <a:spLocks noGrp="1"/>
          </p:cNvSpPr>
          <p:nvPr>
            <p:ph type="sldNum" sz="quarter" idx="17"/>
          </p:nvPr>
        </p:nvSpPr>
        <p:spPr/>
        <p:txBody>
          <a:bodyPr/>
          <a:lstStyle>
            <a:lvl1pPr>
              <a:defRPr>
                <a:latin typeface="MetricHPE Light" panose="020B0303030202060203" pitchFamily="34" charset="0"/>
              </a:defRPr>
            </a:lvl1pPr>
          </a:lstStyle>
          <a:p>
            <a:pPr defTabSz="1088421">
              <a:buFontTx/>
              <a:buBlip>
                <a:blip r:embed="rId2"/>
              </a:buBlip>
            </a:pPr>
            <a:fld id="{104FC826-72BB-4AF1-BA01-A94F7396A7DC}" type="slidenum">
              <a:rPr lang="en-US" smtClean="0"/>
              <a:pPr defTabSz="1088421">
                <a:buFontTx/>
                <a:buBlip>
                  <a:blip r:embed="rId2"/>
                </a:buBlip>
              </a:pPr>
              <a:t>‹#›</a:t>
            </a:fld>
            <a:endParaRPr lang="en-US"/>
          </a:p>
        </p:txBody>
      </p:sp>
    </p:spTree>
    <p:extLst>
      <p:ext uri="{BB962C8B-B14F-4D97-AF65-F5344CB8AC3E}">
        <p14:creationId xmlns:p14="http://schemas.microsoft.com/office/powerpoint/2010/main" val="2246664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Dark Picture">
    <p:bg>
      <p:bgPr>
        <a:solidFill>
          <a:schemeClr val="bg1"/>
        </a:solidFill>
        <a:effectLst/>
      </p:bgPr>
    </p:bg>
    <p:spTree>
      <p:nvGrpSpPr>
        <p:cNvPr id="1" name=""/>
        <p:cNvGrpSpPr/>
        <p:nvPr/>
      </p:nvGrpSpPr>
      <p:grpSpPr>
        <a:xfrm>
          <a:off x="0" y="0"/>
          <a:ext cx="0" cy="0"/>
          <a:chOff x="0" y="0"/>
          <a:chExt cx="0" cy="0"/>
        </a:xfrm>
      </p:grpSpPr>
      <p:grpSp>
        <p:nvGrpSpPr>
          <p:cNvPr id="9" name="Group 8"/>
          <p:cNvGrpSpPr>
            <a:grpSpLocks noChangeAspect="1"/>
          </p:cNvGrpSpPr>
          <p:nvPr userDrawn="1"/>
        </p:nvGrpSpPr>
        <p:grpSpPr>
          <a:xfrm>
            <a:off x="393523" y="381956"/>
            <a:ext cx="2218745" cy="893759"/>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latin typeface="MetricHPE Black" panose="020B0A03030202060203" pitchFamily="34" charset="0"/>
              </a:endParaRPr>
            </a:p>
          </p:txBody>
        </p:sp>
        <p:sp>
          <p:nvSpPr>
            <p:cNvPr id="14" name="Freeform 6"/>
            <p:cNvSpPr>
              <a:spLocks noEditPoints="1"/>
            </p:cNvSpPr>
            <p:nvPr/>
          </p:nvSpPr>
          <p:spPr bwMode="auto">
            <a:xfrm>
              <a:off x="3578225" y="1968501"/>
              <a:ext cx="5038725" cy="1289049"/>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latin typeface="MetricHPE Black" panose="020B0A03030202060203" pitchFamily="34" charset="0"/>
              </a:endParaRPr>
            </a:p>
          </p:txBody>
        </p:sp>
      </p:grpSp>
      <p:sp>
        <p:nvSpPr>
          <p:cNvPr id="15" name="Title 4"/>
          <p:cNvSpPr>
            <a:spLocks noGrp="1"/>
          </p:cNvSpPr>
          <p:nvPr>
            <p:ph type="title" hasCustomPrompt="1"/>
          </p:nvPr>
        </p:nvSpPr>
        <p:spPr>
          <a:xfrm>
            <a:off x="379647" y="1869197"/>
            <a:ext cx="11423555" cy="1905000"/>
          </a:xfrm>
        </p:spPr>
        <p:txBody>
          <a:bodyPr anchor="b"/>
          <a:lstStyle>
            <a:lvl1pPr>
              <a:lnSpc>
                <a:spcPct val="80000"/>
              </a:lnSpc>
              <a:defRPr sz="4400">
                <a:solidFill>
                  <a:sysClr val="windowText" lastClr="000000"/>
                </a:solidFill>
              </a:defRPr>
            </a:lvl1pPr>
          </a:lstStyle>
          <a:p>
            <a:r>
              <a:rPr lang="en-US"/>
              <a:t>Click to edit</a:t>
            </a:r>
            <a:br>
              <a:rPr lang="en-US"/>
            </a:br>
            <a:r>
              <a:rPr lang="en-US"/>
              <a:t>master title style</a:t>
            </a:r>
            <a:endParaRPr/>
          </a:p>
        </p:txBody>
      </p:sp>
      <p:sp>
        <p:nvSpPr>
          <p:cNvPr id="18" name="Rectangle 17"/>
          <p:cNvSpPr/>
          <p:nvPr userDrawn="1"/>
        </p:nvSpPr>
        <p:spPr>
          <a:xfrm>
            <a:off x="379647" y="3890957"/>
            <a:ext cx="530283"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2" name="Subtitle 2"/>
          <p:cNvSpPr>
            <a:spLocks noGrp="1"/>
          </p:cNvSpPr>
          <p:nvPr>
            <p:ph type="subTitle" idx="1" hasCustomPrompt="1"/>
          </p:nvPr>
        </p:nvSpPr>
        <p:spPr>
          <a:xfrm>
            <a:off x="379647" y="4133088"/>
            <a:ext cx="8229600" cy="438912"/>
          </a:xfrm>
        </p:spPr>
        <p:txBody>
          <a:bodyPr>
            <a:noAutofit/>
          </a:bodyPr>
          <a:lstStyle>
            <a:lvl1pPr marL="0" indent="0" algn="l">
              <a:spcBef>
                <a:spcPts val="0"/>
              </a:spcBef>
              <a:buNone/>
              <a:defRPr sz="3000">
                <a:solidFill>
                  <a:schemeClr val="tx1"/>
                </a:solidFill>
                <a:latin typeface="MetricHPE Light" panose="020B03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endParaRPr/>
          </a:p>
        </p:txBody>
      </p:sp>
      <p:sp>
        <p:nvSpPr>
          <p:cNvPr id="19" name="Text Placeholder 7"/>
          <p:cNvSpPr>
            <a:spLocks noGrp="1"/>
          </p:cNvSpPr>
          <p:nvPr>
            <p:ph type="body" sz="quarter" idx="13" hasCustomPrompt="1"/>
          </p:nvPr>
        </p:nvSpPr>
        <p:spPr>
          <a:xfrm>
            <a:off x="379647" y="4577983"/>
            <a:ext cx="5489578" cy="339214"/>
          </a:xfrm>
        </p:spPr>
        <p:txBody>
          <a:bodyPr>
            <a:noAutofit/>
          </a:bodyPr>
          <a:lstStyle>
            <a:lvl1pPr marL="0" indent="0">
              <a:spcBef>
                <a:spcPts val="0"/>
              </a:spcBef>
              <a:buNone/>
              <a:defRPr sz="2000" baseline="0">
                <a:solidFill>
                  <a:schemeClr val="tx1"/>
                </a:solidFill>
                <a:latin typeface="MetricHPE Light" panose="020B03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Slide with Name">
    <p:spTree>
      <p:nvGrpSpPr>
        <p:cNvPr id="1" name=""/>
        <p:cNvGrpSpPr/>
        <p:nvPr/>
      </p:nvGrpSpPr>
      <p:grpSpPr>
        <a:xfrm>
          <a:off x="0" y="0"/>
          <a:ext cx="0" cy="0"/>
          <a:chOff x="0" y="0"/>
          <a:chExt cx="0" cy="0"/>
        </a:xfrm>
      </p:grpSpPr>
      <p:grpSp>
        <p:nvGrpSpPr>
          <p:cNvPr id="9" name="Group 8"/>
          <p:cNvGrpSpPr>
            <a:grpSpLocks noChangeAspect="1"/>
          </p:cNvGrpSpPr>
          <p:nvPr userDrawn="1"/>
        </p:nvGrpSpPr>
        <p:grpSpPr>
          <a:xfrm>
            <a:off x="393523" y="381956"/>
            <a:ext cx="2218745" cy="893759"/>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latin typeface="MetricHPE Black" panose="020B0A03030202060203" pitchFamily="34" charset="0"/>
              </a:endParaRPr>
            </a:p>
          </p:txBody>
        </p:sp>
        <p:sp>
          <p:nvSpPr>
            <p:cNvPr id="14" name="Freeform 6"/>
            <p:cNvSpPr>
              <a:spLocks noEditPoints="1"/>
            </p:cNvSpPr>
            <p:nvPr/>
          </p:nvSpPr>
          <p:spPr bwMode="auto">
            <a:xfrm>
              <a:off x="3578225" y="1968501"/>
              <a:ext cx="5038725" cy="1289049"/>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latin typeface="MetricHPE Black" panose="020B0A03030202060203" pitchFamily="34" charset="0"/>
              </a:endParaRPr>
            </a:p>
          </p:txBody>
        </p:sp>
      </p:grpSp>
      <p:sp>
        <p:nvSpPr>
          <p:cNvPr id="15" name="Title 4"/>
          <p:cNvSpPr>
            <a:spLocks noGrp="1"/>
          </p:cNvSpPr>
          <p:nvPr>
            <p:ph type="title" hasCustomPrompt="1"/>
          </p:nvPr>
        </p:nvSpPr>
        <p:spPr>
          <a:xfrm>
            <a:off x="379647" y="1869197"/>
            <a:ext cx="11423555" cy="1905000"/>
          </a:xfrm>
        </p:spPr>
        <p:txBody>
          <a:bodyPr anchor="b"/>
          <a:lstStyle>
            <a:lvl1pPr>
              <a:lnSpc>
                <a:spcPct val="80000"/>
              </a:lnSpc>
              <a:defRPr sz="4400">
                <a:solidFill>
                  <a:schemeClr val="bg1"/>
                </a:solidFill>
              </a:defRPr>
            </a:lvl1pPr>
          </a:lstStyle>
          <a:p>
            <a:r>
              <a:rPr lang="en-US"/>
              <a:t>Click to edit</a:t>
            </a:r>
            <a:br>
              <a:rPr lang="en-US"/>
            </a:br>
            <a:r>
              <a:rPr lang="en-US"/>
              <a:t>master title style</a:t>
            </a:r>
            <a:endParaRPr/>
          </a:p>
        </p:txBody>
      </p:sp>
      <p:sp>
        <p:nvSpPr>
          <p:cNvPr id="16" name="Subtitle 2"/>
          <p:cNvSpPr>
            <a:spLocks noGrp="1"/>
          </p:cNvSpPr>
          <p:nvPr>
            <p:ph type="subTitle" idx="1" hasCustomPrompt="1"/>
          </p:nvPr>
        </p:nvSpPr>
        <p:spPr>
          <a:xfrm>
            <a:off x="379647" y="4133088"/>
            <a:ext cx="8229600" cy="438912"/>
          </a:xfrm>
        </p:spPr>
        <p:txBody>
          <a:bodyPr>
            <a:noAutofit/>
          </a:bodyPr>
          <a:lstStyle>
            <a:lvl1pPr marL="0" indent="0" algn="l">
              <a:spcBef>
                <a:spcPts val="0"/>
              </a:spcBef>
              <a:buNone/>
              <a:defRPr sz="3000">
                <a:solidFill>
                  <a:schemeClr val="bg1"/>
                </a:solidFill>
                <a:latin typeface="MetricHPE Light" panose="020B03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endParaRPr/>
          </a:p>
        </p:txBody>
      </p:sp>
      <p:sp>
        <p:nvSpPr>
          <p:cNvPr id="17" name="Text Placeholder 7"/>
          <p:cNvSpPr>
            <a:spLocks noGrp="1"/>
          </p:cNvSpPr>
          <p:nvPr>
            <p:ph type="body" sz="quarter" idx="13" hasCustomPrompt="1"/>
          </p:nvPr>
        </p:nvSpPr>
        <p:spPr>
          <a:xfrm>
            <a:off x="379647" y="4577983"/>
            <a:ext cx="5489578" cy="339214"/>
          </a:xfrm>
        </p:spPr>
        <p:txBody>
          <a:bodyPr>
            <a:noAutofit/>
          </a:bodyPr>
          <a:lstStyle>
            <a:lvl1pPr marL="0" indent="0">
              <a:spcBef>
                <a:spcPts val="0"/>
              </a:spcBef>
              <a:buNone/>
              <a:defRPr sz="2000" baseline="0">
                <a:solidFill>
                  <a:schemeClr val="bg1"/>
                </a:solidFill>
                <a:latin typeface="MetricHPE Light" panose="020B03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endParaRPr/>
          </a:p>
        </p:txBody>
      </p:sp>
      <p:sp>
        <p:nvSpPr>
          <p:cNvPr id="18" name="Rectangle 17"/>
          <p:cNvSpPr/>
          <p:nvPr userDrawn="1"/>
        </p:nvSpPr>
        <p:spPr>
          <a:xfrm>
            <a:off x="379647" y="3890957"/>
            <a:ext cx="530283"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Picture Placeholder 3"/>
          <p:cNvSpPr>
            <a:spLocks noGrp="1"/>
          </p:cNvSpPr>
          <p:nvPr>
            <p:ph type="pic" sz="quarter" idx="15" hasCustomPrompt="1"/>
          </p:nvPr>
        </p:nvSpPr>
        <p:spPr>
          <a:xfrm>
            <a:off x="0" y="0"/>
            <a:ext cx="12192000" cy="6858000"/>
          </a:xfrm>
        </p:spPr>
        <p:txBody>
          <a:bodyPr rIns="1828800" anchor="ctr"/>
          <a:lstStyle>
            <a:lvl1pPr marL="0" indent="0" algn="r">
              <a:buNone/>
              <a:defRPr>
                <a:latin typeface="MetricHPE Light" panose="020B0303030202060203" pitchFamily="34" charset="0"/>
              </a:defRPr>
            </a:lvl1pPr>
          </a:lstStyle>
          <a:p>
            <a:r>
              <a:rPr lang="en-US"/>
              <a:t>Click to add picture</a:t>
            </a:r>
          </a:p>
        </p:txBody>
      </p:sp>
      <p:sp>
        <p:nvSpPr>
          <p:cNvPr id="8" name="Title 1"/>
          <p:cNvSpPr>
            <a:spLocks noGrp="1"/>
          </p:cNvSpPr>
          <p:nvPr>
            <p:ph type="title" hasCustomPrompt="1"/>
          </p:nvPr>
        </p:nvSpPr>
        <p:spPr>
          <a:xfrm>
            <a:off x="419839" y="2743510"/>
            <a:ext cx="5574561" cy="1485280"/>
          </a:xfrm>
        </p:spPr>
        <p:txBody>
          <a:bodyPr anchor="t"/>
          <a:lstStyle>
            <a:lvl1pPr>
              <a:defRPr sz="3200" baseline="0"/>
            </a:lvl1pPr>
          </a:lstStyle>
          <a:p>
            <a:r>
              <a:rPr lang="en-US"/>
              <a:t>Click to add section header</a:t>
            </a:r>
            <a:br>
              <a:rPr lang="en-US"/>
            </a:br>
            <a:r>
              <a:rPr lang="en-US"/>
              <a:t>or big idea statement</a:t>
            </a:r>
          </a:p>
        </p:txBody>
      </p:sp>
      <p:sp>
        <p:nvSpPr>
          <p:cNvPr id="2" name="Footer Placeholder 1"/>
          <p:cNvSpPr>
            <a:spLocks noGrp="1"/>
          </p:cNvSpPr>
          <p:nvPr>
            <p:ph type="ftr" sz="quarter" idx="16"/>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3" name="Slide Number Placeholder 2"/>
          <p:cNvSpPr>
            <a:spLocks noGrp="1"/>
          </p:cNvSpPr>
          <p:nvPr>
            <p:ph type="sldNum" sz="quarter" idx="17"/>
          </p:nvPr>
        </p:nvSpPr>
        <p:spPr/>
        <p:txBody>
          <a:bodyPr/>
          <a:lstStyle>
            <a:lvl1pPr>
              <a:defRPr>
                <a:latin typeface="MetricHPE Light" panose="020B0303030202060203" pitchFamily="34" charset="0"/>
              </a:defRPr>
            </a:lvl1pPr>
          </a:lstStyle>
          <a:p>
            <a:pPr defTabSz="1088421">
              <a:buFontTx/>
              <a:buBlip>
                <a:blip r:embed="rId2"/>
              </a:buBlip>
            </a:pPr>
            <a:fld id="{104FC826-72BB-4AF1-BA01-A94F7396A7DC}" type="slidenum">
              <a:rPr lang="en-US" smtClean="0">
                <a:solidFill>
                  <a:srgbClr val="C6C6C2"/>
                </a:solidFill>
              </a:rPr>
              <a:pPr defTabSz="1088421">
                <a:buFontTx/>
                <a:buBlip>
                  <a:blip r:embed="rId2"/>
                </a:buBlip>
              </a:pPr>
              <a:t>‹#›</a:t>
            </a:fld>
            <a:endParaRPr lang="en-US">
              <a:solidFill>
                <a:srgbClr val="C6C6C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late Section Header">
    <p:spTree>
      <p:nvGrpSpPr>
        <p:cNvPr id="1" name=""/>
        <p:cNvGrpSpPr/>
        <p:nvPr/>
      </p:nvGrpSpPr>
      <p:grpSpPr>
        <a:xfrm>
          <a:off x="0" y="0"/>
          <a:ext cx="0" cy="0"/>
          <a:chOff x="0" y="0"/>
          <a:chExt cx="0" cy="0"/>
        </a:xfrm>
      </p:grpSpPr>
      <p:pic>
        <p:nvPicPr>
          <p:cNvPr id="14" name="Picture Placeholder 3"/>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504950"/>
            <a:ext cx="12192000" cy="3295651"/>
          </a:xfrm>
          <a:prstGeom prst="rect">
            <a:avLst/>
          </a:prstGeom>
        </p:spPr>
      </p:pic>
      <p:pic>
        <p:nvPicPr>
          <p:cNvPr id="9" name="Picture 8"/>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79648" y="6246014"/>
            <a:ext cx="954000" cy="274320"/>
          </a:xfrm>
          <a:prstGeom prst="rect">
            <a:avLst/>
          </a:prstGeom>
        </p:spPr>
      </p:pic>
      <p:sp>
        <p:nvSpPr>
          <p:cNvPr id="10" name="Title 1"/>
          <p:cNvSpPr>
            <a:spLocks noGrp="1"/>
          </p:cNvSpPr>
          <p:nvPr>
            <p:ph type="title" hasCustomPrompt="1"/>
          </p:nvPr>
        </p:nvSpPr>
        <p:spPr>
          <a:xfrm>
            <a:off x="381001" y="2686713"/>
            <a:ext cx="8522208" cy="499365"/>
          </a:xfrm>
        </p:spPr>
        <p:txBody>
          <a:bodyPr anchor="b" anchorCtr="0"/>
          <a:lstStyle>
            <a:lvl1pPr>
              <a:defRPr sz="3200" baseline="0">
                <a:solidFill>
                  <a:schemeClr val="bg1"/>
                </a:solidFill>
              </a:defRPr>
            </a:lvl1pPr>
          </a:lstStyle>
          <a:p>
            <a:r>
              <a:rPr lang="en-US"/>
              <a:t>Click to add section header</a:t>
            </a:r>
          </a:p>
        </p:txBody>
      </p:sp>
      <p:sp>
        <p:nvSpPr>
          <p:cNvPr id="11" name="Text Placeholder 9"/>
          <p:cNvSpPr>
            <a:spLocks noGrp="1"/>
          </p:cNvSpPr>
          <p:nvPr>
            <p:ph type="body" sz="quarter" idx="14"/>
          </p:nvPr>
        </p:nvSpPr>
        <p:spPr>
          <a:xfrm>
            <a:off x="381000" y="3413925"/>
            <a:ext cx="8228011" cy="533400"/>
          </a:xfrm>
        </p:spPr>
        <p:txBody>
          <a:bodyPr>
            <a:noAutofit/>
          </a:bodyPr>
          <a:lstStyle>
            <a:lvl1pPr marL="0" indent="0">
              <a:spcBef>
                <a:spcPts val="0"/>
              </a:spcBef>
              <a:buFontTx/>
              <a:buNone/>
              <a:defRPr sz="2400">
                <a:solidFill>
                  <a:schemeClr val="bg1"/>
                </a:solidFill>
                <a:latin typeface="MetricHPE Light" panose="020B03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2" name="Rectangle 11">
            <a:extLst>
              <a:ext uri="{FF2B5EF4-FFF2-40B4-BE49-F238E27FC236}">
                <a16:creationId xmlns:a16="http://schemas.microsoft.com/office/drawing/2014/main" id="{9DE89E88-AA0C-49B4-9BC1-610AE2FDBE94}"/>
              </a:ext>
            </a:extLst>
          </p:cNvPr>
          <p:cNvSpPr/>
          <p:nvPr userDrawn="1"/>
        </p:nvSpPr>
        <p:spPr>
          <a:xfrm>
            <a:off x="381000" y="3258636"/>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2" name="Footer Placeholder 1"/>
          <p:cNvSpPr>
            <a:spLocks noGrp="1"/>
          </p:cNvSpPr>
          <p:nvPr>
            <p:ph type="ftr" sz="quarter" idx="15"/>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3" name="Slide Number Placeholder 2"/>
          <p:cNvSpPr>
            <a:spLocks noGrp="1"/>
          </p:cNvSpPr>
          <p:nvPr>
            <p:ph type="sldNum" sz="quarter" idx="16"/>
          </p:nvPr>
        </p:nvSpPr>
        <p:spPr/>
        <p:txBody>
          <a:bodyPr/>
          <a:lstStyle>
            <a:lvl1pPr>
              <a:defRPr>
                <a:latin typeface="MetricHPE Light" panose="020B0303030202060203" pitchFamily="34" charset="0"/>
              </a:defRPr>
            </a:lvl1pPr>
          </a:lstStyle>
          <a:p>
            <a:pPr defTabSz="1088421">
              <a:buFontTx/>
              <a:buBlip>
                <a:blip r:embed="rId4"/>
              </a:buBlip>
            </a:pPr>
            <a:fld id="{104FC826-72BB-4AF1-BA01-A94F7396A7DC}" type="slidenum">
              <a:rPr lang="en-US" smtClean="0">
                <a:solidFill>
                  <a:srgbClr val="C6C6C2"/>
                </a:solidFill>
              </a:rPr>
              <a:pPr defTabSz="1088421">
                <a:buFontTx/>
                <a:buBlip>
                  <a:blip r:embed="rId4"/>
                </a:buBlip>
              </a:pPr>
              <a:t>‹#›</a:t>
            </a:fld>
            <a:endParaRPr lang="en-US">
              <a:solidFill>
                <a:srgbClr val="C6C6C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Green Frame Divider">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79648" y="6246014"/>
            <a:ext cx="954000" cy="274320"/>
          </a:xfrm>
          <a:prstGeom prst="rect">
            <a:avLst/>
          </a:prstGeom>
        </p:spPr>
      </p:pic>
      <p:sp>
        <p:nvSpPr>
          <p:cNvPr id="16" name="Title 1"/>
          <p:cNvSpPr>
            <a:spLocks noGrp="1"/>
          </p:cNvSpPr>
          <p:nvPr>
            <p:ph type="title" hasCustomPrompt="1"/>
          </p:nvPr>
        </p:nvSpPr>
        <p:spPr>
          <a:xfrm>
            <a:off x="377895" y="2143788"/>
            <a:ext cx="8522208" cy="499365"/>
          </a:xfrm>
        </p:spPr>
        <p:txBody>
          <a:bodyPr anchor="b" anchorCtr="0"/>
          <a:lstStyle>
            <a:lvl1pPr>
              <a:defRPr sz="3200" baseline="0"/>
            </a:lvl1pPr>
          </a:lstStyle>
          <a:p>
            <a:r>
              <a:rPr lang="en-US"/>
              <a:t>Click to add section header</a:t>
            </a:r>
          </a:p>
        </p:txBody>
      </p:sp>
      <p:sp>
        <p:nvSpPr>
          <p:cNvPr id="17" name="Text Placeholder 9"/>
          <p:cNvSpPr>
            <a:spLocks noGrp="1"/>
          </p:cNvSpPr>
          <p:nvPr>
            <p:ph type="body" sz="quarter" idx="14"/>
          </p:nvPr>
        </p:nvSpPr>
        <p:spPr>
          <a:xfrm>
            <a:off x="377894" y="2871000"/>
            <a:ext cx="8228011" cy="533400"/>
          </a:xfrm>
        </p:spPr>
        <p:txBody>
          <a:bodyPr>
            <a:noAutofit/>
          </a:bodyPr>
          <a:lstStyle>
            <a:lvl1pPr marL="0" indent="0">
              <a:spcBef>
                <a:spcPts val="0"/>
              </a:spcBef>
              <a:buFontTx/>
              <a:buNone/>
              <a:defRPr sz="2400">
                <a:latin typeface="MetricHPE Light" panose="020B03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8" name="Rectangle 17"/>
          <p:cNvSpPr/>
          <p:nvPr userDrawn="1"/>
        </p:nvSpPr>
        <p:spPr>
          <a:xfrm>
            <a:off x="377894" y="2716146"/>
            <a:ext cx="8522208"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2" name="Footer Placeholder 1"/>
          <p:cNvSpPr>
            <a:spLocks noGrp="1"/>
          </p:cNvSpPr>
          <p:nvPr>
            <p:ph type="ftr" sz="quarter" idx="15"/>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3" name="Slide Number Placeholder 2"/>
          <p:cNvSpPr>
            <a:spLocks noGrp="1"/>
          </p:cNvSpPr>
          <p:nvPr>
            <p:ph type="sldNum" sz="quarter" idx="16"/>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urple Frame Divider">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377895" y="2143788"/>
            <a:ext cx="8522208" cy="499365"/>
          </a:xfrm>
        </p:spPr>
        <p:txBody>
          <a:bodyPr anchor="b" anchorCtr="0"/>
          <a:lstStyle>
            <a:lvl1pPr>
              <a:defRPr sz="3200" baseline="0"/>
            </a:lvl1pPr>
          </a:lstStyle>
          <a:p>
            <a:r>
              <a:rPr lang="en-US"/>
              <a:t>Click to add section header</a:t>
            </a:r>
          </a:p>
        </p:txBody>
      </p:sp>
      <p:sp>
        <p:nvSpPr>
          <p:cNvPr id="15" name="Text Placeholder 9"/>
          <p:cNvSpPr>
            <a:spLocks noGrp="1"/>
          </p:cNvSpPr>
          <p:nvPr>
            <p:ph type="body" sz="quarter" idx="14"/>
          </p:nvPr>
        </p:nvSpPr>
        <p:spPr>
          <a:xfrm>
            <a:off x="377894" y="2871000"/>
            <a:ext cx="8228011" cy="533400"/>
          </a:xfrm>
        </p:spPr>
        <p:txBody>
          <a:bodyPr>
            <a:noAutofit/>
          </a:bodyPr>
          <a:lstStyle>
            <a:lvl1pPr marL="0" indent="0">
              <a:spcBef>
                <a:spcPts val="0"/>
              </a:spcBef>
              <a:buFontTx/>
              <a:buNone/>
              <a:defRPr sz="2400">
                <a:latin typeface="MetricHPE Light" panose="020B03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Rectangle 15"/>
          <p:cNvSpPr/>
          <p:nvPr userDrawn="1"/>
        </p:nvSpPr>
        <p:spPr>
          <a:xfrm>
            <a:off x="377894" y="2716146"/>
            <a:ext cx="8522208" cy="548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pic>
        <p:nvPicPr>
          <p:cNvPr id="20" name="Picture 19"/>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3" name="Slide Number Placeholder 2"/>
          <p:cNvSpPr>
            <a:spLocks noGrp="1"/>
          </p:cNvSpPr>
          <p:nvPr>
            <p:ph type="sldNum" sz="quarter" idx="16"/>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late Turquoise Frame Divider">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377895" y="2143788"/>
            <a:ext cx="8522208" cy="499365"/>
          </a:xfrm>
        </p:spPr>
        <p:txBody>
          <a:bodyPr anchor="b" anchorCtr="0"/>
          <a:lstStyle>
            <a:lvl1pPr>
              <a:defRPr sz="3200" baseline="0"/>
            </a:lvl1pPr>
          </a:lstStyle>
          <a:p>
            <a:r>
              <a:rPr lang="en-US"/>
              <a:t>Click to add section header</a:t>
            </a:r>
          </a:p>
        </p:txBody>
      </p:sp>
      <p:sp>
        <p:nvSpPr>
          <p:cNvPr id="15" name="Text Placeholder 9"/>
          <p:cNvSpPr>
            <a:spLocks noGrp="1"/>
          </p:cNvSpPr>
          <p:nvPr>
            <p:ph type="body" sz="quarter" idx="14"/>
          </p:nvPr>
        </p:nvSpPr>
        <p:spPr>
          <a:xfrm>
            <a:off x="377894" y="2871000"/>
            <a:ext cx="8228011" cy="533400"/>
          </a:xfrm>
        </p:spPr>
        <p:txBody>
          <a:bodyPr>
            <a:noAutofit/>
          </a:bodyPr>
          <a:lstStyle>
            <a:lvl1pPr marL="0" indent="0">
              <a:spcBef>
                <a:spcPts val="0"/>
              </a:spcBef>
              <a:buFontTx/>
              <a:buNone/>
              <a:defRPr sz="2400">
                <a:latin typeface="MetricHPE Light" panose="020B03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Rectangle 15"/>
          <p:cNvSpPr/>
          <p:nvPr userDrawn="1"/>
        </p:nvSpPr>
        <p:spPr>
          <a:xfrm>
            <a:off x="377894" y="2716146"/>
            <a:ext cx="8522208" cy="54864"/>
          </a:xfrm>
          <a:prstGeom prst="rect">
            <a:avLst/>
          </a:prstGeom>
          <a:solidFill>
            <a:srgbClr val="32D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pic>
        <p:nvPicPr>
          <p:cNvPr id="9" name="Picture 8"/>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3" name="Slide Number Placeholder 2"/>
          <p:cNvSpPr>
            <a:spLocks noGrp="1"/>
          </p:cNvSpPr>
          <p:nvPr>
            <p:ph type="sldNum" sz="quarter" idx="16"/>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late Orange Frame Divider">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377895" y="2143788"/>
            <a:ext cx="8522208" cy="499365"/>
          </a:xfrm>
        </p:spPr>
        <p:txBody>
          <a:bodyPr anchor="b" anchorCtr="0"/>
          <a:lstStyle>
            <a:lvl1pPr>
              <a:defRPr sz="3200" baseline="0"/>
            </a:lvl1pPr>
          </a:lstStyle>
          <a:p>
            <a:r>
              <a:rPr lang="en-US"/>
              <a:t>Click to add section header</a:t>
            </a:r>
          </a:p>
        </p:txBody>
      </p:sp>
      <p:sp>
        <p:nvSpPr>
          <p:cNvPr id="15" name="Text Placeholder 9"/>
          <p:cNvSpPr>
            <a:spLocks noGrp="1"/>
          </p:cNvSpPr>
          <p:nvPr>
            <p:ph type="body" sz="quarter" idx="14"/>
          </p:nvPr>
        </p:nvSpPr>
        <p:spPr>
          <a:xfrm>
            <a:off x="377894" y="2871000"/>
            <a:ext cx="8228011" cy="533400"/>
          </a:xfrm>
        </p:spPr>
        <p:txBody>
          <a:bodyPr>
            <a:noAutofit/>
          </a:bodyPr>
          <a:lstStyle>
            <a:lvl1pPr marL="0" indent="0">
              <a:spcBef>
                <a:spcPts val="0"/>
              </a:spcBef>
              <a:buFontTx/>
              <a:buNone/>
              <a:defRPr sz="2400">
                <a:latin typeface="MetricHPE Light" panose="020B03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Rectangle 15"/>
          <p:cNvSpPr/>
          <p:nvPr userDrawn="1"/>
        </p:nvSpPr>
        <p:spPr>
          <a:xfrm>
            <a:off x="377894" y="2716146"/>
            <a:ext cx="8522208"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pic>
        <p:nvPicPr>
          <p:cNvPr id="9" name="Picture 8"/>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3" name="Slide Number Placeholder 2"/>
          <p:cNvSpPr>
            <a:spLocks noGrp="1"/>
          </p:cNvSpPr>
          <p:nvPr>
            <p:ph type="sldNum" sz="quarter" idx="16"/>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79648" y="3262296"/>
            <a:ext cx="8522208" cy="499365"/>
          </a:xfrm>
        </p:spPr>
        <p:txBody>
          <a:bodyPr anchor="b" anchorCtr="0"/>
          <a:lstStyle>
            <a:lvl1pPr marL="219456" indent="-219456">
              <a:defRPr sz="4400" cap="none" baseline="0">
                <a:latin typeface="MetricHPE Semibold" panose="020B0703030202060203" pitchFamily="34" charset="0"/>
              </a:defRPr>
            </a:lvl1pPr>
          </a:lstStyle>
          <a:p>
            <a:r>
              <a:rPr lang="en-US"/>
              <a:t>“Click to add quote here. Type quotation marks before and after text.”</a:t>
            </a:r>
          </a:p>
        </p:txBody>
      </p:sp>
      <p:sp>
        <p:nvSpPr>
          <p:cNvPr id="12" name="Text Placeholder 9"/>
          <p:cNvSpPr>
            <a:spLocks noGrp="1"/>
          </p:cNvSpPr>
          <p:nvPr>
            <p:ph type="body" sz="quarter" idx="14" hasCustomPrompt="1"/>
          </p:nvPr>
        </p:nvSpPr>
        <p:spPr>
          <a:xfrm>
            <a:off x="608247" y="3989508"/>
            <a:ext cx="8228011" cy="533400"/>
          </a:xfrm>
        </p:spPr>
        <p:txBody>
          <a:bodyPr>
            <a:noAutofit/>
          </a:bodyPr>
          <a:lstStyle>
            <a:lvl1pPr marL="0" indent="0">
              <a:spcBef>
                <a:spcPts val="0"/>
              </a:spcBef>
              <a:buFontTx/>
              <a:buNone/>
              <a:defRPr sz="2400">
                <a:latin typeface="MetricHPE Light" panose="020B03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add quoted person’s name, title, company</a:t>
            </a:r>
          </a:p>
        </p:txBody>
      </p:sp>
      <p:pic>
        <p:nvPicPr>
          <p:cNvPr id="15" name="Picture 14"/>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3" name="Slide Number Placeholder 2"/>
          <p:cNvSpPr>
            <a:spLocks noGrp="1"/>
          </p:cNvSpPr>
          <p:nvPr>
            <p:ph type="sldNum" sz="quarter" idx="16"/>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late Quote">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79648" y="3262296"/>
            <a:ext cx="8522208" cy="499365"/>
          </a:xfrm>
        </p:spPr>
        <p:txBody>
          <a:bodyPr anchor="b" anchorCtr="0"/>
          <a:lstStyle>
            <a:lvl1pPr marL="219456" indent="-219456">
              <a:defRPr sz="4400" cap="none" baseline="0">
                <a:latin typeface="MetricHPE Semibold" panose="020B0703030202060203" pitchFamily="34" charset="0"/>
              </a:defRPr>
            </a:lvl1pPr>
          </a:lstStyle>
          <a:p>
            <a:r>
              <a:rPr lang="en-US"/>
              <a:t>“Click to add quote here. Type quotation marks before and after text.”</a:t>
            </a:r>
          </a:p>
        </p:txBody>
      </p:sp>
      <p:sp>
        <p:nvSpPr>
          <p:cNvPr id="12" name="Text Placeholder 9"/>
          <p:cNvSpPr>
            <a:spLocks noGrp="1"/>
          </p:cNvSpPr>
          <p:nvPr>
            <p:ph type="body" sz="quarter" idx="14" hasCustomPrompt="1"/>
          </p:nvPr>
        </p:nvSpPr>
        <p:spPr>
          <a:xfrm>
            <a:off x="608247" y="3989508"/>
            <a:ext cx="8228011" cy="533400"/>
          </a:xfrm>
        </p:spPr>
        <p:txBody>
          <a:bodyPr>
            <a:noAutofit/>
          </a:bodyPr>
          <a:lstStyle>
            <a:lvl1pPr marL="0" indent="0">
              <a:spcBef>
                <a:spcPts val="0"/>
              </a:spcBef>
              <a:buFontTx/>
              <a:buNone/>
              <a:defRPr sz="2400">
                <a:latin typeface="MetricHPE Light" panose="020B03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add quoted person’s name, title, company</a:t>
            </a:r>
          </a:p>
        </p:txBody>
      </p:sp>
      <p:pic>
        <p:nvPicPr>
          <p:cNvPr id="7" name="Picture 6"/>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3" name="Slide Number Placeholder 2"/>
          <p:cNvSpPr>
            <a:spLocks noGrp="1"/>
          </p:cNvSpPr>
          <p:nvPr>
            <p:ph type="sldNum" sz="quarter" idx="16"/>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ate Section Header">
    <p:spTree>
      <p:nvGrpSpPr>
        <p:cNvPr id="1" name=""/>
        <p:cNvGrpSpPr/>
        <p:nvPr/>
      </p:nvGrpSpPr>
      <p:grpSpPr>
        <a:xfrm>
          <a:off x="0" y="0"/>
          <a:ext cx="0" cy="0"/>
          <a:chOff x="0" y="0"/>
          <a:chExt cx="0" cy="0"/>
        </a:xfrm>
      </p:grpSpPr>
      <p:pic>
        <p:nvPicPr>
          <p:cNvPr id="8" name="Picture Placeholder 3"/>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504950"/>
            <a:ext cx="12192000" cy="3295651"/>
          </a:xfrm>
          <a:prstGeom prst="rect">
            <a:avLst/>
          </a:prstGeom>
        </p:spPr>
      </p:pic>
      <p:pic>
        <p:nvPicPr>
          <p:cNvPr id="9" name="Picture 8"/>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79648" y="6246014"/>
            <a:ext cx="954000" cy="274320"/>
          </a:xfrm>
          <a:prstGeom prst="rect">
            <a:avLst/>
          </a:prstGeom>
        </p:spPr>
      </p:pic>
      <p:sp>
        <p:nvSpPr>
          <p:cNvPr id="10" name="Title 1"/>
          <p:cNvSpPr>
            <a:spLocks noGrp="1"/>
          </p:cNvSpPr>
          <p:nvPr>
            <p:ph type="title" hasCustomPrompt="1"/>
          </p:nvPr>
        </p:nvSpPr>
        <p:spPr>
          <a:xfrm>
            <a:off x="381001" y="2686713"/>
            <a:ext cx="8522208" cy="499365"/>
          </a:xfrm>
        </p:spPr>
        <p:txBody>
          <a:bodyPr anchor="b" anchorCtr="0"/>
          <a:lstStyle>
            <a:lvl1pPr>
              <a:defRPr sz="3200" baseline="0">
                <a:solidFill>
                  <a:schemeClr val="bg1"/>
                </a:solidFill>
              </a:defRPr>
            </a:lvl1pPr>
          </a:lstStyle>
          <a:p>
            <a:r>
              <a:rPr lang="en-US"/>
              <a:t>Click to add section header</a:t>
            </a:r>
          </a:p>
        </p:txBody>
      </p:sp>
      <p:sp>
        <p:nvSpPr>
          <p:cNvPr id="11" name="Text Placeholder 9"/>
          <p:cNvSpPr>
            <a:spLocks noGrp="1"/>
          </p:cNvSpPr>
          <p:nvPr>
            <p:ph type="body" sz="quarter" idx="14"/>
          </p:nvPr>
        </p:nvSpPr>
        <p:spPr>
          <a:xfrm>
            <a:off x="381000" y="3413925"/>
            <a:ext cx="8228011" cy="533400"/>
          </a:xfrm>
        </p:spPr>
        <p:txBody>
          <a:bodyPr>
            <a:noAutofit/>
          </a:bodyPr>
          <a:lstStyle>
            <a:lvl1pPr marL="0" indent="0">
              <a:spcBef>
                <a:spcPts val="0"/>
              </a:spcBef>
              <a:buFontTx/>
              <a:buNone/>
              <a:defRPr sz="2400">
                <a:solidFill>
                  <a:schemeClr val="bg1"/>
                </a:solidFill>
                <a:latin typeface="MetricHPE Light" panose="020B03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2" name="Rectangle 11">
            <a:extLst>
              <a:ext uri="{FF2B5EF4-FFF2-40B4-BE49-F238E27FC236}">
                <a16:creationId xmlns:a16="http://schemas.microsoft.com/office/drawing/2014/main" id="{9DE89E88-AA0C-49B4-9BC1-610AE2FDBE94}"/>
              </a:ext>
            </a:extLst>
          </p:cNvPr>
          <p:cNvSpPr/>
          <p:nvPr userDrawn="1"/>
        </p:nvSpPr>
        <p:spPr>
          <a:xfrm>
            <a:off x="381000" y="3258636"/>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Light" panose="020B0303030202060203" pitchFamily="34" charset="0"/>
            </a:endParaRPr>
          </a:p>
        </p:txBody>
      </p:sp>
      <p:sp>
        <p:nvSpPr>
          <p:cNvPr id="2" name="Footer Placeholder 1"/>
          <p:cNvSpPr>
            <a:spLocks noGrp="1"/>
          </p:cNvSpPr>
          <p:nvPr>
            <p:ph type="ftr" sz="quarter" idx="15"/>
          </p:nvPr>
        </p:nvSpPr>
        <p:spPr/>
        <p:txBody>
          <a:bodyPr/>
          <a:lstStyle>
            <a:lvl1pPr>
              <a:defRPr>
                <a:latin typeface="MetricHPE Light" panose="020B0303030202060203" pitchFamily="34" charset="0"/>
              </a:defRPr>
            </a:lvl1pPr>
          </a:lstStyle>
          <a:p>
            <a:r>
              <a:rPr lang="en-US"/>
              <a:t>craylabs@hpe.com</a:t>
            </a:r>
          </a:p>
        </p:txBody>
      </p:sp>
      <p:sp>
        <p:nvSpPr>
          <p:cNvPr id="3" name="Slide Number Placeholder 2"/>
          <p:cNvSpPr>
            <a:spLocks noGrp="1"/>
          </p:cNvSpPr>
          <p:nvPr>
            <p:ph type="sldNum" sz="quarter" idx="16"/>
          </p:nvPr>
        </p:nvSpPr>
        <p:spPr/>
        <p:txBody>
          <a:bodyPr/>
          <a:lstStyle>
            <a:lvl1pPr>
              <a:defRPr>
                <a:latin typeface="MetricHPE Light" panose="020B0303030202060203" pitchFamily="34" charset="0"/>
              </a:defRPr>
            </a:lvl1pPr>
          </a:lstStyle>
          <a:p>
            <a:pPr defTabSz="1088421">
              <a:buFontTx/>
              <a:buBlip>
                <a:blip r:embed="rId4"/>
              </a:buBlip>
            </a:pPr>
            <a:fld id="{104FC826-72BB-4AF1-BA01-A94F7396A7DC}" type="slidenum">
              <a:rPr lang="en-US" smtClean="0"/>
              <a:pPr defTabSz="1088421">
                <a:buFontTx/>
                <a:buBlip>
                  <a:blip r:embed="rId4"/>
                </a:buBlip>
              </a:pPr>
              <a:t>‹#›</a:t>
            </a:fld>
            <a:endParaRPr lang="en-US"/>
          </a:p>
        </p:txBody>
      </p:sp>
      <p:sp>
        <p:nvSpPr>
          <p:cNvPr id="13" name="TextBox 12"/>
          <p:cNvSpPr txBox="1"/>
          <p:nvPr userDrawn="1"/>
        </p:nvSpPr>
        <p:spPr>
          <a:xfrm>
            <a:off x="6270877" y="3314045"/>
            <a:ext cx="5532325" cy="2570834"/>
          </a:xfrm>
          <a:prstGeom prst="rect">
            <a:avLst/>
          </a:prstGeom>
          <a:solidFill>
            <a:schemeClr val="bg1"/>
          </a:solidFill>
          <a:ln w="57150">
            <a:solidFill>
              <a:schemeClr val="accent5"/>
            </a:solidFill>
            <a:miter lim="800000"/>
          </a:ln>
        </p:spPr>
        <p:txBody>
          <a:bodyPr vert="horz" wrap="square" lIns="182880" tIns="182880" rIns="182880" bIns="182880" rtlCol="0">
            <a:noAutofit/>
          </a:bodyPr>
          <a:lstStyle/>
          <a:p>
            <a:pPr>
              <a:lnSpc>
                <a:spcPct val="90000"/>
              </a:lnSpc>
              <a:spcAft>
                <a:spcPts val="1600"/>
              </a:spcAft>
            </a:pPr>
            <a:r>
              <a:rPr lang="en-US" sz="1500">
                <a:latin typeface="MetricHPE Light" panose="020B0303030202060203" pitchFamily="34" charset="0"/>
              </a:rPr>
              <a:t>Please use a section divider image that relates well with the subject of your presentation.</a:t>
            </a:r>
          </a:p>
          <a:p>
            <a:pPr>
              <a:lnSpc>
                <a:spcPct val="90000"/>
              </a:lnSpc>
              <a:spcAft>
                <a:spcPts val="1600"/>
              </a:spcAft>
            </a:pPr>
            <a:r>
              <a:rPr lang="en-US" sz="1500">
                <a:latin typeface="MetricHPE Light" panose="020B0303030202060203" pitchFamily="34" charset="0"/>
              </a:rPr>
              <a:t>To change your section image, go to </a:t>
            </a:r>
            <a:r>
              <a:rPr lang="en-US" sz="1500">
                <a:latin typeface="+mj-lt"/>
              </a:rPr>
              <a:t>[View] </a:t>
            </a:r>
            <a:r>
              <a:rPr lang="en-US" sz="1500">
                <a:latin typeface="MetricHPE Light" panose="020B0303030202060203" pitchFamily="34" charset="0"/>
              </a:rPr>
              <a:t>-&gt; </a:t>
            </a:r>
            <a:r>
              <a:rPr lang="en-US" sz="1500">
                <a:latin typeface="+mj-lt"/>
              </a:rPr>
              <a:t>[Slide Master] </a:t>
            </a:r>
            <a:r>
              <a:rPr lang="en-US" sz="1500">
                <a:latin typeface="MetricHPE Light" panose="020B0303030202060203" pitchFamily="34" charset="0"/>
              </a:rPr>
              <a:t>to delete and insert a new image.</a:t>
            </a:r>
          </a:p>
          <a:p>
            <a:pPr>
              <a:lnSpc>
                <a:spcPct val="90000"/>
              </a:lnSpc>
              <a:spcAft>
                <a:spcPts val="1600"/>
              </a:spcAft>
            </a:pPr>
            <a:r>
              <a:rPr lang="en-US" sz="1500">
                <a:latin typeface="MetricHPE Light" panose="020B0303030202060203" pitchFamily="34" charset="0"/>
              </a:rPr>
              <a:t>A collection of images specifically formatted for use as PPT title slides can be found </a:t>
            </a:r>
            <a:r>
              <a:rPr lang="en-US" sz="1500">
                <a:latin typeface="+mj-lt"/>
                <a:hlinkClick r:id="rId5"/>
              </a:rPr>
              <a:t>here</a:t>
            </a:r>
            <a:r>
              <a:rPr lang="en-US" sz="1500">
                <a:latin typeface="MetricHPE Light" panose="020B0303030202060203" pitchFamily="34" charset="0"/>
              </a:rPr>
              <a:t> in the HPE Brand Library, and cropped to fit.</a:t>
            </a:r>
          </a:p>
          <a:p>
            <a:pPr>
              <a:lnSpc>
                <a:spcPct val="90000"/>
              </a:lnSpc>
              <a:spcAft>
                <a:spcPts val="1600"/>
              </a:spcAft>
            </a:pPr>
            <a:r>
              <a:rPr lang="en-US" sz="1500">
                <a:latin typeface="+mj-lt"/>
              </a:rPr>
              <a:t>Please delete this box in the Slide Master after you update your title image.</a:t>
            </a:r>
          </a:p>
          <a:p>
            <a:pPr>
              <a:lnSpc>
                <a:spcPct val="90000"/>
              </a:lnSpc>
            </a:pPr>
            <a:endParaRPr lang="en-US" sz="1500" err="1">
              <a:solidFill>
                <a:schemeClr val="bg1"/>
              </a:solidFill>
              <a:latin typeface="MetricHPE Light" panose="020B0303030202060203" pitchFamily="34" charset="0"/>
            </a:endParaRPr>
          </a:p>
        </p:txBody>
      </p:sp>
    </p:spTree>
    <p:extLst>
      <p:ext uri="{BB962C8B-B14F-4D97-AF65-F5344CB8AC3E}">
        <p14:creationId xmlns:p14="http://schemas.microsoft.com/office/powerpoint/2010/main" val="307029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6"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17" name="Rectangle 16"/>
          <p:cNvSpPr/>
          <p:nvPr userDrawn="1"/>
        </p:nvSpPr>
        <p:spPr>
          <a:xfrm>
            <a:off x="385100" y="843885"/>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5" name="Text Placeholder 4"/>
          <p:cNvSpPr>
            <a:spLocks noGrp="1"/>
          </p:cNvSpPr>
          <p:nvPr>
            <p:ph type="body" sz="quarter" idx="17"/>
          </p:nvPr>
        </p:nvSpPr>
        <p:spPr>
          <a:xfrm>
            <a:off x="388938" y="1018211"/>
            <a:ext cx="11422062" cy="5077790"/>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8"/>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3" name="Slide Number Placeholder 2"/>
          <p:cNvSpPr>
            <a:spLocks noGrp="1"/>
          </p:cNvSpPr>
          <p:nvPr>
            <p:ph type="sldNum" sz="quarter" idx="19"/>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89696" y="776493"/>
            <a:ext cx="11421304" cy="381000"/>
          </a:xfrm>
        </p:spPr>
        <p:txBody>
          <a:bodyPr>
            <a:noAutofit/>
          </a:bodyPr>
          <a:lstStyle>
            <a:lvl1pPr marL="0" indent="0">
              <a:spcBef>
                <a:spcPts val="0"/>
              </a:spcBef>
              <a:buNone/>
              <a:defRPr sz="2200" baseline="0">
                <a:latin typeface="MetricHPE Light" panose="020B03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9"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10" name="Rectangle 9"/>
          <p:cNvSpPr/>
          <p:nvPr userDrawn="1"/>
        </p:nvSpPr>
        <p:spPr>
          <a:xfrm>
            <a:off x="385100" y="1189495"/>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4" name="Text Placeholder 4"/>
          <p:cNvSpPr>
            <a:spLocks noGrp="1"/>
          </p:cNvSpPr>
          <p:nvPr>
            <p:ph type="body" sz="quarter" idx="17"/>
          </p:nvPr>
        </p:nvSpPr>
        <p:spPr>
          <a:xfrm>
            <a:off x="389696" y="1363331"/>
            <a:ext cx="11430000" cy="4732669"/>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8" name="Picture 17"/>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8"/>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3" name="Slide Number Placeholder 2"/>
          <p:cNvSpPr>
            <a:spLocks noGrp="1"/>
          </p:cNvSpPr>
          <p:nvPr>
            <p:ph type="sldNum" sz="quarter" idx="19"/>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ubtitle, Heading and Content">
    <p:spTree>
      <p:nvGrpSpPr>
        <p:cNvPr id="1" name=""/>
        <p:cNvGrpSpPr/>
        <p:nvPr/>
      </p:nvGrpSpPr>
      <p:grpSpPr>
        <a:xfrm>
          <a:off x="0" y="0"/>
          <a:ext cx="0" cy="0"/>
          <a:chOff x="0" y="0"/>
          <a:chExt cx="0" cy="0"/>
        </a:xfrm>
      </p:grpSpPr>
      <p:sp>
        <p:nvSpPr>
          <p:cNvPr id="10" name="Text Placeholder 7"/>
          <p:cNvSpPr>
            <a:spLocks noGrp="1"/>
          </p:cNvSpPr>
          <p:nvPr>
            <p:ph type="body" sz="quarter" idx="13" hasCustomPrompt="1"/>
          </p:nvPr>
        </p:nvSpPr>
        <p:spPr>
          <a:xfrm>
            <a:off x="389696" y="776493"/>
            <a:ext cx="11421304" cy="381000"/>
          </a:xfrm>
        </p:spPr>
        <p:txBody>
          <a:bodyPr>
            <a:noAutofit/>
          </a:bodyPr>
          <a:lstStyle>
            <a:lvl1pPr marL="0" indent="0">
              <a:spcBef>
                <a:spcPts val="0"/>
              </a:spcBef>
              <a:buNone/>
              <a:defRPr sz="2200" baseline="0">
                <a:latin typeface="MetricHPE Light" panose="020B03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11"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12" name="Rectangle 11"/>
          <p:cNvSpPr/>
          <p:nvPr userDrawn="1"/>
        </p:nvSpPr>
        <p:spPr>
          <a:xfrm>
            <a:off x="385100" y="1189495"/>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6" name="Text Placeholder 4"/>
          <p:cNvSpPr>
            <a:spLocks noGrp="1"/>
          </p:cNvSpPr>
          <p:nvPr>
            <p:ph type="body" sz="quarter" idx="17"/>
          </p:nvPr>
        </p:nvSpPr>
        <p:spPr>
          <a:xfrm>
            <a:off x="389696" y="1752066"/>
            <a:ext cx="11430000" cy="4343934"/>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7"/>
          <p:cNvSpPr>
            <a:spLocks noGrp="1"/>
          </p:cNvSpPr>
          <p:nvPr>
            <p:ph type="body" sz="quarter" idx="18" hasCustomPrompt="1"/>
          </p:nvPr>
        </p:nvSpPr>
        <p:spPr>
          <a:xfrm>
            <a:off x="389696" y="1369346"/>
            <a:ext cx="11421304" cy="381000"/>
          </a:xfrm>
        </p:spPr>
        <p:txBody>
          <a:bodyPr>
            <a:noAutofit/>
          </a:bodyPr>
          <a:lstStyle>
            <a:lvl1pPr marL="0" indent="0">
              <a:spcBef>
                <a:spcPts val="0"/>
              </a:spcBef>
              <a:buNone/>
              <a:defRPr sz="2000" baseline="0">
                <a:latin typeface="MetricHPE Semibold"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pic>
        <p:nvPicPr>
          <p:cNvPr id="20" name="Picture 19"/>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9"/>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3" name="Slide Number Placeholder 2"/>
          <p:cNvSpPr>
            <a:spLocks noGrp="1"/>
          </p:cNvSpPr>
          <p:nvPr>
            <p:ph type="sldNum" sz="quarter" idx="20"/>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8" name="Rectangle 7"/>
          <p:cNvSpPr/>
          <p:nvPr userDrawn="1"/>
        </p:nvSpPr>
        <p:spPr>
          <a:xfrm>
            <a:off x="385100" y="843885"/>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pic>
        <p:nvPicPr>
          <p:cNvPr id="12" name="Picture 11"/>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0"/>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3" name="Slide Number Placeholder 2"/>
          <p:cNvSpPr>
            <a:spLocks noGrp="1"/>
          </p:cNvSpPr>
          <p:nvPr>
            <p:ph type="sldNum" sz="quarter" idx="11"/>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89696" y="776493"/>
            <a:ext cx="11421304" cy="381000"/>
          </a:xfrm>
        </p:spPr>
        <p:txBody>
          <a:bodyPr>
            <a:noAutofit/>
          </a:bodyPr>
          <a:lstStyle>
            <a:lvl1pPr marL="0" indent="0">
              <a:spcBef>
                <a:spcPts val="0"/>
              </a:spcBef>
              <a:buNone/>
              <a:defRPr sz="2200" baseline="0">
                <a:latin typeface="MetricHPE Light" panose="020B03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9"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10" name="Rectangle 9"/>
          <p:cNvSpPr/>
          <p:nvPr userDrawn="1"/>
        </p:nvSpPr>
        <p:spPr>
          <a:xfrm>
            <a:off x="385100" y="1189495"/>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1" name="Footer Placeholder 2"/>
          <p:cNvSpPr>
            <a:spLocks noGrp="1"/>
          </p:cNvSpPr>
          <p:nvPr>
            <p:ph type="ftr" sz="quarter" idx="15"/>
          </p:nvPr>
        </p:nvSpPr>
        <p:spPr>
          <a:xfrm>
            <a:off x="7088056" y="6336077"/>
            <a:ext cx="4114800" cy="220717"/>
          </a:xfrm>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12" name="Slide Number Placeholder 3"/>
          <p:cNvSpPr>
            <a:spLocks noGrp="1"/>
          </p:cNvSpPr>
          <p:nvPr>
            <p:ph type="sldNum" sz="quarter" idx="16"/>
          </p:nvPr>
        </p:nvSpPr>
        <p:spPr>
          <a:xfrm>
            <a:off x="11202856" y="6301811"/>
            <a:ext cx="684344" cy="365125"/>
          </a:xfrm>
        </p:spPr>
        <p:txBody>
          <a:bodyPr/>
          <a:lstStyle>
            <a:lvl1pPr>
              <a:defRPr>
                <a:latin typeface="MetricHPE Light" panose="020B0303030202060203" pitchFamily="34" charset="0"/>
              </a:defRPr>
            </a:lvl1pPr>
          </a:lstStyle>
          <a:p>
            <a:pPr defTabSz="1088421">
              <a:buFontTx/>
              <a:buBlip>
                <a:blip r:embed="rId2"/>
              </a:buBlip>
            </a:pPr>
            <a:fld id="{104FC826-72BB-4AF1-BA01-A94F7396A7DC}" type="slidenum">
              <a:rPr lang="en-US" smtClean="0">
                <a:solidFill>
                  <a:srgbClr val="C6C6C2"/>
                </a:solidFill>
              </a:rPr>
              <a:pPr defTabSz="1088421">
                <a:buFontTx/>
                <a:buBlip>
                  <a:blip r:embed="rId2"/>
                </a:buBlip>
              </a:pPr>
              <a:t>‹#›</a:t>
            </a:fld>
            <a:endParaRPr lang="en-US">
              <a:solidFill>
                <a:srgbClr val="C6C6C2"/>
              </a:solidFill>
            </a:endParaRPr>
          </a:p>
        </p:txBody>
      </p:sp>
      <p:pic>
        <p:nvPicPr>
          <p:cNvPr id="14" name="Picture 13"/>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2"/>
          <p:cNvSpPr>
            <a:spLocks noGrp="1"/>
          </p:cNvSpPr>
          <p:nvPr>
            <p:ph type="ftr" sz="quarter" idx="15"/>
          </p:nvPr>
        </p:nvSpPr>
        <p:spPr>
          <a:xfrm>
            <a:off x="7088056" y="6336077"/>
            <a:ext cx="4114800" cy="220717"/>
          </a:xfrm>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6" name="Slide Number Placeholder 3"/>
          <p:cNvSpPr>
            <a:spLocks noGrp="1"/>
          </p:cNvSpPr>
          <p:nvPr>
            <p:ph type="sldNum" sz="quarter" idx="16"/>
          </p:nvPr>
        </p:nvSpPr>
        <p:spPr>
          <a:xfrm>
            <a:off x="11202856" y="6301811"/>
            <a:ext cx="684344" cy="365125"/>
          </a:xfrm>
        </p:spPr>
        <p:txBody>
          <a:bodyPr/>
          <a:lstStyle>
            <a:lvl1pPr>
              <a:defRPr>
                <a:latin typeface="MetricHPE Light" panose="020B0303030202060203" pitchFamily="34" charset="0"/>
              </a:defRPr>
            </a:lvl1pPr>
          </a:lstStyle>
          <a:p>
            <a:pPr defTabSz="1088421">
              <a:buFontTx/>
              <a:buBlip>
                <a:blip r:embed="rId2"/>
              </a:buBlip>
            </a:pPr>
            <a:fld id="{104FC826-72BB-4AF1-BA01-A94F7396A7DC}" type="slidenum">
              <a:rPr lang="en-US" smtClean="0">
                <a:solidFill>
                  <a:srgbClr val="C6C6C2"/>
                </a:solidFill>
              </a:rPr>
              <a:pPr defTabSz="1088421">
                <a:buFontTx/>
                <a:buBlip>
                  <a:blip r:embed="rId2"/>
                </a:buBlip>
              </a:pPr>
              <a:t>‹#›</a:t>
            </a:fld>
            <a:endParaRPr lang="en-US">
              <a:solidFill>
                <a:srgbClr val="C6C6C2"/>
              </a:solidFill>
            </a:endParaRPr>
          </a:p>
        </p:txBody>
      </p:sp>
      <p:pic>
        <p:nvPicPr>
          <p:cNvPr id="8" name="Picture 7"/>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9" name="Rectangle 8"/>
          <p:cNvSpPr/>
          <p:nvPr userDrawn="1"/>
        </p:nvSpPr>
        <p:spPr>
          <a:xfrm>
            <a:off x="385100" y="843885"/>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5" name="Content Placeholder 14"/>
          <p:cNvSpPr>
            <a:spLocks noGrp="1"/>
          </p:cNvSpPr>
          <p:nvPr>
            <p:ph sz="quarter" idx="17"/>
          </p:nvPr>
        </p:nvSpPr>
        <p:spPr>
          <a:xfrm>
            <a:off x="385100" y="1014413"/>
            <a:ext cx="5422392" cy="5081587"/>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4"/>
          <p:cNvSpPr>
            <a:spLocks noGrp="1"/>
          </p:cNvSpPr>
          <p:nvPr>
            <p:ph sz="quarter" idx="18"/>
          </p:nvPr>
        </p:nvSpPr>
        <p:spPr>
          <a:xfrm>
            <a:off x="6388608" y="1014413"/>
            <a:ext cx="5422392" cy="5081587"/>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9"/>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3" name="Slide Number Placeholder 2"/>
          <p:cNvSpPr>
            <a:spLocks noGrp="1"/>
          </p:cNvSpPr>
          <p:nvPr>
            <p:ph type="sldNum" sz="quarter" idx="20"/>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ntent and Headings">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18" name="Rectangle 17"/>
          <p:cNvSpPr/>
          <p:nvPr userDrawn="1"/>
        </p:nvSpPr>
        <p:spPr>
          <a:xfrm>
            <a:off x="385100" y="843885"/>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22" name="Content Placeholder 14"/>
          <p:cNvSpPr>
            <a:spLocks noGrp="1"/>
          </p:cNvSpPr>
          <p:nvPr>
            <p:ph sz="quarter" idx="17"/>
          </p:nvPr>
        </p:nvSpPr>
        <p:spPr>
          <a:xfrm>
            <a:off x="385100" y="1395413"/>
            <a:ext cx="5422392" cy="4700587"/>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7"/>
          <p:cNvSpPr>
            <a:spLocks noGrp="1"/>
          </p:cNvSpPr>
          <p:nvPr>
            <p:ph type="body" sz="quarter" idx="19" hasCustomPrompt="1"/>
          </p:nvPr>
        </p:nvSpPr>
        <p:spPr>
          <a:xfrm>
            <a:off x="389696" y="1014413"/>
            <a:ext cx="5417796" cy="381000"/>
          </a:xfrm>
        </p:spPr>
        <p:txBody>
          <a:bodyPr>
            <a:noAutofit/>
          </a:bodyPr>
          <a:lstStyle>
            <a:lvl1pPr marL="0" indent="0">
              <a:spcBef>
                <a:spcPts val="0"/>
              </a:spcBef>
              <a:buNone/>
              <a:defRPr sz="2000" baseline="0">
                <a:latin typeface="MetricHPE Semibold"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sp>
        <p:nvSpPr>
          <p:cNvPr id="25" name="Content Placeholder 14"/>
          <p:cNvSpPr>
            <a:spLocks noGrp="1"/>
          </p:cNvSpPr>
          <p:nvPr>
            <p:ph sz="quarter" idx="20"/>
          </p:nvPr>
        </p:nvSpPr>
        <p:spPr>
          <a:xfrm>
            <a:off x="6394014" y="1395413"/>
            <a:ext cx="5422392" cy="4700587"/>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7"/>
          <p:cNvSpPr>
            <a:spLocks noGrp="1"/>
          </p:cNvSpPr>
          <p:nvPr>
            <p:ph type="body" sz="quarter" idx="21" hasCustomPrompt="1"/>
          </p:nvPr>
        </p:nvSpPr>
        <p:spPr>
          <a:xfrm>
            <a:off x="6398610" y="1014413"/>
            <a:ext cx="5417796" cy="381000"/>
          </a:xfrm>
        </p:spPr>
        <p:txBody>
          <a:bodyPr>
            <a:noAutofit/>
          </a:bodyPr>
          <a:lstStyle>
            <a:lvl1pPr marL="0" indent="0">
              <a:spcBef>
                <a:spcPts val="0"/>
              </a:spcBef>
              <a:buNone/>
              <a:defRPr sz="2000" baseline="0">
                <a:latin typeface="MetricHPE Semibold"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pic>
        <p:nvPicPr>
          <p:cNvPr id="27" name="Picture 26"/>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2"/>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3" name="Slide Number Placeholder 2"/>
          <p:cNvSpPr>
            <a:spLocks noGrp="1"/>
          </p:cNvSpPr>
          <p:nvPr>
            <p:ph type="sldNum" sz="quarter" idx="23"/>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ntent, Subtitle and Headings">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13" name="Content Placeholder 14"/>
          <p:cNvSpPr>
            <a:spLocks noGrp="1"/>
          </p:cNvSpPr>
          <p:nvPr>
            <p:ph sz="quarter" idx="17"/>
          </p:nvPr>
        </p:nvSpPr>
        <p:spPr>
          <a:xfrm>
            <a:off x="385100" y="1757281"/>
            <a:ext cx="5422392" cy="4338720"/>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7"/>
          <p:cNvSpPr>
            <a:spLocks noGrp="1"/>
          </p:cNvSpPr>
          <p:nvPr>
            <p:ph type="body" sz="quarter" idx="19" hasCustomPrompt="1"/>
          </p:nvPr>
        </p:nvSpPr>
        <p:spPr>
          <a:xfrm>
            <a:off x="389696" y="1376280"/>
            <a:ext cx="5417796" cy="381000"/>
          </a:xfrm>
        </p:spPr>
        <p:txBody>
          <a:bodyPr>
            <a:noAutofit/>
          </a:bodyPr>
          <a:lstStyle>
            <a:lvl1pPr marL="0" indent="0">
              <a:spcBef>
                <a:spcPts val="0"/>
              </a:spcBef>
              <a:buNone/>
              <a:defRPr sz="2000" baseline="0">
                <a:latin typeface="MetricHPE Semibold"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sp>
        <p:nvSpPr>
          <p:cNvPr id="17" name="Text Placeholder 7"/>
          <p:cNvSpPr>
            <a:spLocks noGrp="1"/>
          </p:cNvSpPr>
          <p:nvPr>
            <p:ph type="body" sz="quarter" idx="13" hasCustomPrompt="1"/>
          </p:nvPr>
        </p:nvSpPr>
        <p:spPr>
          <a:xfrm>
            <a:off x="389696" y="776493"/>
            <a:ext cx="11421304" cy="381000"/>
          </a:xfrm>
        </p:spPr>
        <p:txBody>
          <a:bodyPr>
            <a:noAutofit/>
          </a:bodyPr>
          <a:lstStyle>
            <a:lvl1pPr marL="0" indent="0">
              <a:spcBef>
                <a:spcPts val="0"/>
              </a:spcBef>
              <a:buNone/>
              <a:defRPr sz="2200" baseline="0">
                <a:latin typeface="MetricHPE Light" panose="020B03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18" name="Rectangle 17"/>
          <p:cNvSpPr/>
          <p:nvPr userDrawn="1"/>
        </p:nvSpPr>
        <p:spPr>
          <a:xfrm>
            <a:off x="385100" y="1189495"/>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24" name="Text Placeholder 7"/>
          <p:cNvSpPr>
            <a:spLocks noGrp="1"/>
          </p:cNvSpPr>
          <p:nvPr>
            <p:ph type="body" sz="quarter" idx="21" hasCustomPrompt="1"/>
          </p:nvPr>
        </p:nvSpPr>
        <p:spPr>
          <a:xfrm>
            <a:off x="6388562" y="1376280"/>
            <a:ext cx="5417796" cy="381000"/>
          </a:xfrm>
        </p:spPr>
        <p:txBody>
          <a:bodyPr>
            <a:noAutofit/>
          </a:bodyPr>
          <a:lstStyle>
            <a:lvl1pPr marL="0" indent="0">
              <a:spcBef>
                <a:spcPts val="0"/>
              </a:spcBef>
              <a:buNone/>
              <a:defRPr sz="2000" baseline="0">
                <a:latin typeface="MetricHPE Semibold"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pic>
        <p:nvPicPr>
          <p:cNvPr id="26" name="Picture 25"/>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2"/>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3" name="Slide Number Placeholder 2"/>
          <p:cNvSpPr>
            <a:spLocks noGrp="1"/>
          </p:cNvSpPr>
          <p:nvPr>
            <p:ph type="sldNum" sz="quarter" idx="23"/>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
        <p:nvSpPr>
          <p:cNvPr id="12" name="Content Placeholder 14"/>
          <p:cNvSpPr>
            <a:spLocks noGrp="1"/>
          </p:cNvSpPr>
          <p:nvPr>
            <p:ph sz="quarter" idx="24"/>
          </p:nvPr>
        </p:nvSpPr>
        <p:spPr>
          <a:xfrm>
            <a:off x="6385208" y="1757281"/>
            <a:ext cx="5422392" cy="4338720"/>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13" name="Rectangle 12"/>
          <p:cNvSpPr/>
          <p:nvPr userDrawn="1"/>
        </p:nvSpPr>
        <p:spPr>
          <a:xfrm>
            <a:off x="385100" y="843885"/>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7" name="Content Placeholder 14"/>
          <p:cNvSpPr>
            <a:spLocks noGrp="1"/>
          </p:cNvSpPr>
          <p:nvPr>
            <p:ph sz="quarter" idx="17"/>
          </p:nvPr>
        </p:nvSpPr>
        <p:spPr>
          <a:xfrm>
            <a:off x="385100" y="1014413"/>
            <a:ext cx="3529584" cy="5081587"/>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4"/>
          <p:cNvSpPr>
            <a:spLocks noGrp="1"/>
          </p:cNvSpPr>
          <p:nvPr>
            <p:ph sz="quarter" idx="18"/>
          </p:nvPr>
        </p:nvSpPr>
        <p:spPr>
          <a:xfrm>
            <a:off x="4335556" y="1014413"/>
            <a:ext cx="3529584" cy="5081587"/>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4"/>
          <p:cNvSpPr>
            <a:spLocks noGrp="1"/>
          </p:cNvSpPr>
          <p:nvPr>
            <p:ph sz="quarter" idx="19"/>
          </p:nvPr>
        </p:nvSpPr>
        <p:spPr>
          <a:xfrm>
            <a:off x="8284558" y="1014413"/>
            <a:ext cx="3529584" cy="5081587"/>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0"/>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3" name="Slide Number Placeholder 2"/>
          <p:cNvSpPr>
            <a:spLocks noGrp="1"/>
          </p:cNvSpPr>
          <p:nvPr>
            <p:ph type="sldNum" sz="quarter" idx="21"/>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Green Frame Divider">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79648" y="6246014"/>
            <a:ext cx="954000" cy="274320"/>
          </a:xfrm>
          <a:prstGeom prst="rect">
            <a:avLst/>
          </a:prstGeom>
        </p:spPr>
      </p:pic>
      <p:sp>
        <p:nvSpPr>
          <p:cNvPr id="16" name="Title 1"/>
          <p:cNvSpPr>
            <a:spLocks noGrp="1"/>
          </p:cNvSpPr>
          <p:nvPr>
            <p:ph type="title" hasCustomPrompt="1"/>
          </p:nvPr>
        </p:nvSpPr>
        <p:spPr>
          <a:xfrm>
            <a:off x="377895" y="2143788"/>
            <a:ext cx="8522208" cy="499365"/>
          </a:xfrm>
        </p:spPr>
        <p:txBody>
          <a:bodyPr anchor="b" anchorCtr="0"/>
          <a:lstStyle>
            <a:lvl1pPr>
              <a:defRPr sz="3200" baseline="0"/>
            </a:lvl1pPr>
          </a:lstStyle>
          <a:p>
            <a:r>
              <a:rPr lang="en-US"/>
              <a:t>Click to add section header</a:t>
            </a:r>
          </a:p>
        </p:txBody>
      </p:sp>
      <p:sp>
        <p:nvSpPr>
          <p:cNvPr id="17" name="Text Placeholder 9"/>
          <p:cNvSpPr>
            <a:spLocks noGrp="1"/>
          </p:cNvSpPr>
          <p:nvPr>
            <p:ph type="body" sz="quarter" idx="14"/>
          </p:nvPr>
        </p:nvSpPr>
        <p:spPr>
          <a:xfrm>
            <a:off x="377894" y="2871000"/>
            <a:ext cx="8228011" cy="533400"/>
          </a:xfrm>
        </p:spPr>
        <p:txBody>
          <a:bodyPr>
            <a:noAutofit/>
          </a:bodyPr>
          <a:lstStyle>
            <a:lvl1pPr marL="0" indent="0">
              <a:spcBef>
                <a:spcPts val="0"/>
              </a:spcBef>
              <a:buFontTx/>
              <a:buNone/>
              <a:defRPr sz="2400">
                <a:latin typeface="MetricHPE Light" panose="020B03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8" name="Rectangle 17"/>
          <p:cNvSpPr/>
          <p:nvPr userDrawn="1"/>
        </p:nvSpPr>
        <p:spPr>
          <a:xfrm>
            <a:off x="377894" y="2716146"/>
            <a:ext cx="8522208"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Light" panose="020B0303030202060203" pitchFamily="34" charset="0"/>
            </a:endParaRPr>
          </a:p>
        </p:txBody>
      </p:sp>
      <p:sp>
        <p:nvSpPr>
          <p:cNvPr id="2" name="Footer Placeholder 1"/>
          <p:cNvSpPr>
            <a:spLocks noGrp="1"/>
          </p:cNvSpPr>
          <p:nvPr>
            <p:ph type="ftr" sz="quarter" idx="15"/>
          </p:nvPr>
        </p:nvSpPr>
        <p:spPr/>
        <p:txBody>
          <a:bodyPr/>
          <a:lstStyle>
            <a:lvl1pPr>
              <a:defRPr>
                <a:latin typeface="MetricHPE Light" panose="020B0303030202060203" pitchFamily="34" charset="0"/>
              </a:defRPr>
            </a:lvl1pPr>
          </a:lstStyle>
          <a:p>
            <a:r>
              <a:rPr lang="en-US"/>
              <a:t>craylabs@hpe.com</a:t>
            </a:r>
          </a:p>
        </p:txBody>
      </p:sp>
      <p:sp>
        <p:nvSpPr>
          <p:cNvPr id="3" name="Slide Number Placeholder 2"/>
          <p:cNvSpPr>
            <a:spLocks noGrp="1"/>
          </p:cNvSpPr>
          <p:nvPr>
            <p:ph type="sldNum" sz="quarter" idx="16"/>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278951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hree Content and Headings">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16" name="Rectangle 15"/>
          <p:cNvSpPr/>
          <p:nvPr userDrawn="1"/>
        </p:nvSpPr>
        <p:spPr>
          <a:xfrm>
            <a:off x="385100" y="843885"/>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21" name="Text Placeholder 7"/>
          <p:cNvSpPr>
            <a:spLocks noGrp="1"/>
          </p:cNvSpPr>
          <p:nvPr>
            <p:ph type="body" sz="quarter" idx="19" hasCustomPrompt="1"/>
          </p:nvPr>
        </p:nvSpPr>
        <p:spPr>
          <a:xfrm>
            <a:off x="389696" y="1014413"/>
            <a:ext cx="3524988" cy="381000"/>
          </a:xfrm>
        </p:spPr>
        <p:txBody>
          <a:bodyPr>
            <a:noAutofit/>
          </a:bodyPr>
          <a:lstStyle>
            <a:lvl1pPr marL="0" indent="0">
              <a:spcBef>
                <a:spcPts val="0"/>
              </a:spcBef>
              <a:buNone/>
              <a:defRPr sz="2000" baseline="0">
                <a:latin typeface="MetricHPE Semibold"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sp>
        <p:nvSpPr>
          <p:cNvPr id="23" name="Text Placeholder 7"/>
          <p:cNvSpPr>
            <a:spLocks noGrp="1"/>
          </p:cNvSpPr>
          <p:nvPr>
            <p:ph type="body" sz="quarter" idx="21" hasCustomPrompt="1"/>
          </p:nvPr>
        </p:nvSpPr>
        <p:spPr>
          <a:xfrm>
            <a:off x="8284558" y="1014413"/>
            <a:ext cx="3531848" cy="381000"/>
          </a:xfrm>
        </p:spPr>
        <p:txBody>
          <a:bodyPr>
            <a:noAutofit/>
          </a:bodyPr>
          <a:lstStyle>
            <a:lvl1pPr marL="0" indent="0">
              <a:spcBef>
                <a:spcPts val="0"/>
              </a:spcBef>
              <a:buNone/>
              <a:defRPr sz="2000" baseline="0">
                <a:latin typeface="MetricHPE Semibold"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sp>
        <p:nvSpPr>
          <p:cNvPr id="24" name="Content Placeholder 14"/>
          <p:cNvSpPr>
            <a:spLocks noGrp="1"/>
          </p:cNvSpPr>
          <p:nvPr>
            <p:ph sz="quarter" idx="17"/>
          </p:nvPr>
        </p:nvSpPr>
        <p:spPr>
          <a:xfrm>
            <a:off x="385100" y="1395413"/>
            <a:ext cx="3529584" cy="4700587"/>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14"/>
          <p:cNvSpPr>
            <a:spLocks noGrp="1"/>
          </p:cNvSpPr>
          <p:nvPr>
            <p:ph sz="quarter" idx="18"/>
          </p:nvPr>
        </p:nvSpPr>
        <p:spPr>
          <a:xfrm>
            <a:off x="4335556" y="1395413"/>
            <a:ext cx="3529584" cy="4700587"/>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14"/>
          <p:cNvSpPr>
            <a:spLocks noGrp="1"/>
          </p:cNvSpPr>
          <p:nvPr>
            <p:ph sz="quarter" idx="22"/>
          </p:nvPr>
        </p:nvSpPr>
        <p:spPr>
          <a:xfrm>
            <a:off x="8284558" y="1395413"/>
            <a:ext cx="3529584" cy="4700587"/>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7"/>
          <p:cNvSpPr>
            <a:spLocks noGrp="1"/>
          </p:cNvSpPr>
          <p:nvPr>
            <p:ph type="body" sz="quarter" idx="23" hasCustomPrompt="1"/>
          </p:nvPr>
        </p:nvSpPr>
        <p:spPr>
          <a:xfrm>
            <a:off x="4335556" y="1014413"/>
            <a:ext cx="3524988" cy="381000"/>
          </a:xfrm>
        </p:spPr>
        <p:txBody>
          <a:bodyPr>
            <a:noAutofit/>
          </a:bodyPr>
          <a:lstStyle>
            <a:lvl1pPr marL="0" indent="0">
              <a:spcBef>
                <a:spcPts val="0"/>
              </a:spcBef>
              <a:buNone/>
              <a:defRPr sz="2000" baseline="0">
                <a:latin typeface="MetricHPE Semibold"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pic>
        <p:nvPicPr>
          <p:cNvPr id="28" name="Picture 27"/>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4"/>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3" name="Slide Number Placeholder 2"/>
          <p:cNvSpPr>
            <a:spLocks noGrp="1"/>
          </p:cNvSpPr>
          <p:nvPr>
            <p:ph type="sldNum" sz="quarter" idx="25"/>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hree Content, Subtitle and Headings">
    <p:spTree>
      <p:nvGrpSpPr>
        <p:cNvPr id="1" name=""/>
        <p:cNvGrpSpPr/>
        <p:nvPr/>
      </p:nvGrpSpPr>
      <p:grpSpPr>
        <a:xfrm>
          <a:off x="0" y="0"/>
          <a:ext cx="0" cy="0"/>
          <a:chOff x="0" y="0"/>
          <a:chExt cx="0" cy="0"/>
        </a:xfrm>
      </p:grpSpPr>
      <p:sp>
        <p:nvSpPr>
          <p:cNvPr id="16"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21" name="Text Placeholder 7"/>
          <p:cNvSpPr>
            <a:spLocks noGrp="1"/>
          </p:cNvSpPr>
          <p:nvPr>
            <p:ph type="body" sz="quarter" idx="19" hasCustomPrompt="1"/>
          </p:nvPr>
        </p:nvSpPr>
        <p:spPr>
          <a:xfrm>
            <a:off x="389696" y="1383214"/>
            <a:ext cx="3524988" cy="381000"/>
          </a:xfrm>
        </p:spPr>
        <p:txBody>
          <a:bodyPr>
            <a:noAutofit/>
          </a:bodyPr>
          <a:lstStyle>
            <a:lvl1pPr marL="0" indent="0">
              <a:spcBef>
                <a:spcPts val="0"/>
              </a:spcBef>
              <a:buNone/>
              <a:defRPr sz="2000" baseline="0">
                <a:latin typeface="MetricHPE Semibold"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sp>
        <p:nvSpPr>
          <p:cNvPr id="22" name="Text Placeholder 7"/>
          <p:cNvSpPr>
            <a:spLocks noGrp="1"/>
          </p:cNvSpPr>
          <p:nvPr>
            <p:ph type="body" sz="quarter" idx="21" hasCustomPrompt="1"/>
          </p:nvPr>
        </p:nvSpPr>
        <p:spPr>
          <a:xfrm>
            <a:off x="8284558" y="1383214"/>
            <a:ext cx="3531848" cy="381000"/>
          </a:xfrm>
        </p:spPr>
        <p:txBody>
          <a:bodyPr>
            <a:noAutofit/>
          </a:bodyPr>
          <a:lstStyle>
            <a:lvl1pPr marL="0" indent="0">
              <a:spcBef>
                <a:spcPts val="0"/>
              </a:spcBef>
              <a:buNone/>
              <a:defRPr sz="2000" baseline="0">
                <a:latin typeface="MetricHPE Semibold"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sp>
        <p:nvSpPr>
          <p:cNvPr id="23" name="Content Placeholder 14"/>
          <p:cNvSpPr>
            <a:spLocks noGrp="1"/>
          </p:cNvSpPr>
          <p:nvPr>
            <p:ph sz="quarter" idx="17"/>
          </p:nvPr>
        </p:nvSpPr>
        <p:spPr>
          <a:xfrm>
            <a:off x="385100" y="1764215"/>
            <a:ext cx="3529584" cy="4331786"/>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14"/>
          <p:cNvSpPr>
            <a:spLocks noGrp="1"/>
          </p:cNvSpPr>
          <p:nvPr>
            <p:ph sz="quarter" idx="18"/>
          </p:nvPr>
        </p:nvSpPr>
        <p:spPr>
          <a:xfrm>
            <a:off x="4335556" y="1764215"/>
            <a:ext cx="3529584" cy="4331786"/>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14"/>
          <p:cNvSpPr>
            <a:spLocks noGrp="1"/>
          </p:cNvSpPr>
          <p:nvPr>
            <p:ph sz="quarter" idx="22"/>
          </p:nvPr>
        </p:nvSpPr>
        <p:spPr>
          <a:xfrm>
            <a:off x="8284558" y="1764215"/>
            <a:ext cx="3529584" cy="4331786"/>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7"/>
          <p:cNvSpPr>
            <a:spLocks noGrp="1"/>
          </p:cNvSpPr>
          <p:nvPr>
            <p:ph type="body" sz="quarter" idx="23" hasCustomPrompt="1"/>
          </p:nvPr>
        </p:nvSpPr>
        <p:spPr>
          <a:xfrm>
            <a:off x="4335556" y="1383214"/>
            <a:ext cx="3524988" cy="381000"/>
          </a:xfrm>
        </p:spPr>
        <p:txBody>
          <a:bodyPr>
            <a:noAutofit/>
          </a:bodyPr>
          <a:lstStyle>
            <a:lvl1pPr marL="0" indent="0">
              <a:spcBef>
                <a:spcPts val="0"/>
              </a:spcBef>
              <a:buNone/>
              <a:defRPr sz="2000" baseline="0">
                <a:latin typeface="MetricHPE Semibold"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sp>
        <p:nvSpPr>
          <p:cNvPr id="27" name="Text Placeholder 7"/>
          <p:cNvSpPr>
            <a:spLocks noGrp="1"/>
          </p:cNvSpPr>
          <p:nvPr>
            <p:ph type="body" sz="quarter" idx="13" hasCustomPrompt="1"/>
          </p:nvPr>
        </p:nvSpPr>
        <p:spPr>
          <a:xfrm>
            <a:off x="389696" y="776493"/>
            <a:ext cx="11421304" cy="381000"/>
          </a:xfrm>
        </p:spPr>
        <p:txBody>
          <a:bodyPr>
            <a:noAutofit/>
          </a:bodyPr>
          <a:lstStyle>
            <a:lvl1pPr marL="0" indent="0">
              <a:spcBef>
                <a:spcPts val="0"/>
              </a:spcBef>
              <a:buNone/>
              <a:defRPr sz="2200" baseline="0">
                <a:latin typeface="MetricHPE Light" panose="020B03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28" name="Rectangle 27"/>
          <p:cNvSpPr/>
          <p:nvPr userDrawn="1"/>
        </p:nvSpPr>
        <p:spPr>
          <a:xfrm>
            <a:off x="385100" y="1189495"/>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pic>
        <p:nvPicPr>
          <p:cNvPr id="30" name="Picture 29"/>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4"/>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3" name="Slide Number Placeholder 2"/>
          <p:cNvSpPr>
            <a:spLocks noGrp="1"/>
          </p:cNvSpPr>
          <p:nvPr>
            <p:ph type="sldNum" sz="quarter" idx="25"/>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10" name="Rectangle 9"/>
          <p:cNvSpPr/>
          <p:nvPr userDrawn="1"/>
        </p:nvSpPr>
        <p:spPr>
          <a:xfrm>
            <a:off x="385100" y="843885"/>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4" name="Text Placeholder 4"/>
          <p:cNvSpPr>
            <a:spLocks noGrp="1"/>
          </p:cNvSpPr>
          <p:nvPr>
            <p:ph type="body" sz="quarter" idx="17"/>
          </p:nvPr>
        </p:nvSpPr>
        <p:spPr>
          <a:xfrm>
            <a:off x="388938" y="1018211"/>
            <a:ext cx="7863840" cy="5077790"/>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p:cNvSpPr>
            <a:spLocks noGrp="1"/>
          </p:cNvSpPr>
          <p:nvPr>
            <p:ph type="body" sz="half" idx="2" hasCustomPrompt="1"/>
          </p:nvPr>
        </p:nvSpPr>
        <p:spPr bwMode="ltGray">
          <a:xfrm>
            <a:off x="8661437" y="1017722"/>
            <a:ext cx="3149563" cy="5078278"/>
          </a:xfrm>
          <a:noFill/>
          <a:ln w="57150">
            <a:solidFill>
              <a:srgbClr val="32DAC8"/>
            </a:solidFill>
            <a:miter lim="800000"/>
          </a:ln>
        </p:spPr>
        <p:txBody>
          <a:bodyPr lIns="137160" tIns="91440" rIns="137160" bIns="91440">
            <a:noAutofit/>
          </a:bodyPr>
          <a:lstStyle>
            <a:lvl1pPr marL="0" indent="0">
              <a:spcBef>
                <a:spcPts val="900"/>
              </a:spcBef>
              <a:buNone/>
              <a:defRPr sz="2000">
                <a:latin typeface="MetricHPE Light" panose="020B03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pic>
        <p:nvPicPr>
          <p:cNvPr id="22" name="Picture 21"/>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8"/>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3" name="Slide Number Placeholder 2"/>
          <p:cNvSpPr>
            <a:spLocks noGrp="1"/>
          </p:cNvSpPr>
          <p:nvPr>
            <p:ph type="sldNum" sz="quarter" idx="19"/>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10" name="Rectangle 9"/>
          <p:cNvSpPr/>
          <p:nvPr userDrawn="1"/>
        </p:nvSpPr>
        <p:spPr>
          <a:xfrm>
            <a:off x="385100" y="843885"/>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4" name="Text Placeholder 3"/>
          <p:cNvSpPr>
            <a:spLocks noGrp="1"/>
          </p:cNvSpPr>
          <p:nvPr>
            <p:ph type="body" sz="half" idx="2" hasCustomPrompt="1"/>
          </p:nvPr>
        </p:nvSpPr>
        <p:spPr bwMode="ltGray">
          <a:xfrm>
            <a:off x="8115301" y="1017722"/>
            <a:ext cx="3695700" cy="5078278"/>
          </a:xfrm>
          <a:noFill/>
          <a:ln w="57150">
            <a:noFill/>
            <a:miter lim="800000"/>
          </a:ln>
        </p:spPr>
        <p:txBody>
          <a:bodyPr lIns="137160" tIns="91440" rIns="137160" bIns="91440">
            <a:noAutofit/>
          </a:bodyPr>
          <a:lstStyle>
            <a:lvl1pPr marL="0" indent="0">
              <a:spcBef>
                <a:spcPts val="900"/>
              </a:spcBef>
              <a:buNone/>
              <a:defRPr sz="2000">
                <a:latin typeface="MetricHPE Light" panose="020B03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5" name="Picture Placeholder 3"/>
          <p:cNvSpPr>
            <a:spLocks noGrp="1"/>
          </p:cNvSpPr>
          <p:nvPr>
            <p:ph type="pic" sz="quarter" idx="18" hasCustomPrompt="1"/>
          </p:nvPr>
        </p:nvSpPr>
        <p:spPr>
          <a:xfrm>
            <a:off x="381000" y="1017588"/>
            <a:ext cx="7470648" cy="5078412"/>
          </a:xfrm>
        </p:spPr>
        <p:txBody>
          <a:bodyPr/>
          <a:lstStyle>
            <a:lvl1pPr marL="0" indent="0">
              <a:buNone/>
              <a:defRPr>
                <a:latin typeface="MetricHPE Light" panose="020B0303030202060203" pitchFamily="34" charset="0"/>
              </a:defRPr>
            </a:lvl1pPr>
          </a:lstStyle>
          <a:p>
            <a:r>
              <a:rPr lang="en-US"/>
              <a:t>Click to add picture</a:t>
            </a:r>
          </a:p>
        </p:txBody>
      </p:sp>
      <p:pic>
        <p:nvPicPr>
          <p:cNvPr id="16" name="Picture 15"/>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9"/>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3" name="Slide Number Placeholder 2"/>
          <p:cNvSpPr>
            <a:spLocks noGrp="1"/>
          </p:cNvSpPr>
          <p:nvPr>
            <p:ph type="sldNum" sz="quarter" idx="20"/>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10" name="Rectangle 9"/>
          <p:cNvSpPr/>
          <p:nvPr userDrawn="1"/>
        </p:nvSpPr>
        <p:spPr>
          <a:xfrm>
            <a:off x="385100" y="843885"/>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4" name="Text Placeholder 3"/>
          <p:cNvSpPr>
            <a:spLocks noGrp="1"/>
          </p:cNvSpPr>
          <p:nvPr>
            <p:ph type="body" sz="half" idx="2" hasCustomPrompt="1"/>
          </p:nvPr>
        </p:nvSpPr>
        <p:spPr bwMode="ltGray">
          <a:xfrm>
            <a:off x="8115301" y="1017722"/>
            <a:ext cx="3695700" cy="5078278"/>
          </a:xfrm>
          <a:noFill/>
          <a:ln w="57150">
            <a:noFill/>
            <a:miter lim="800000"/>
          </a:ln>
        </p:spPr>
        <p:txBody>
          <a:bodyPr lIns="137160" tIns="91440" rIns="137160" bIns="91440">
            <a:noAutofit/>
          </a:bodyPr>
          <a:lstStyle>
            <a:lvl1pPr marL="0" indent="0">
              <a:spcBef>
                <a:spcPts val="900"/>
              </a:spcBef>
              <a:buNone/>
              <a:defRPr sz="2000">
                <a:latin typeface="MetricHPE Light" panose="020B03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5" name="Picture Placeholder 3"/>
          <p:cNvSpPr>
            <a:spLocks noGrp="1"/>
          </p:cNvSpPr>
          <p:nvPr>
            <p:ph type="pic" sz="quarter" idx="18" hasCustomPrompt="1"/>
          </p:nvPr>
        </p:nvSpPr>
        <p:spPr>
          <a:xfrm>
            <a:off x="381000" y="1017588"/>
            <a:ext cx="7470648" cy="5078412"/>
          </a:xfrm>
        </p:spPr>
        <p:txBody>
          <a:bodyPr/>
          <a:lstStyle>
            <a:lvl1pPr marL="0" indent="0">
              <a:buNone/>
              <a:defRPr>
                <a:latin typeface="MetricHPE Light" panose="020B0303030202060203" pitchFamily="34" charset="0"/>
              </a:defRPr>
            </a:lvl1pPr>
          </a:lstStyle>
          <a:p>
            <a:r>
              <a:rPr lang="en-US"/>
              <a:t>Click to add picture</a:t>
            </a:r>
          </a:p>
        </p:txBody>
      </p:sp>
      <p:pic>
        <p:nvPicPr>
          <p:cNvPr id="16" name="Picture 15"/>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9"/>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3" name="Slide Number Placeholder 2"/>
          <p:cNvSpPr>
            <a:spLocks noGrp="1"/>
          </p:cNvSpPr>
          <p:nvPr>
            <p:ph type="sldNum" sz="quarter" idx="20"/>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12" name="Rectangle 11"/>
          <p:cNvSpPr/>
          <p:nvPr userDrawn="1"/>
        </p:nvSpPr>
        <p:spPr>
          <a:xfrm>
            <a:off x="385100" y="843885"/>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6" name="Text Placeholder 3"/>
          <p:cNvSpPr>
            <a:spLocks noGrp="1"/>
          </p:cNvSpPr>
          <p:nvPr>
            <p:ph type="body" sz="half" idx="2" hasCustomPrompt="1"/>
          </p:nvPr>
        </p:nvSpPr>
        <p:spPr bwMode="ltGray">
          <a:xfrm>
            <a:off x="389696" y="4943788"/>
            <a:ext cx="5596576" cy="1152211"/>
          </a:xfrm>
          <a:noFill/>
          <a:ln w="57150">
            <a:noFill/>
            <a:miter lim="800000"/>
          </a:ln>
        </p:spPr>
        <p:txBody>
          <a:bodyPr lIns="137160" tIns="91440" rIns="137160" bIns="91440">
            <a:noAutofit/>
          </a:bodyPr>
          <a:lstStyle>
            <a:lvl1pPr marL="0" indent="0" algn="ctr">
              <a:spcBef>
                <a:spcPts val="900"/>
              </a:spcBef>
              <a:buNone/>
              <a:defRPr sz="2000">
                <a:latin typeface="MetricHPE Light" panose="020B03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7" name="Picture Placeholder 3"/>
          <p:cNvSpPr>
            <a:spLocks noGrp="1"/>
          </p:cNvSpPr>
          <p:nvPr>
            <p:ph type="pic" sz="quarter" idx="18" hasCustomPrompt="1"/>
          </p:nvPr>
        </p:nvSpPr>
        <p:spPr>
          <a:xfrm>
            <a:off x="381000" y="1017588"/>
            <a:ext cx="5605272" cy="3803904"/>
          </a:xfrm>
        </p:spPr>
        <p:txBody>
          <a:bodyPr anchor="ctr"/>
          <a:lstStyle>
            <a:lvl1pPr marL="0" indent="0" algn="ctr">
              <a:buNone/>
              <a:defRPr>
                <a:latin typeface="MetricHPE Light" panose="020B0303030202060203" pitchFamily="34" charset="0"/>
              </a:defRPr>
            </a:lvl1pPr>
          </a:lstStyle>
          <a:p>
            <a:r>
              <a:rPr lang="en-US"/>
              <a:t>Click to add picture</a:t>
            </a:r>
          </a:p>
        </p:txBody>
      </p:sp>
      <p:sp>
        <p:nvSpPr>
          <p:cNvPr id="18" name="Text Placeholder 3"/>
          <p:cNvSpPr>
            <a:spLocks noGrp="1"/>
          </p:cNvSpPr>
          <p:nvPr>
            <p:ph type="body" sz="half" idx="19" hasCustomPrompt="1"/>
          </p:nvPr>
        </p:nvSpPr>
        <p:spPr bwMode="ltGray">
          <a:xfrm>
            <a:off x="6214424" y="4943788"/>
            <a:ext cx="5596576" cy="1152211"/>
          </a:xfrm>
          <a:noFill/>
          <a:ln w="57150">
            <a:noFill/>
            <a:miter lim="800000"/>
          </a:ln>
        </p:spPr>
        <p:txBody>
          <a:bodyPr lIns="137160" tIns="91440" rIns="137160" bIns="91440">
            <a:noAutofit/>
          </a:bodyPr>
          <a:lstStyle>
            <a:lvl1pPr marL="0" indent="0" algn="ctr">
              <a:spcBef>
                <a:spcPts val="900"/>
              </a:spcBef>
              <a:buNone/>
              <a:defRPr sz="2000">
                <a:latin typeface="MetricHPE Light" panose="020B03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9" name="Picture Placeholder 3"/>
          <p:cNvSpPr>
            <a:spLocks noGrp="1"/>
          </p:cNvSpPr>
          <p:nvPr>
            <p:ph type="pic" sz="quarter" idx="20" hasCustomPrompt="1"/>
          </p:nvPr>
        </p:nvSpPr>
        <p:spPr>
          <a:xfrm>
            <a:off x="6205728" y="1017588"/>
            <a:ext cx="5605272" cy="3803904"/>
          </a:xfrm>
        </p:spPr>
        <p:txBody>
          <a:bodyPr anchor="ctr"/>
          <a:lstStyle>
            <a:lvl1pPr marL="0" indent="0" algn="ctr">
              <a:buNone/>
              <a:defRPr>
                <a:latin typeface="MetricHPE Light" panose="020B0303030202060203" pitchFamily="34" charset="0"/>
              </a:defRPr>
            </a:lvl1pPr>
          </a:lstStyle>
          <a:p>
            <a:r>
              <a:rPr lang="en-US"/>
              <a:t>Click to add picture</a:t>
            </a:r>
          </a:p>
        </p:txBody>
      </p:sp>
      <p:pic>
        <p:nvPicPr>
          <p:cNvPr id="20" name="Picture 19"/>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1"/>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3" name="Slide Number Placeholder 2"/>
          <p:cNvSpPr>
            <a:spLocks noGrp="1"/>
          </p:cNvSpPr>
          <p:nvPr>
            <p:ph type="sldNum" sz="quarter" idx="22"/>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14" name="Rectangle 13"/>
          <p:cNvSpPr/>
          <p:nvPr userDrawn="1"/>
        </p:nvSpPr>
        <p:spPr>
          <a:xfrm>
            <a:off x="385100" y="843885"/>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8" name="Text Placeholder 3"/>
          <p:cNvSpPr>
            <a:spLocks noGrp="1"/>
          </p:cNvSpPr>
          <p:nvPr>
            <p:ph type="body" sz="half" idx="2" hasCustomPrompt="1"/>
          </p:nvPr>
        </p:nvSpPr>
        <p:spPr bwMode="ltGray">
          <a:xfrm>
            <a:off x="389696" y="4943788"/>
            <a:ext cx="3687004" cy="1152211"/>
          </a:xfrm>
          <a:noFill/>
          <a:ln w="57150">
            <a:noFill/>
            <a:miter lim="800000"/>
          </a:ln>
        </p:spPr>
        <p:txBody>
          <a:bodyPr lIns="137160" tIns="91440" rIns="137160" bIns="91440">
            <a:noAutofit/>
          </a:bodyPr>
          <a:lstStyle>
            <a:lvl1pPr marL="0" indent="0" algn="ctr">
              <a:spcBef>
                <a:spcPts val="900"/>
              </a:spcBef>
              <a:buNone/>
              <a:defRPr sz="2000">
                <a:latin typeface="MetricHPE Light" panose="020B03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9" name="Picture Placeholder 3"/>
          <p:cNvSpPr>
            <a:spLocks noGrp="1"/>
          </p:cNvSpPr>
          <p:nvPr>
            <p:ph type="pic" sz="quarter" idx="18" hasCustomPrompt="1"/>
          </p:nvPr>
        </p:nvSpPr>
        <p:spPr>
          <a:xfrm>
            <a:off x="381000" y="1017588"/>
            <a:ext cx="3687004" cy="3803904"/>
          </a:xfrm>
        </p:spPr>
        <p:txBody>
          <a:bodyPr anchor="ctr"/>
          <a:lstStyle>
            <a:lvl1pPr marL="0" indent="0" algn="ctr">
              <a:buNone/>
              <a:defRPr>
                <a:latin typeface="MetricHPE Light" panose="020B0303030202060203" pitchFamily="34" charset="0"/>
              </a:defRPr>
            </a:lvl1pPr>
          </a:lstStyle>
          <a:p>
            <a:r>
              <a:rPr lang="en-US"/>
              <a:t>Click to add picture</a:t>
            </a:r>
          </a:p>
        </p:txBody>
      </p:sp>
      <p:sp>
        <p:nvSpPr>
          <p:cNvPr id="24" name="Text Placeholder 3"/>
          <p:cNvSpPr>
            <a:spLocks noGrp="1"/>
          </p:cNvSpPr>
          <p:nvPr>
            <p:ph type="body" sz="half" idx="19" hasCustomPrompt="1"/>
          </p:nvPr>
        </p:nvSpPr>
        <p:spPr bwMode="ltGray">
          <a:xfrm>
            <a:off x="4261194" y="4943788"/>
            <a:ext cx="3687004" cy="1152211"/>
          </a:xfrm>
          <a:noFill/>
          <a:ln w="57150">
            <a:noFill/>
            <a:miter lim="800000"/>
          </a:ln>
        </p:spPr>
        <p:txBody>
          <a:bodyPr lIns="137160" tIns="91440" rIns="137160" bIns="91440">
            <a:noAutofit/>
          </a:bodyPr>
          <a:lstStyle>
            <a:lvl1pPr marL="0" indent="0" algn="ctr">
              <a:spcBef>
                <a:spcPts val="900"/>
              </a:spcBef>
              <a:buNone/>
              <a:defRPr sz="2000">
                <a:latin typeface="MetricHPE Light" panose="020B03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25" name="Picture Placeholder 3"/>
          <p:cNvSpPr>
            <a:spLocks noGrp="1"/>
          </p:cNvSpPr>
          <p:nvPr>
            <p:ph type="pic" sz="quarter" idx="20" hasCustomPrompt="1"/>
          </p:nvPr>
        </p:nvSpPr>
        <p:spPr>
          <a:xfrm>
            <a:off x="4252498" y="1017588"/>
            <a:ext cx="3687004" cy="3803904"/>
          </a:xfrm>
        </p:spPr>
        <p:txBody>
          <a:bodyPr anchor="ctr"/>
          <a:lstStyle>
            <a:lvl1pPr marL="0" indent="0" algn="ctr">
              <a:buNone/>
              <a:defRPr>
                <a:latin typeface="MetricHPE Light" panose="020B0303030202060203" pitchFamily="34" charset="0"/>
              </a:defRPr>
            </a:lvl1pPr>
          </a:lstStyle>
          <a:p>
            <a:r>
              <a:rPr lang="en-US"/>
              <a:t>Click to add picture</a:t>
            </a:r>
          </a:p>
        </p:txBody>
      </p:sp>
      <p:sp>
        <p:nvSpPr>
          <p:cNvPr id="26" name="Text Placeholder 3"/>
          <p:cNvSpPr>
            <a:spLocks noGrp="1"/>
          </p:cNvSpPr>
          <p:nvPr>
            <p:ph type="body" sz="half" idx="21" hasCustomPrompt="1"/>
          </p:nvPr>
        </p:nvSpPr>
        <p:spPr bwMode="ltGray">
          <a:xfrm>
            <a:off x="8141388" y="4943788"/>
            <a:ext cx="3687004" cy="1152211"/>
          </a:xfrm>
          <a:noFill/>
          <a:ln w="57150">
            <a:noFill/>
            <a:miter lim="800000"/>
          </a:ln>
        </p:spPr>
        <p:txBody>
          <a:bodyPr lIns="137160" tIns="91440" rIns="137160" bIns="91440">
            <a:noAutofit/>
          </a:bodyPr>
          <a:lstStyle>
            <a:lvl1pPr marL="0" indent="0" algn="ctr">
              <a:spcBef>
                <a:spcPts val="900"/>
              </a:spcBef>
              <a:buNone/>
              <a:defRPr sz="2000">
                <a:latin typeface="MetricHPE Light" panose="020B030303020206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27" name="Picture Placeholder 3"/>
          <p:cNvSpPr>
            <a:spLocks noGrp="1"/>
          </p:cNvSpPr>
          <p:nvPr>
            <p:ph type="pic" sz="quarter" idx="22" hasCustomPrompt="1"/>
          </p:nvPr>
        </p:nvSpPr>
        <p:spPr>
          <a:xfrm>
            <a:off x="8132692" y="1017588"/>
            <a:ext cx="3687004" cy="3803904"/>
          </a:xfrm>
        </p:spPr>
        <p:txBody>
          <a:bodyPr anchor="ctr"/>
          <a:lstStyle>
            <a:lvl1pPr marL="0" indent="0" algn="ctr">
              <a:buNone/>
              <a:defRPr>
                <a:latin typeface="MetricHPE Light" panose="020B0303030202060203" pitchFamily="34" charset="0"/>
              </a:defRPr>
            </a:lvl1pPr>
          </a:lstStyle>
          <a:p>
            <a:r>
              <a:rPr lang="en-US"/>
              <a:t>Click to add picture</a:t>
            </a:r>
          </a:p>
        </p:txBody>
      </p:sp>
      <p:pic>
        <p:nvPicPr>
          <p:cNvPr id="28" name="Picture 27"/>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3"/>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3" name="Slide Number Placeholder 2"/>
          <p:cNvSpPr>
            <a:spLocks noGrp="1"/>
          </p:cNvSpPr>
          <p:nvPr>
            <p:ph type="sldNum" sz="quarter" idx="24"/>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bg1"/>
        </a:solidFill>
        <a:effectLst/>
      </p:bgPr>
    </p:bg>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381002" y="521016"/>
            <a:ext cx="6143922" cy="2828660"/>
          </a:xfrm>
        </p:spPr>
        <p:txBody>
          <a:bodyPr anchor="b"/>
          <a:lstStyle>
            <a:lvl1pPr>
              <a:lnSpc>
                <a:spcPct val="85000"/>
              </a:lnSpc>
              <a:defRPr sz="4400">
                <a:solidFill>
                  <a:schemeClr val="tx1"/>
                </a:solidFill>
              </a:defRPr>
            </a:lvl1pPr>
          </a:lstStyle>
          <a:p>
            <a:r>
              <a:rPr lang="en-US"/>
              <a:t>Click to add thank you message</a:t>
            </a:r>
          </a:p>
        </p:txBody>
      </p:sp>
      <p:sp>
        <p:nvSpPr>
          <p:cNvPr id="15" name="Rectangle 14"/>
          <p:cNvSpPr/>
          <p:nvPr userDrawn="1"/>
        </p:nvSpPr>
        <p:spPr>
          <a:xfrm>
            <a:off x="381000" y="3374136"/>
            <a:ext cx="530283"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pic>
        <p:nvPicPr>
          <p:cNvPr id="16" name="Picture 15"/>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0" name="Text Placeholder 7"/>
          <p:cNvSpPr>
            <a:spLocks noGrp="1"/>
          </p:cNvSpPr>
          <p:nvPr>
            <p:ph type="body" sz="quarter" idx="13" hasCustomPrompt="1"/>
          </p:nvPr>
        </p:nvSpPr>
        <p:spPr>
          <a:xfrm>
            <a:off x="389696" y="3528820"/>
            <a:ext cx="11421304" cy="381000"/>
          </a:xfrm>
        </p:spPr>
        <p:txBody>
          <a:bodyPr>
            <a:noAutofit/>
          </a:bodyPr>
          <a:lstStyle>
            <a:lvl1pPr marL="0" indent="0">
              <a:spcBef>
                <a:spcPts val="0"/>
              </a:spcBef>
              <a:buNone/>
              <a:defRPr sz="2200" baseline="0">
                <a:solidFill>
                  <a:schemeClr val="tx1"/>
                </a:solidFill>
                <a:latin typeface="MetricHPE Light" panose="020B03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Speaker contact information</a:t>
            </a:r>
            <a:endParaRPr/>
          </a:p>
        </p:txBody>
      </p:sp>
      <p:sp>
        <p:nvSpPr>
          <p:cNvPr id="2" name="Footer Placeholder 1"/>
          <p:cNvSpPr>
            <a:spLocks noGrp="1"/>
          </p:cNvSpPr>
          <p:nvPr>
            <p:ph type="ftr" sz="quarter" idx="14"/>
          </p:nvPr>
        </p:nvSpPr>
        <p:spPr/>
        <p:txBody>
          <a:bodyPr/>
          <a:lstStyle>
            <a:lvl1pPr>
              <a:defRPr>
                <a:solidFill>
                  <a:schemeClr val="bg2"/>
                </a:solidFill>
                <a:latin typeface="MetricHPE Light" panose="020B0303030202060203" pitchFamily="34" charset="0"/>
              </a:defRPr>
            </a:lvl1pPr>
          </a:lstStyle>
          <a:p>
            <a:r>
              <a:rPr lang="en-US">
                <a:solidFill>
                  <a:srgbClr val="787871"/>
                </a:solidFill>
              </a:rPr>
              <a:t>craylabs@hpe.com</a:t>
            </a:r>
          </a:p>
        </p:txBody>
      </p:sp>
      <p:sp>
        <p:nvSpPr>
          <p:cNvPr id="3" name="Slide Number Placeholder 2"/>
          <p:cNvSpPr>
            <a:spLocks noGrp="1"/>
          </p:cNvSpPr>
          <p:nvPr>
            <p:ph type="sldNum" sz="quarter" idx="15"/>
          </p:nvPr>
        </p:nvSpPr>
        <p:spPr/>
        <p:txBody>
          <a:bodyPr/>
          <a:lstStyle>
            <a:lvl1pPr>
              <a:defRPr>
                <a:solidFill>
                  <a:schemeClr val="bg2"/>
                </a:solidFill>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787871"/>
                </a:solidFill>
              </a:rPr>
              <a:pPr defTabSz="1088421">
                <a:buFontTx/>
                <a:buBlip>
                  <a:blip r:embed="rId3"/>
                </a:buBlip>
              </a:pPr>
              <a:t>‹#›</a:t>
            </a:fld>
            <a:endParaRPr lang="en-US">
              <a:solidFill>
                <a:srgbClr val="78787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grpSp>
        <p:nvGrpSpPr>
          <p:cNvPr id="10" name="Group 9"/>
          <p:cNvGrpSpPr>
            <a:grpSpLocks noChangeAspect="1"/>
          </p:cNvGrpSpPr>
          <p:nvPr userDrawn="1"/>
        </p:nvGrpSpPr>
        <p:grpSpPr>
          <a:xfrm>
            <a:off x="393523" y="381956"/>
            <a:ext cx="2218745" cy="893759"/>
            <a:chOff x="3578225" y="1146175"/>
            <a:chExt cx="5038725" cy="2111375"/>
          </a:xfrm>
        </p:grpSpPr>
        <p:sp>
          <p:nvSpPr>
            <p:cNvPr id="11"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latin typeface="MetricHPE Black" panose="020B0A03030202060203" pitchFamily="34" charset="0"/>
              </a:endParaRPr>
            </a:p>
          </p:txBody>
        </p:sp>
        <p:sp>
          <p:nvSpPr>
            <p:cNvPr id="12" name="Freeform 6"/>
            <p:cNvSpPr>
              <a:spLocks noEditPoints="1"/>
            </p:cNvSpPr>
            <p:nvPr/>
          </p:nvSpPr>
          <p:spPr bwMode="auto">
            <a:xfrm>
              <a:off x="3578225" y="1968501"/>
              <a:ext cx="5038725" cy="1289049"/>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latin typeface="MetricHPE Black" panose="020B0A03030202060203" pitchFamily="34" charset="0"/>
              </a:endParaRPr>
            </a:p>
          </p:txBody>
        </p:sp>
      </p:grpSp>
      <p:sp>
        <p:nvSpPr>
          <p:cNvPr id="13" name="Title 4"/>
          <p:cNvSpPr>
            <a:spLocks noGrp="1"/>
          </p:cNvSpPr>
          <p:nvPr>
            <p:ph type="title" hasCustomPrompt="1"/>
          </p:nvPr>
        </p:nvSpPr>
        <p:spPr>
          <a:xfrm>
            <a:off x="379647" y="1869197"/>
            <a:ext cx="11423555" cy="1905000"/>
          </a:xfrm>
        </p:spPr>
        <p:txBody>
          <a:bodyPr anchor="b"/>
          <a:lstStyle>
            <a:lvl1pPr>
              <a:lnSpc>
                <a:spcPct val="80000"/>
              </a:lnSpc>
              <a:defRPr sz="4400">
                <a:solidFill>
                  <a:sysClr val="windowText" lastClr="000000"/>
                </a:solidFill>
              </a:defRPr>
            </a:lvl1pPr>
          </a:lstStyle>
          <a:p>
            <a:r>
              <a:rPr lang="en-US"/>
              <a:t>Click to edit</a:t>
            </a:r>
            <a:br>
              <a:rPr lang="en-US"/>
            </a:br>
            <a:r>
              <a:rPr lang="en-US"/>
              <a:t>master title style</a:t>
            </a:r>
            <a:endParaRPr/>
          </a:p>
        </p:txBody>
      </p:sp>
      <p:sp>
        <p:nvSpPr>
          <p:cNvPr id="14" name="Subtitle 2"/>
          <p:cNvSpPr>
            <a:spLocks noGrp="1"/>
          </p:cNvSpPr>
          <p:nvPr>
            <p:ph type="subTitle" idx="1" hasCustomPrompt="1"/>
          </p:nvPr>
        </p:nvSpPr>
        <p:spPr>
          <a:xfrm>
            <a:off x="379647" y="4133088"/>
            <a:ext cx="8229600" cy="438912"/>
          </a:xfrm>
        </p:spPr>
        <p:txBody>
          <a:bodyPr>
            <a:noAutofit/>
          </a:bodyPr>
          <a:lstStyle>
            <a:lvl1pPr marL="0" indent="0" algn="l">
              <a:spcBef>
                <a:spcPts val="0"/>
              </a:spcBef>
              <a:buNone/>
              <a:defRPr sz="3000">
                <a:solidFill>
                  <a:sysClr val="windowText" lastClr="000000"/>
                </a:solidFill>
                <a:latin typeface="MetricHPE Light" panose="020B03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endParaRPr/>
          </a:p>
        </p:txBody>
      </p:sp>
      <p:sp>
        <p:nvSpPr>
          <p:cNvPr id="15" name="Text Placeholder 7"/>
          <p:cNvSpPr>
            <a:spLocks noGrp="1"/>
          </p:cNvSpPr>
          <p:nvPr>
            <p:ph type="body" sz="quarter" idx="13" hasCustomPrompt="1"/>
          </p:nvPr>
        </p:nvSpPr>
        <p:spPr>
          <a:xfrm>
            <a:off x="379647" y="4577983"/>
            <a:ext cx="5489578" cy="339214"/>
          </a:xfrm>
        </p:spPr>
        <p:txBody>
          <a:bodyPr>
            <a:noAutofit/>
          </a:bodyPr>
          <a:lstStyle>
            <a:lvl1pPr marL="0" indent="0">
              <a:spcBef>
                <a:spcPts val="0"/>
              </a:spcBef>
              <a:buNone/>
              <a:defRPr sz="2000" baseline="0">
                <a:solidFill>
                  <a:sysClr val="windowText" lastClr="000000"/>
                </a:solidFill>
                <a:latin typeface="MetricHPE Light" panose="020B03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endParaRPr/>
          </a:p>
        </p:txBody>
      </p:sp>
      <p:sp>
        <p:nvSpPr>
          <p:cNvPr id="16" name="Rectangle 15"/>
          <p:cNvSpPr/>
          <p:nvPr userDrawn="1"/>
        </p:nvSpPr>
        <p:spPr>
          <a:xfrm>
            <a:off x="379647" y="3890957"/>
            <a:ext cx="530283"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Only, 2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1391" y="287942"/>
            <a:ext cx="11430000" cy="868680"/>
          </a:xfrm>
        </p:spPr>
        <p:txBody>
          <a:bodyPr anchor="b"/>
          <a:lstStyle>
            <a:lvl1pPr>
              <a:defRPr/>
            </a:lvl1pPr>
          </a:lstStyle>
          <a:p>
            <a:r>
              <a:rPr lang="en-US"/>
              <a:t>Click to Add</a:t>
            </a:r>
            <a:br>
              <a:rPr lang="en-US"/>
            </a:br>
            <a:r>
              <a:rPr lang="en-US"/>
              <a:t>Two-Line Title</a:t>
            </a:r>
          </a:p>
        </p:txBody>
      </p:sp>
      <p:sp>
        <p:nvSpPr>
          <p:cNvPr id="5" name="Rectangle 4"/>
          <p:cNvSpPr/>
          <p:nvPr userDrawn="1"/>
        </p:nvSpPr>
        <p:spPr>
          <a:xfrm>
            <a:off x="383369" y="1228187"/>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pic>
        <p:nvPicPr>
          <p:cNvPr id="6" name="Picture 5"/>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7" name="Footer Placeholder 6"/>
          <p:cNvSpPr>
            <a:spLocks noGrp="1"/>
          </p:cNvSpPr>
          <p:nvPr>
            <p:ph type="ftr" sz="quarter" idx="10"/>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8" name="Slide Number Placeholder 7"/>
          <p:cNvSpPr>
            <a:spLocks noGrp="1"/>
          </p:cNvSpPr>
          <p:nvPr>
            <p:ph type="sldNum" sz="quarter" idx="11"/>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urple Frame Divider">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377895" y="2143788"/>
            <a:ext cx="8522208" cy="499365"/>
          </a:xfrm>
        </p:spPr>
        <p:txBody>
          <a:bodyPr anchor="b" anchorCtr="0"/>
          <a:lstStyle>
            <a:lvl1pPr>
              <a:defRPr sz="3200" baseline="0"/>
            </a:lvl1pPr>
          </a:lstStyle>
          <a:p>
            <a:r>
              <a:rPr lang="en-US"/>
              <a:t>Click to add section header</a:t>
            </a:r>
          </a:p>
        </p:txBody>
      </p:sp>
      <p:sp>
        <p:nvSpPr>
          <p:cNvPr id="15" name="Text Placeholder 9"/>
          <p:cNvSpPr>
            <a:spLocks noGrp="1"/>
          </p:cNvSpPr>
          <p:nvPr>
            <p:ph type="body" sz="quarter" idx="14"/>
          </p:nvPr>
        </p:nvSpPr>
        <p:spPr>
          <a:xfrm>
            <a:off x="377894" y="2871000"/>
            <a:ext cx="8228011" cy="533400"/>
          </a:xfrm>
        </p:spPr>
        <p:txBody>
          <a:bodyPr>
            <a:noAutofit/>
          </a:bodyPr>
          <a:lstStyle>
            <a:lvl1pPr marL="0" indent="0">
              <a:spcBef>
                <a:spcPts val="0"/>
              </a:spcBef>
              <a:buFontTx/>
              <a:buNone/>
              <a:defRPr sz="2400">
                <a:latin typeface="MetricHPE Light" panose="020B03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Rectangle 15"/>
          <p:cNvSpPr/>
          <p:nvPr userDrawn="1"/>
        </p:nvSpPr>
        <p:spPr>
          <a:xfrm>
            <a:off x="377894" y="2716146"/>
            <a:ext cx="8522208" cy="548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Light" panose="020B0303030202060203" pitchFamily="34" charset="0"/>
            </a:endParaRPr>
          </a:p>
        </p:txBody>
      </p:sp>
      <p:pic>
        <p:nvPicPr>
          <p:cNvPr id="20" name="Picture 19"/>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Light" panose="020B0303030202060203" pitchFamily="34" charset="0"/>
              </a:defRPr>
            </a:lvl1pPr>
          </a:lstStyle>
          <a:p>
            <a:r>
              <a:rPr lang="en-US"/>
              <a:t>craylabs@hpe.com</a:t>
            </a:r>
          </a:p>
        </p:txBody>
      </p:sp>
      <p:sp>
        <p:nvSpPr>
          <p:cNvPr id="3" name="Slide Number Placeholder 2"/>
          <p:cNvSpPr>
            <a:spLocks noGrp="1"/>
          </p:cNvSpPr>
          <p:nvPr>
            <p:ph type="sldNum" sz="quarter" idx="16"/>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371715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Subtitle, 2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1391" y="287942"/>
            <a:ext cx="11430000" cy="868680"/>
          </a:xfrm>
        </p:spPr>
        <p:txBody>
          <a:bodyPr anchor="b"/>
          <a:lstStyle>
            <a:lvl1pPr>
              <a:defRPr/>
            </a:lvl1pPr>
          </a:lstStyle>
          <a:p>
            <a:r>
              <a:rPr lang="en-US"/>
              <a:t>Click to Add</a:t>
            </a:r>
            <a:br>
              <a:rPr lang="en-US"/>
            </a:br>
            <a:r>
              <a:rPr lang="en-US"/>
              <a:t>Two-Line Title</a:t>
            </a:r>
          </a:p>
        </p:txBody>
      </p:sp>
      <p:pic>
        <p:nvPicPr>
          <p:cNvPr id="6" name="Picture 5"/>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7" name="Text Placeholder 7"/>
          <p:cNvSpPr>
            <a:spLocks noGrp="1"/>
          </p:cNvSpPr>
          <p:nvPr>
            <p:ph type="body" sz="quarter" idx="13" hasCustomPrompt="1"/>
          </p:nvPr>
        </p:nvSpPr>
        <p:spPr>
          <a:xfrm>
            <a:off x="389696" y="1205694"/>
            <a:ext cx="11421304" cy="381000"/>
          </a:xfrm>
        </p:spPr>
        <p:txBody>
          <a:bodyPr>
            <a:noAutofit/>
          </a:bodyPr>
          <a:lstStyle>
            <a:lvl1pPr marL="0" indent="0">
              <a:spcBef>
                <a:spcPts val="0"/>
              </a:spcBef>
              <a:buNone/>
              <a:defRPr sz="2200" baseline="0">
                <a:latin typeface="MetricHPE Light" panose="020B03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8" name="Rectangle 7"/>
          <p:cNvSpPr/>
          <p:nvPr userDrawn="1"/>
        </p:nvSpPr>
        <p:spPr>
          <a:xfrm>
            <a:off x="385100" y="1618696"/>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0" name="Footer Placeholder 9"/>
          <p:cNvSpPr>
            <a:spLocks noGrp="1"/>
          </p:cNvSpPr>
          <p:nvPr>
            <p:ph type="ftr" sz="quarter" idx="14"/>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11" name="Slide Number Placeholder 10"/>
          <p:cNvSpPr>
            <a:spLocks noGrp="1"/>
          </p:cNvSpPr>
          <p:nvPr>
            <p:ph type="sldNum" sz="quarter" idx="15"/>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Only,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1391" y="2676894"/>
            <a:ext cx="3685309" cy="868680"/>
          </a:xfrm>
        </p:spPr>
        <p:txBody>
          <a:bodyPr anchor="b"/>
          <a:lstStyle>
            <a:lvl1pPr>
              <a:defRPr/>
            </a:lvl1pPr>
          </a:lstStyle>
          <a:p>
            <a:r>
              <a:rPr lang="en-US"/>
              <a:t>Click to Add</a:t>
            </a:r>
            <a:br>
              <a:rPr lang="en-US"/>
            </a:br>
            <a:r>
              <a:rPr lang="en-US"/>
              <a:t>multi-Line Title</a:t>
            </a:r>
          </a:p>
        </p:txBody>
      </p:sp>
      <p:pic>
        <p:nvPicPr>
          <p:cNvPr id="6" name="Picture 5"/>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3616182"/>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9" name="Footer Placeholder 8"/>
          <p:cNvSpPr>
            <a:spLocks noGrp="1"/>
          </p:cNvSpPr>
          <p:nvPr>
            <p:ph type="ftr" sz="quarter" idx="10"/>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10" name="Slide Number Placeholder 9"/>
          <p:cNvSpPr>
            <a:spLocks noGrp="1"/>
          </p:cNvSpPr>
          <p:nvPr>
            <p:ph type="sldNum" sz="quarter" idx="11"/>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1391" y="2676894"/>
            <a:ext cx="3536373" cy="868680"/>
          </a:xfrm>
        </p:spPr>
        <p:txBody>
          <a:bodyPr anchor="b"/>
          <a:lstStyle>
            <a:lvl1pPr>
              <a:defRPr/>
            </a:lvl1pPr>
          </a:lstStyle>
          <a:p>
            <a:r>
              <a:rPr lang="en-US"/>
              <a:t>Click to Add</a:t>
            </a:r>
            <a:br>
              <a:rPr lang="en-US"/>
            </a:br>
            <a:r>
              <a:rPr lang="en-US"/>
              <a:t>multi-Line Title</a:t>
            </a:r>
          </a:p>
        </p:txBody>
      </p:sp>
      <p:pic>
        <p:nvPicPr>
          <p:cNvPr id="6" name="Picture 5"/>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3616182"/>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1" name="Content Placeholder 10"/>
          <p:cNvSpPr>
            <a:spLocks noGrp="1"/>
          </p:cNvSpPr>
          <p:nvPr>
            <p:ph sz="quarter" idx="13"/>
          </p:nvPr>
        </p:nvSpPr>
        <p:spPr>
          <a:xfrm>
            <a:off x="4076700" y="331788"/>
            <a:ext cx="7734300" cy="5764212"/>
          </a:xfrm>
        </p:spPr>
        <p:txBody>
          <a:bodyPr anchor="ct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4"/>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7" name="Slide Number Placeholder 6"/>
          <p:cNvSpPr>
            <a:spLocks noGrp="1"/>
          </p:cNvSpPr>
          <p:nvPr>
            <p:ph type="sldNum" sz="quarter" idx="15"/>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ubtitle and Content, Lef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3616182"/>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1" name="Content Placeholder 10"/>
          <p:cNvSpPr>
            <a:spLocks noGrp="1"/>
          </p:cNvSpPr>
          <p:nvPr>
            <p:ph sz="quarter" idx="13"/>
          </p:nvPr>
        </p:nvSpPr>
        <p:spPr>
          <a:xfrm>
            <a:off x="4076700" y="331788"/>
            <a:ext cx="7734300" cy="5764212"/>
          </a:xfrm>
        </p:spPr>
        <p:txBody>
          <a:bodyPr anchor="ct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p:cNvSpPr>
            <a:spLocks noGrp="1"/>
          </p:cNvSpPr>
          <p:nvPr>
            <p:ph type="body" sz="quarter" idx="14" hasCustomPrompt="1"/>
          </p:nvPr>
        </p:nvSpPr>
        <p:spPr>
          <a:xfrm>
            <a:off x="389696" y="2703886"/>
            <a:ext cx="3567901" cy="795528"/>
          </a:xfrm>
        </p:spPr>
        <p:txBody>
          <a:bodyPr anchor="b">
            <a:noAutofit/>
          </a:bodyPr>
          <a:lstStyle>
            <a:lvl1pPr marL="0" indent="0">
              <a:spcBef>
                <a:spcPts val="0"/>
              </a:spcBef>
              <a:buNone/>
              <a:defRPr sz="2200" baseline="0">
                <a:latin typeface="MetricHPE Light" panose="020B03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a:t>
            </a:r>
            <a:br>
              <a:rPr lang="en-US"/>
            </a:br>
            <a:r>
              <a:rPr lang="en-US"/>
              <a:t>two</a:t>
            </a:r>
            <a:r>
              <a:t>-line subtitle</a:t>
            </a:r>
          </a:p>
        </p:txBody>
      </p:sp>
      <p:sp>
        <p:nvSpPr>
          <p:cNvPr id="14" name="Title 1"/>
          <p:cNvSpPr>
            <a:spLocks noGrp="1"/>
          </p:cNvSpPr>
          <p:nvPr>
            <p:ph type="title" hasCustomPrompt="1"/>
          </p:nvPr>
        </p:nvSpPr>
        <p:spPr>
          <a:xfrm>
            <a:off x="391391" y="1980879"/>
            <a:ext cx="3566206" cy="868680"/>
          </a:xfrm>
        </p:spPr>
        <p:txBody>
          <a:bodyPr anchor="b"/>
          <a:lstStyle>
            <a:lvl1pPr>
              <a:defRPr/>
            </a:lvl1pPr>
          </a:lstStyle>
          <a:p>
            <a:r>
              <a:rPr lang="en-US"/>
              <a:t>Click to Add</a:t>
            </a:r>
            <a:br>
              <a:rPr lang="en-US"/>
            </a:br>
            <a:r>
              <a:rPr lang="en-US"/>
              <a:t>multi-Line Title</a:t>
            </a:r>
          </a:p>
        </p:txBody>
      </p:sp>
      <p:sp>
        <p:nvSpPr>
          <p:cNvPr id="2" name="Footer Placeholder 1"/>
          <p:cNvSpPr>
            <a:spLocks noGrp="1"/>
          </p:cNvSpPr>
          <p:nvPr>
            <p:ph type="ftr" sz="quarter" idx="15"/>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5" name="Slide Number Placeholder 4"/>
          <p:cNvSpPr>
            <a:spLocks noGrp="1"/>
          </p:cNvSpPr>
          <p:nvPr>
            <p:ph type="sldNum" sz="quarter" idx="16"/>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Content and Caption,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1391" y="1417320"/>
            <a:ext cx="3536373" cy="868680"/>
          </a:xfrm>
        </p:spPr>
        <p:txBody>
          <a:bodyPr anchor="b"/>
          <a:lstStyle>
            <a:lvl1pPr>
              <a:defRPr/>
            </a:lvl1pPr>
          </a:lstStyle>
          <a:p>
            <a:r>
              <a:rPr lang="en-US"/>
              <a:t>Click to Add</a:t>
            </a:r>
            <a:br>
              <a:rPr lang="en-US"/>
            </a:br>
            <a:r>
              <a:rPr lang="en-US"/>
              <a:t>multi-Line Title</a:t>
            </a:r>
          </a:p>
        </p:txBody>
      </p:sp>
      <p:pic>
        <p:nvPicPr>
          <p:cNvPr id="6" name="Picture 5"/>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2356608"/>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1" name="Content Placeholder 10"/>
          <p:cNvSpPr>
            <a:spLocks noGrp="1"/>
          </p:cNvSpPr>
          <p:nvPr>
            <p:ph sz="quarter" idx="13"/>
          </p:nvPr>
        </p:nvSpPr>
        <p:spPr>
          <a:xfrm>
            <a:off x="4076700" y="331788"/>
            <a:ext cx="7734300" cy="5764212"/>
          </a:xfrm>
        </p:spPr>
        <p:txBody>
          <a:bodyPr anchor="ct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4"/>
          </p:nvPr>
        </p:nvSpPr>
        <p:spPr>
          <a:xfrm>
            <a:off x="381000" y="2534960"/>
            <a:ext cx="3546475" cy="3446462"/>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5"/>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9" name="Slide Number Placeholder 8"/>
          <p:cNvSpPr>
            <a:spLocks noGrp="1"/>
          </p:cNvSpPr>
          <p:nvPr>
            <p:ph type="sldNum" sz="quarter" idx="16"/>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Content and Picture, Left">
    <p:spTree>
      <p:nvGrpSpPr>
        <p:cNvPr id="1" name=""/>
        <p:cNvGrpSpPr/>
        <p:nvPr/>
      </p:nvGrpSpPr>
      <p:grpSpPr>
        <a:xfrm>
          <a:off x="0" y="0"/>
          <a:ext cx="0" cy="0"/>
          <a:chOff x="0" y="0"/>
          <a:chExt cx="0" cy="0"/>
        </a:xfrm>
      </p:grpSpPr>
      <p:sp>
        <p:nvSpPr>
          <p:cNvPr id="10" name="Picture Placeholder 9"/>
          <p:cNvSpPr>
            <a:spLocks noGrp="1"/>
          </p:cNvSpPr>
          <p:nvPr>
            <p:ph type="pic" sz="quarter" idx="15" hasCustomPrompt="1"/>
          </p:nvPr>
        </p:nvSpPr>
        <p:spPr>
          <a:xfrm>
            <a:off x="4076700" y="0"/>
            <a:ext cx="8115300" cy="6858000"/>
          </a:xfrm>
        </p:spPr>
        <p:txBody>
          <a:bodyPr anchor="ctr"/>
          <a:lstStyle>
            <a:lvl1pPr marL="0" indent="0" algn="ctr">
              <a:buNone/>
              <a:defRPr>
                <a:latin typeface="MetricHPE Light" panose="020B0303030202060203" pitchFamily="34" charset="0"/>
              </a:defRPr>
            </a:lvl1pPr>
          </a:lstStyle>
          <a:p>
            <a:r>
              <a:rPr lang="en-US"/>
              <a:t>Click to add edge-to-edge picture</a:t>
            </a:r>
          </a:p>
        </p:txBody>
      </p:sp>
      <p:sp>
        <p:nvSpPr>
          <p:cNvPr id="2" name="Title 1"/>
          <p:cNvSpPr>
            <a:spLocks noGrp="1"/>
          </p:cNvSpPr>
          <p:nvPr>
            <p:ph type="title" hasCustomPrompt="1"/>
          </p:nvPr>
        </p:nvSpPr>
        <p:spPr>
          <a:xfrm>
            <a:off x="391391" y="1417320"/>
            <a:ext cx="3536373" cy="868680"/>
          </a:xfrm>
        </p:spPr>
        <p:txBody>
          <a:bodyPr anchor="b"/>
          <a:lstStyle>
            <a:lvl1pPr>
              <a:defRPr/>
            </a:lvl1pPr>
          </a:lstStyle>
          <a:p>
            <a:r>
              <a:rPr lang="en-US"/>
              <a:t>Click to Add</a:t>
            </a:r>
            <a:br>
              <a:rPr lang="en-US"/>
            </a:br>
            <a:r>
              <a:rPr lang="en-US"/>
              <a:t>multi-Line Title</a:t>
            </a:r>
          </a:p>
        </p:txBody>
      </p:sp>
      <p:pic>
        <p:nvPicPr>
          <p:cNvPr id="6" name="Picture 5"/>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8" name="Rectangle 7"/>
          <p:cNvSpPr/>
          <p:nvPr userDrawn="1"/>
        </p:nvSpPr>
        <p:spPr>
          <a:xfrm>
            <a:off x="385100" y="2356608"/>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7" name="Text Placeholder 6"/>
          <p:cNvSpPr>
            <a:spLocks noGrp="1"/>
          </p:cNvSpPr>
          <p:nvPr>
            <p:ph type="body" sz="quarter" idx="14"/>
          </p:nvPr>
        </p:nvSpPr>
        <p:spPr>
          <a:xfrm>
            <a:off x="381000" y="2534960"/>
            <a:ext cx="3546475" cy="3446462"/>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6"/>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9" name="Slide Number Placeholder 8"/>
          <p:cNvSpPr>
            <a:spLocks noGrp="1"/>
          </p:cNvSpPr>
          <p:nvPr>
            <p:ph type="sldNum" sz="quarter" idx="17"/>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7"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2" name="Footer Placeholder"/>
          <p:cNvSpPr>
            <a:spLocks noGrp="1"/>
          </p:cNvSpPr>
          <p:nvPr>
            <p:ph type="ftr" sz="quarter" idx="18"/>
          </p:nvPr>
        </p:nvSpPr>
        <p:spPr/>
        <p:txBody>
          <a:bodyPr/>
          <a:lstStyle>
            <a:lvl1pPr>
              <a:defRPr>
                <a:latin typeface="MetricHPE" panose="020B0503030202060203" pitchFamily="34" charset="0"/>
              </a:defRPr>
            </a:lvl1pPr>
          </a:lstStyle>
          <a:p>
            <a:r>
              <a:rPr lang="en-US"/>
              <a:t>craylabs@hpe.com</a:t>
            </a:r>
          </a:p>
        </p:txBody>
      </p:sp>
      <p:sp>
        <p:nvSpPr>
          <p:cNvPr id="3" name="Slide Number Placeholder"/>
          <p:cNvSpPr>
            <a:spLocks noGrp="1"/>
          </p:cNvSpPr>
          <p:nvPr>
            <p:ph type="sldNum" sz="quarter" idx="19"/>
          </p:nvPr>
        </p:nvSpPr>
        <p:spPr/>
        <p:txBody>
          <a:bodyPr/>
          <a:lstStyle>
            <a:lvl1pPr>
              <a:defRPr>
                <a:latin typeface="MetricHPE" panose="020B0503030202060203" pitchFamily="34" charset="0"/>
              </a:defRPr>
            </a:lvl1pPr>
          </a:lstStyle>
          <a:p>
            <a:pPr defTabSz="1088421">
              <a:buFontTx/>
              <a:buBlip>
                <a:blip r:embed="rId2"/>
              </a:buBlip>
            </a:pPr>
            <a:fld id="{104FC826-72BB-4AF1-BA01-A94F7396A7DC}" type="slidenum">
              <a:rPr lang="en-US" smtClean="0"/>
              <a:pPr defTabSz="1088421">
                <a:buFontTx/>
                <a:buBlip>
                  <a:blip r:embed="rId2"/>
                </a:buBlip>
              </a:pPr>
              <a:t>‹#›</a:t>
            </a:fld>
            <a:endParaRPr lang="en-US"/>
          </a:p>
        </p:txBody>
      </p:sp>
      <p:sp>
        <p:nvSpPr>
          <p:cNvPr id="9" name="Content Placeholder">
            <a:extLst>
              <a:ext uri="{FF2B5EF4-FFF2-40B4-BE49-F238E27FC236}">
                <a16:creationId xmlns:a16="http://schemas.microsoft.com/office/drawing/2014/main" id="{88F2DF35-63BF-460F-A215-8F5110C2F71B}"/>
              </a:ext>
            </a:extLst>
          </p:cNvPr>
          <p:cNvSpPr>
            <a:spLocks noGrp="1"/>
          </p:cNvSpPr>
          <p:nvPr>
            <p:ph idx="1"/>
          </p:nvPr>
        </p:nvSpPr>
        <p:spPr>
          <a:xfrm>
            <a:off x="381599" y="998681"/>
            <a:ext cx="11404800" cy="50976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a:extLst>
              <a:ext uri="{FF2B5EF4-FFF2-40B4-BE49-F238E27FC236}">
                <a16:creationId xmlns:a16="http://schemas.microsoft.com/office/drawing/2014/main" id="{232753FE-5D9A-4A5E-B0B2-3DAAE2EB35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8083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Dark Picture">
    <p:spTree>
      <p:nvGrpSpPr>
        <p:cNvPr id="1" name=""/>
        <p:cNvGrpSpPr/>
        <p:nvPr/>
      </p:nvGrpSpPr>
      <p:grpSpPr>
        <a:xfrm>
          <a:off x="0" y="0"/>
          <a:ext cx="0" cy="0"/>
          <a:chOff x="0" y="0"/>
          <a:chExt cx="0" cy="0"/>
        </a:xfrm>
      </p:grpSpPr>
      <p:grpSp>
        <p:nvGrpSpPr>
          <p:cNvPr id="9" name="Group 8"/>
          <p:cNvGrpSpPr>
            <a:grpSpLocks noChangeAspect="1"/>
          </p:cNvGrpSpPr>
          <p:nvPr userDrawn="1"/>
        </p:nvGrpSpPr>
        <p:grpSpPr>
          <a:xfrm>
            <a:off x="393523" y="381956"/>
            <a:ext cx="2218745" cy="893759"/>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latin typeface="MetricHPE Black" panose="020B0A03030202060203" pitchFamily="34" charset="0"/>
              </a:endParaRPr>
            </a:p>
          </p:txBody>
        </p:sp>
        <p:sp>
          <p:nvSpPr>
            <p:cNvPr id="14" name="Freeform 6"/>
            <p:cNvSpPr>
              <a:spLocks noEditPoints="1"/>
            </p:cNvSpPr>
            <p:nvPr/>
          </p:nvSpPr>
          <p:spPr bwMode="auto">
            <a:xfrm>
              <a:off x="3578225" y="1968501"/>
              <a:ext cx="5038725" cy="1289049"/>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latin typeface="MetricHPE Black" panose="020B0A03030202060203" pitchFamily="34" charset="0"/>
              </a:endParaRPr>
            </a:p>
          </p:txBody>
        </p:sp>
      </p:grpSp>
      <p:sp>
        <p:nvSpPr>
          <p:cNvPr id="15" name="Title 4"/>
          <p:cNvSpPr>
            <a:spLocks noGrp="1"/>
          </p:cNvSpPr>
          <p:nvPr>
            <p:ph type="title" hasCustomPrompt="1"/>
          </p:nvPr>
        </p:nvSpPr>
        <p:spPr>
          <a:xfrm>
            <a:off x="379647" y="1869197"/>
            <a:ext cx="11423555" cy="1905000"/>
          </a:xfrm>
        </p:spPr>
        <p:txBody>
          <a:bodyPr anchor="b"/>
          <a:lstStyle>
            <a:lvl1pPr>
              <a:lnSpc>
                <a:spcPct val="80000"/>
              </a:lnSpc>
              <a:defRPr sz="4400">
                <a:solidFill>
                  <a:schemeClr val="bg1"/>
                </a:solidFill>
              </a:defRPr>
            </a:lvl1pPr>
          </a:lstStyle>
          <a:p>
            <a:r>
              <a:rPr lang="en-US"/>
              <a:t>Click to edit</a:t>
            </a:r>
            <a:br>
              <a:rPr lang="en-US"/>
            </a:br>
            <a:r>
              <a:rPr lang="en-US"/>
              <a:t>master title style</a:t>
            </a:r>
            <a:endParaRPr/>
          </a:p>
        </p:txBody>
      </p:sp>
      <p:sp>
        <p:nvSpPr>
          <p:cNvPr id="16" name="Subtitle 2"/>
          <p:cNvSpPr>
            <a:spLocks noGrp="1"/>
          </p:cNvSpPr>
          <p:nvPr>
            <p:ph type="subTitle" idx="1" hasCustomPrompt="1"/>
          </p:nvPr>
        </p:nvSpPr>
        <p:spPr>
          <a:xfrm>
            <a:off x="379647" y="4133088"/>
            <a:ext cx="8229600" cy="438912"/>
          </a:xfrm>
        </p:spPr>
        <p:txBody>
          <a:bodyPr>
            <a:noAutofit/>
          </a:bodyPr>
          <a:lstStyle>
            <a:lvl1pPr marL="0" indent="0" algn="l">
              <a:spcBef>
                <a:spcPts val="0"/>
              </a:spcBef>
              <a:buNone/>
              <a:defRPr sz="3000">
                <a:solidFill>
                  <a:schemeClr val="bg1"/>
                </a:solidFill>
                <a:latin typeface="MetricHPE Light" panose="020B03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endParaRPr/>
          </a:p>
        </p:txBody>
      </p:sp>
      <p:sp>
        <p:nvSpPr>
          <p:cNvPr id="17" name="Text Placeholder 7"/>
          <p:cNvSpPr>
            <a:spLocks noGrp="1"/>
          </p:cNvSpPr>
          <p:nvPr>
            <p:ph type="body" sz="quarter" idx="13" hasCustomPrompt="1"/>
          </p:nvPr>
        </p:nvSpPr>
        <p:spPr>
          <a:xfrm>
            <a:off x="379647" y="4577983"/>
            <a:ext cx="5489578" cy="339214"/>
          </a:xfrm>
        </p:spPr>
        <p:txBody>
          <a:bodyPr>
            <a:noAutofit/>
          </a:bodyPr>
          <a:lstStyle>
            <a:lvl1pPr marL="0" indent="0">
              <a:spcBef>
                <a:spcPts val="0"/>
              </a:spcBef>
              <a:buNone/>
              <a:defRPr sz="2000" baseline="0">
                <a:solidFill>
                  <a:schemeClr val="bg1"/>
                </a:solidFill>
                <a:latin typeface="MetricHPE Light" panose="020B03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endParaRPr/>
          </a:p>
        </p:txBody>
      </p:sp>
      <p:sp>
        <p:nvSpPr>
          <p:cNvPr id="18" name="Rectangle 17"/>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2681383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Dark Picture">
    <p:bg>
      <p:bgPr>
        <a:solidFill>
          <a:schemeClr val="bg1"/>
        </a:solidFill>
        <a:effectLst/>
      </p:bgPr>
    </p:bg>
    <p:spTree>
      <p:nvGrpSpPr>
        <p:cNvPr id="1" name=""/>
        <p:cNvGrpSpPr/>
        <p:nvPr/>
      </p:nvGrpSpPr>
      <p:grpSpPr>
        <a:xfrm>
          <a:off x="0" y="0"/>
          <a:ext cx="0" cy="0"/>
          <a:chOff x="0" y="0"/>
          <a:chExt cx="0" cy="0"/>
        </a:xfrm>
      </p:grpSpPr>
      <p:grpSp>
        <p:nvGrpSpPr>
          <p:cNvPr id="9" name="Group 8"/>
          <p:cNvGrpSpPr>
            <a:grpSpLocks noChangeAspect="1"/>
          </p:cNvGrpSpPr>
          <p:nvPr userDrawn="1"/>
        </p:nvGrpSpPr>
        <p:grpSpPr>
          <a:xfrm>
            <a:off x="393523" y="381956"/>
            <a:ext cx="2218745" cy="893759"/>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latin typeface="MetricHPE Black" panose="020B0A03030202060203" pitchFamily="34" charset="0"/>
              </a:endParaRPr>
            </a:p>
          </p:txBody>
        </p:sp>
        <p:sp>
          <p:nvSpPr>
            <p:cNvPr id="14" name="Freeform 6"/>
            <p:cNvSpPr>
              <a:spLocks noEditPoints="1"/>
            </p:cNvSpPr>
            <p:nvPr/>
          </p:nvSpPr>
          <p:spPr bwMode="auto">
            <a:xfrm>
              <a:off x="3578225" y="1968501"/>
              <a:ext cx="5038725" cy="1289049"/>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latin typeface="MetricHPE Black" panose="020B0A03030202060203" pitchFamily="34" charset="0"/>
              </a:endParaRPr>
            </a:p>
          </p:txBody>
        </p:sp>
      </p:grpSp>
      <p:sp>
        <p:nvSpPr>
          <p:cNvPr id="15" name="Title 4"/>
          <p:cNvSpPr>
            <a:spLocks noGrp="1"/>
          </p:cNvSpPr>
          <p:nvPr>
            <p:ph type="title" hasCustomPrompt="1"/>
          </p:nvPr>
        </p:nvSpPr>
        <p:spPr>
          <a:xfrm>
            <a:off x="379647" y="1869197"/>
            <a:ext cx="11423555" cy="1905000"/>
          </a:xfrm>
        </p:spPr>
        <p:txBody>
          <a:bodyPr anchor="b"/>
          <a:lstStyle>
            <a:lvl1pPr>
              <a:lnSpc>
                <a:spcPct val="80000"/>
              </a:lnSpc>
              <a:defRPr sz="4400">
                <a:solidFill>
                  <a:sysClr val="windowText" lastClr="000000"/>
                </a:solidFill>
              </a:defRPr>
            </a:lvl1pPr>
          </a:lstStyle>
          <a:p>
            <a:r>
              <a:rPr lang="en-US"/>
              <a:t>Click to edit</a:t>
            </a:r>
            <a:br>
              <a:rPr lang="en-US"/>
            </a:br>
            <a:r>
              <a:rPr lang="en-US"/>
              <a:t>master title style</a:t>
            </a:r>
            <a:endParaRPr/>
          </a:p>
        </p:txBody>
      </p:sp>
      <p:sp>
        <p:nvSpPr>
          <p:cNvPr id="16" name="Subtitle 2"/>
          <p:cNvSpPr>
            <a:spLocks noGrp="1"/>
          </p:cNvSpPr>
          <p:nvPr>
            <p:ph type="subTitle" idx="1" hasCustomPrompt="1"/>
          </p:nvPr>
        </p:nvSpPr>
        <p:spPr>
          <a:xfrm>
            <a:off x="379647" y="4133088"/>
            <a:ext cx="8229600" cy="438912"/>
          </a:xfrm>
        </p:spPr>
        <p:txBody>
          <a:bodyPr>
            <a:noAutofit/>
          </a:bodyPr>
          <a:lstStyle>
            <a:lvl1pPr marL="0" indent="0" algn="l">
              <a:spcBef>
                <a:spcPts val="0"/>
              </a:spcBef>
              <a:buNone/>
              <a:defRPr sz="3000">
                <a:solidFill>
                  <a:sysClr val="windowText" lastClr="000000"/>
                </a:solidFill>
                <a:latin typeface="MetricHPE Light" panose="020B03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endParaRPr/>
          </a:p>
        </p:txBody>
      </p:sp>
      <p:sp>
        <p:nvSpPr>
          <p:cNvPr id="17" name="Text Placeholder 7"/>
          <p:cNvSpPr>
            <a:spLocks noGrp="1"/>
          </p:cNvSpPr>
          <p:nvPr>
            <p:ph type="body" sz="quarter" idx="13" hasCustomPrompt="1"/>
          </p:nvPr>
        </p:nvSpPr>
        <p:spPr>
          <a:xfrm>
            <a:off x="379647" y="4577983"/>
            <a:ext cx="5489578" cy="339214"/>
          </a:xfrm>
        </p:spPr>
        <p:txBody>
          <a:bodyPr>
            <a:noAutofit/>
          </a:bodyPr>
          <a:lstStyle>
            <a:lvl1pPr marL="0" indent="0">
              <a:spcBef>
                <a:spcPts val="0"/>
              </a:spcBef>
              <a:buNone/>
              <a:defRPr sz="2000" baseline="0">
                <a:solidFill>
                  <a:sysClr val="windowText" lastClr="000000"/>
                </a:solidFill>
                <a:latin typeface="MetricHPE Light" panose="020B03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endParaRPr/>
          </a:p>
        </p:txBody>
      </p:sp>
      <p:sp>
        <p:nvSpPr>
          <p:cNvPr id="18" name="Rectangle 17"/>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3163884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Slide with Name">
    <p:spTree>
      <p:nvGrpSpPr>
        <p:cNvPr id="1" name=""/>
        <p:cNvGrpSpPr/>
        <p:nvPr/>
      </p:nvGrpSpPr>
      <p:grpSpPr>
        <a:xfrm>
          <a:off x="0" y="0"/>
          <a:ext cx="0" cy="0"/>
          <a:chOff x="0" y="0"/>
          <a:chExt cx="0" cy="0"/>
        </a:xfrm>
      </p:grpSpPr>
      <p:grpSp>
        <p:nvGrpSpPr>
          <p:cNvPr id="9" name="Group 8"/>
          <p:cNvGrpSpPr>
            <a:grpSpLocks noChangeAspect="1"/>
          </p:cNvGrpSpPr>
          <p:nvPr userDrawn="1"/>
        </p:nvGrpSpPr>
        <p:grpSpPr>
          <a:xfrm>
            <a:off x="393523" y="381956"/>
            <a:ext cx="2218745" cy="893759"/>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latin typeface="MetricHPE Black" panose="020B0A03030202060203" pitchFamily="34" charset="0"/>
              </a:endParaRPr>
            </a:p>
          </p:txBody>
        </p:sp>
        <p:sp>
          <p:nvSpPr>
            <p:cNvPr id="14" name="Freeform 6"/>
            <p:cNvSpPr>
              <a:spLocks noEditPoints="1"/>
            </p:cNvSpPr>
            <p:nvPr/>
          </p:nvSpPr>
          <p:spPr bwMode="auto">
            <a:xfrm>
              <a:off x="3578225" y="1968501"/>
              <a:ext cx="5038725" cy="1289049"/>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latin typeface="MetricHPE Black" panose="020B0A03030202060203" pitchFamily="34" charset="0"/>
              </a:endParaRPr>
            </a:p>
          </p:txBody>
        </p:sp>
      </p:grpSp>
      <p:sp>
        <p:nvSpPr>
          <p:cNvPr id="15" name="Title 4"/>
          <p:cNvSpPr>
            <a:spLocks noGrp="1"/>
          </p:cNvSpPr>
          <p:nvPr>
            <p:ph type="title" hasCustomPrompt="1"/>
          </p:nvPr>
        </p:nvSpPr>
        <p:spPr>
          <a:xfrm>
            <a:off x="379647" y="1869197"/>
            <a:ext cx="11423555" cy="1905000"/>
          </a:xfrm>
        </p:spPr>
        <p:txBody>
          <a:bodyPr anchor="b"/>
          <a:lstStyle>
            <a:lvl1pPr>
              <a:lnSpc>
                <a:spcPct val="80000"/>
              </a:lnSpc>
              <a:defRPr sz="4400">
                <a:solidFill>
                  <a:schemeClr val="bg1"/>
                </a:solidFill>
              </a:defRPr>
            </a:lvl1pPr>
          </a:lstStyle>
          <a:p>
            <a:r>
              <a:rPr lang="en-US"/>
              <a:t>Click to edit</a:t>
            </a:r>
            <a:br>
              <a:rPr lang="en-US"/>
            </a:br>
            <a:r>
              <a:rPr lang="en-US"/>
              <a:t>master title style</a:t>
            </a:r>
            <a:endParaRPr/>
          </a:p>
        </p:txBody>
      </p:sp>
      <p:sp>
        <p:nvSpPr>
          <p:cNvPr id="16" name="Subtitle 2"/>
          <p:cNvSpPr>
            <a:spLocks noGrp="1"/>
          </p:cNvSpPr>
          <p:nvPr>
            <p:ph type="subTitle" idx="1" hasCustomPrompt="1"/>
          </p:nvPr>
        </p:nvSpPr>
        <p:spPr>
          <a:xfrm>
            <a:off x="379647" y="4133088"/>
            <a:ext cx="8229600" cy="438912"/>
          </a:xfrm>
        </p:spPr>
        <p:txBody>
          <a:bodyPr>
            <a:noAutofit/>
          </a:bodyPr>
          <a:lstStyle>
            <a:lvl1pPr marL="0" indent="0" algn="l">
              <a:spcBef>
                <a:spcPts val="0"/>
              </a:spcBef>
              <a:buNone/>
              <a:defRPr sz="3000">
                <a:solidFill>
                  <a:schemeClr val="bg1"/>
                </a:solidFill>
                <a:latin typeface="MetricHPE Light" panose="020B03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endParaRPr/>
          </a:p>
        </p:txBody>
      </p:sp>
      <p:sp>
        <p:nvSpPr>
          <p:cNvPr id="17" name="Text Placeholder 7"/>
          <p:cNvSpPr>
            <a:spLocks noGrp="1"/>
          </p:cNvSpPr>
          <p:nvPr>
            <p:ph type="body" sz="quarter" idx="13" hasCustomPrompt="1"/>
          </p:nvPr>
        </p:nvSpPr>
        <p:spPr>
          <a:xfrm>
            <a:off x="379647" y="4577983"/>
            <a:ext cx="5489578" cy="339214"/>
          </a:xfrm>
        </p:spPr>
        <p:txBody>
          <a:bodyPr>
            <a:noAutofit/>
          </a:bodyPr>
          <a:lstStyle>
            <a:lvl1pPr marL="0" indent="0">
              <a:spcBef>
                <a:spcPts val="0"/>
              </a:spcBef>
              <a:buNone/>
              <a:defRPr sz="2000" baseline="0">
                <a:solidFill>
                  <a:schemeClr val="bg1"/>
                </a:solidFill>
                <a:latin typeface="MetricHPE Light" panose="020B03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endParaRPr/>
          </a:p>
        </p:txBody>
      </p:sp>
      <p:sp>
        <p:nvSpPr>
          <p:cNvPr id="18" name="Rectangle 17"/>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1372216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late Turquoise Frame Divider">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377895" y="2143788"/>
            <a:ext cx="8522208" cy="499365"/>
          </a:xfrm>
        </p:spPr>
        <p:txBody>
          <a:bodyPr anchor="b" anchorCtr="0"/>
          <a:lstStyle>
            <a:lvl1pPr>
              <a:defRPr sz="3200" baseline="0"/>
            </a:lvl1pPr>
          </a:lstStyle>
          <a:p>
            <a:r>
              <a:rPr lang="en-US"/>
              <a:t>Click to add section header</a:t>
            </a:r>
          </a:p>
        </p:txBody>
      </p:sp>
      <p:sp>
        <p:nvSpPr>
          <p:cNvPr id="15" name="Text Placeholder 9"/>
          <p:cNvSpPr>
            <a:spLocks noGrp="1"/>
          </p:cNvSpPr>
          <p:nvPr>
            <p:ph type="body" sz="quarter" idx="14"/>
          </p:nvPr>
        </p:nvSpPr>
        <p:spPr>
          <a:xfrm>
            <a:off x="377894" y="2871000"/>
            <a:ext cx="8228011" cy="533400"/>
          </a:xfrm>
        </p:spPr>
        <p:txBody>
          <a:bodyPr>
            <a:noAutofit/>
          </a:bodyPr>
          <a:lstStyle>
            <a:lvl1pPr marL="0" indent="0">
              <a:spcBef>
                <a:spcPts val="0"/>
              </a:spcBef>
              <a:buFontTx/>
              <a:buNone/>
              <a:defRPr sz="2400">
                <a:latin typeface="MetricHPE Light" panose="020B03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Rectangle 15"/>
          <p:cNvSpPr/>
          <p:nvPr userDrawn="1"/>
        </p:nvSpPr>
        <p:spPr>
          <a:xfrm>
            <a:off x="377894" y="2716146"/>
            <a:ext cx="8522208" cy="54864"/>
          </a:xfrm>
          <a:prstGeom prst="rect">
            <a:avLst/>
          </a:prstGeom>
          <a:solidFill>
            <a:srgbClr val="32D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Light" panose="020B0303030202060203" pitchFamily="34" charset="0"/>
            </a:endParaRPr>
          </a:p>
        </p:txBody>
      </p:sp>
      <p:pic>
        <p:nvPicPr>
          <p:cNvPr id="9" name="Picture 8"/>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Light" panose="020B0303030202060203" pitchFamily="34" charset="0"/>
              </a:defRPr>
            </a:lvl1pPr>
          </a:lstStyle>
          <a:p>
            <a:r>
              <a:rPr lang="en-US"/>
              <a:t>craylabs@hpe.com</a:t>
            </a:r>
          </a:p>
        </p:txBody>
      </p:sp>
      <p:sp>
        <p:nvSpPr>
          <p:cNvPr id="3" name="Slide Number Placeholder 2"/>
          <p:cNvSpPr>
            <a:spLocks noGrp="1"/>
          </p:cNvSpPr>
          <p:nvPr>
            <p:ph type="sldNum" sz="quarter" idx="16"/>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516669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Picture Placeholder 3"/>
          <p:cNvSpPr>
            <a:spLocks noGrp="1"/>
          </p:cNvSpPr>
          <p:nvPr>
            <p:ph type="pic" sz="quarter" idx="15" hasCustomPrompt="1"/>
          </p:nvPr>
        </p:nvSpPr>
        <p:spPr>
          <a:xfrm>
            <a:off x="0" y="0"/>
            <a:ext cx="12192000" cy="6858000"/>
          </a:xfrm>
        </p:spPr>
        <p:txBody>
          <a:bodyPr rIns="1828800" anchor="ctr"/>
          <a:lstStyle>
            <a:lvl1pPr marL="0" indent="0" algn="r">
              <a:buNone/>
              <a:defRPr>
                <a:latin typeface="MetricHPE Light" panose="020B0303030202060203" pitchFamily="34" charset="0"/>
              </a:defRPr>
            </a:lvl1pPr>
          </a:lstStyle>
          <a:p>
            <a:r>
              <a:rPr lang="en-US"/>
              <a:t>Click to add picture</a:t>
            </a:r>
          </a:p>
        </p:txBody>
      </p:sp>
      <p:sp>
        <p:nvSpPr>
          <p:cNvPr id="8" name="Title 1"/>
          <p:cNvSpPr>
            <a:spLocks noGrp="1"/>
          </p:cNvSpPr>
          <p:nvPr>
            <p:ph type="title" hasCustomPrompt="1"/>
          </p:nvPr>
        </p:nvSpPr>
        <p:spPr>
          <a:xfrm>
            <a:off x="419840" y="2743510"/>
            <a:ext cx="5632618" cy="1485280"/>
          </a:xfrm>
        </p:spPr>
        <p:txBody>
          <a:bodyPr anchor="t"/>
          <a:lstStyle>
            <a:lvl1pPr>
              <a:defRPr sz="3200" baseline="0"/>
            </a:lvl1pPr>
          </a:lstStyle>
          <a:p>
            <a:r>
              <a:rPr lang="en-US"/>
              <a:t>Click to add section header</a:t>
            </a:r>
            <a:br>
              <a:rPr lang="en-US"/>
            </a:br>
            <a:r>
              <a:rPr lang="en-US"/>
              <a:t>or big idea statement</a:t>
            </a:r>
          </a:p>
        </p:txBody>
      </p:sp>
      <p:sp>
        <p:nvSpPr>
          <p:cNvPr id="2" name="Footer Placeholder 1"/>
          <p:cNvSpPr>
            <a:spLocks noGrp="1"/>
          </p:cNvSpPr>
          <p:nvPr>
            <p:ph type="ftr" sz="quarter" idx="16"/>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3" name="Slide Number Placeholder 2"/>
          <p:cNvSpPr>
            <a:spLocks noGrp="1"/>
          </p:cNvSpPr>
          <p:nvPr>
            <p:ph type="sldNum" sz="quarter" idx="17"/>
          </p:nvPr>
        </p:nvSpPr>
        <p:spPr/>
        <p:txBody>
          <a:bodyPr/>
          <a:lstStyle>
            <a:lvl1pPr>
              <a:defRPr>
                <a:latin typeface="MetricHPE Light" panose="020B0303030202060203" pitchFamily="34" charset="0"/>
              </a:defRPr>
            </a:lvl1pPr>
          </a:lstStyle>
          <a:p>
            <a:pPr defTabSz="1088421">
              <a:buFontTx/>
              <a:buBlip>
                <a:blip r:embed="rId2"/>
              </a:buBlip>
            </a:pPr>
            <a:fld id="{104FC826-72BB-4AF1-BA01-A94F7396A7DC}" type="slidenum">
              <a:rPr lang="en-US" smtClean="0">
                <a:solidFill>
                  <a:srgbClr val="C6C6C2"/>
                </a:solidFill>
              </a:rPr>
              <a:pPr defTabSz="1088421">
                <a:buFontTx/>
                <a:buBlip>
                  <a:blip r:embed="rId2"/>
                </a:buBlip>
              </a:pPr>
              <a:t>‹#›</a:t>
            </a:fld>
            <a:endParaRPr lang="en-US">
              <a:solidFill>
                <a:srgbClr val="C6C6C2"/>
              </a:solidFill>
            </a:endParaRPr>
          </a:p>
        </p:txBody>
      </p:sp>
    </p:spTree>
    <p:extLst>
      <p:ext uri="{BB962C8B-B14F-4D97-AF65-F5344CB8AC3E}">
        <p14:creationId xmlns:p14="http://schemas.microsoft.com/office/powerpoint/2010/main" val="159995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late Section Header">
    <p:spTree>
      <p:nvGrpSpPr>
        <p:cNvPr id="1" name=""/>
        <p:cNvGrpSpPr/>
        <p:nvPr/>
      </p:nvGrpSpPr>
      <p:grpSpPr>
        <a:xfrm>
          <a:off x="0" y="0"/>
          <a:ext cx="0" cy="0"/>
          <a:chOff x="0" y="0"/>
          <a:chExt cx="0" cy="0"/>
        </a:xfrm>
      </p:grpSpPr>
      <p:pic>
        <p:nvPicPr>
          <p:cNvPr id="8" name="Picture Placeholder 3"/>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504950"/>
            <a:ext cx="12192000" cy="3295651"/>
          </a:xfrm>
          <a:prstGeom prst="rect">
            <a:avLst/>
          </a:prstGeom>
        </p:spPr>
      </p:pic>
      <p:pic>
        <p:nvPicPr>
          <p:cNvPr id="9" name="Picture 8"/>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79648" y="6246014"/>
            <a:ext cx="954000" cy="274320"/>
          </a:xfrm>
          <a:prstGeom prst="rect">
            <a:avLst/>
          </a:prstGeom>
        </p:spPr>
      </p:pic>
      <p:sp>
        <p:nvSpPr>
          <p:cNvPr id="10" name="Title 1"/>
          <p:cNvSpPr>
            <a:spLocks noGrp="1"/>
          </p:cNvSpPr>
          <p:nvPr>
            <p:ph type="title" hasCustomPrompt="1"/>
          </p:nvPr>
        </p:nvSpPr>
        <p:spPr>
          <a:xfrm>
            <a:off x="381001" y="2686713"/>
            <a:ext cx="8522208" cy="499365"/>
          </a:xfrm>
        </p:spPr>
        <p:txBody>
          <a:bodyPr anchor="b" anchorCtr="0"/>
          <a:lstStyle>
            <a:lvl1pPr>
              <a:defRPr sz="3200" baseline="0">
                <a:solidFill>
                  <a:schemeClr val="bg1"/>
                </a:solidFill>
              </a:defRPr>
            </a:lvl1pPr>
          </a:lstStyle>
          <a:p>
            <a:r>
              <a:rPr lang="en-US"/>
              <a:t>Click to add section header</a:t>
            </a:r>
          </a:p>
        </p:txBody>
      </p:sp>
      <p:sp>
        <p:nvSpPr>
          <p:cNvPr id="11" name="Text Placeholder 9"/>
          <p:cNvSpPr>
            <a:spLocks noGrp="1"/>
          </p:cNvSpPr>
          <p:nvPr>
            <p:ph type="body" sz="quarter" idx="14"/>
          </p:nvPr>
        </p:nvSpPr>
        <p:spPr>
          <a:xfrm>
            <a:off x="381000" y="3413925"/>
            <a:ext cx="8228011" cy="533400"/>
          </a:xfrm>
        </p:spPr>
        <p:txBody>
          <a:bodyPr>
            <a:noAutofit/>
          </a:bodyPr>
          <a:lstStyle>
            <a:lvl1pPr marL="0" indent="0">
              <a:spcBef>
                <a:spcPts val="0"/>
              </a:spcBef>
              <a:buFontTx/>
              <a:buNone/>
              <a:defRPr sz="2400">
                <a:solidFill>
                  <a:schemeClr val="bg1"/>
                </a:solidFill>
                <a:latin typeface="MetricHPE Light" panose="020B03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2" name="Rectangle 11">
            <a:extLst>
              <a:ext uri="{FF2B5EF4-FFF2-40B4-BE49-F238E27FC236}">
                <a16:creationId xmlns:a16="http://schemas.microsoft.com/office/drawing/2014/main" id="{9DE89E88-AA0C-49B4-9BC1-610AE2FDBE94}"/>
              </a:ext>
            </a:extLst>
          </p:cNvPr>
          <p:cNvSpPr/>
          <p:nvPr userDrawn="1"/>
        </p:nvSpPr>
        <p:spPr>
          <a:xfrm>
            <a:off x="381000" y="3258636"/>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2" name="Footer Placeholder 1"/>
          <p:cNvSpPr>
            <a:spLocks noGrp="1"/>
          </p:cNvSpPr>
          <p:nvPr>
            <p:ph type="ftr" sz="quarter" idx="15"/>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3" name="Slide Number Placeholder 2"/>
          <p:cNvSpPr>
            <a:spLocks noGrp="1"/>
          </p:cNvSpPr>
          <p:nvPr>
            <p:ph type="sldNum" sz="quarter" idx="16"/>
          </p:nvPr>
        </p:nvSpPr>
        <p:spPr/>
        <p:txBody>
          <a:bodyPr/>
          <a:lstStyle>
            <a:lvl1pPr>
              <a:defRPr>
                <a:latin typeface="MetricHPE Light" panose="020B0303030202060203" pitchFamily="34" charset="0"/>
              </a:defRPr>
            </a:lvl1pPr>
          </a:lstStyle>
          <a:p>
            <a:pPr defTabSz="1088421">
              <a:buFontTx/>
              <a:buBlip>
                <a:blip r:embed="rId4"/>
              </a:buBlip>
            </a:pPr>
            <a:fld id="{104FC826-72BB-4AF1-BA01-A94F7396A7DC}" type="slidenum">
              <a:rPr lang="en-US" smtClean="0">
                <a:solidFill>
                  <a:srgbClr val="C6C6C2"/>
                </a:solidFill>
              </a:rPr>
              <a:pPr defTabSz="1088421">
                <a:buFontTx/>
                <a:buBlip>
                  <a:blip r:embed="rId4"/>
                </a:buBlip>
              </a:pPr>
              <a:t>‹#›</a:t>
            </a:fld>
            <a:endParaRPr lang="en-US">
              <a:solidFill>
                <a:srgbClr val="C6C6C2"/>
              </a:solidFill>
            </a:endParaRPr>
          </a:p>
        </p:txBody>
      </p:sp>
      <p:sp>
        <p:nvSpPr>
          <p:cNvPr id="14" name="TextBox 13"/>
          <p:cNvSpPr txBox="1"/>
          <p:nvPr userDrawn="1"/>
        </p:nvSpPr>
        <p:spPr>
          <a:xfrm>
            <a:off x="6270877" y="3314045"/>
            <a:ext cx="5532325" cy="2570834"/>
          </a:xfrm>
          <a:prstGeom prst="rect">
            <a:avLst/>
          </a:prstGeom>
          <a:solidFill>
            <a:schemeClr val="bg1"/>
          </a:solidFill>
          <a:ln w="57150">
            <a:solidFill>
              <a:schemeClr val="accent5"/>
            </a:solidFill>
            <a:miter lim="800000"/>
          </a:ln>
        </p:spPr>
        <p:txBody>
          <a:bodyPr vert="horz" wrap="square" lIns="182880" tIns="182880" rIns="182880" bIns="182880" rtlCol="0">
            <a:noAutofit/>
          </a:bodyPr>
          <a:lstStyle/>
          <a:p>
            <a:pPr>
              <a:lnSpc>
                <a:spcPct val="90000"/>
              </a:lnSpc>
              <a:spcAft>
                <a:spcPts val="1600"/>
              </a:spcAft>
            </a:pPr>
            <a:r>
              <a:rPr lang="en-US" sz="1500">
                <a:solidFill>
                  <a:prstClr val="black"/>
                </a:solidFill>
              </a:rPr>
              <a:t>Please use a section divider image that relates well with the subject of your presentation.</a:t>
            </a:r>
          </a:p>
          <a:p>
            <a:pPr>
              <a:lnSpc>
                <a:spcPct val="90000"/>
              </a:lnSpc>
              <a:spcAft>
                <a:spcPts val="1600"/>
              </a:spcAft>
            </a:pPr>
            <a:r>
              <a:rPr lang="en-US" sz="1500">
                <a:solidFill>
                  <a:prstClr val="black"/>
                </a:solidFill>
              </a:rPr>
              <a:t>To change your section image, go to </a:t>
            </a:r>
            <a:r>
              <a:rPr lang="en-US" sz="1500">
                <a:solidFill>
                  <a:prstClr val="black"/>
                </a:solidFill>
                <a:latin typeface="MetricHPE Semibold"/>
              </a:rPr>
              <a:t>[View] </a:t>
            </a:r>
            <a:r>
              <a:rPr lang="en-US" sz="1500">
                <a:solidFill>
                  <a:prstClr val="black"/>
                </a:solidFill>
              </a:rPr>
              <a:t>-&gt; </a:t>
            </a:r>
            <a:r>
              <a:rPr lang="en-US" sz="1500">
                <a:solidFill>
                  <a:prstClr val="black"/>
                </a:solidFill>
                <a:latin typeface="MetricHPE Semibold"/>
              </a:rPr>
              <a:t>[Slide Master] </a:t>
            </a:r>
            <a:r>
              <a:rPr lang="en-US" sz="1500">
                <a:solidFill>
                  <a:prstClr val="black"/>
                </a:solidFill>
              </a:rPr>
              <a:t>to delete and insert a new image.</a:t>
            </a:r>
          </a:p>
          <a:p>
            <a:pPr>
              <a:lnSpc>
                <a:spcPct val="90000"/>
              </a:lnSpc>
              <a:spcAft>
                <a:spcPts val="1600"/>
              </a:spcAft>
            </a:pPr>
            <a:r>
              <a:rPr lang="en-US" sz="1500">
                <a:solidFill>
                  <a:prstClr val="black"/>
                </a:solidFill>
              </a:rPr>
              <a:t>A collection of images specifically formatted for use as PPT title slides can be found </a:t>
            </a:r>
            <a:r>
              <a:rPr lang="en-US" sz="1500">
                <a:solidFill>
                  <a:prstClr val="black"/>
                </a:solidFill>
                <a:latin typeface="MetricHPE Semibold"/>
                <a:hlinkClick r:id="rId5"/>
              </a:rPr>
              <a:t>here</a:t>
            </a:r>
            <a:r>
              <a:rPr lang="en-US" sz="1500">
                <a:solidFill>
                  <a:prstClr val="black"/>
                </a:solidFill>
              </a:rPr>
              <a:t> in the HPE Brand Library, and cropped to fit.</a:t>
            </a:r>
          </a:p>
          <a:p>
            <a:pPr>
              <a:lnSpc>
                <a:spcPct val="90000"/>
              </a:lnSpc>
              <a:spcAft>
                <a:spcPts val="1600"/>
              </a:spcAft>
            </a:pPr>
            <a:r>
              <a:rPr lang="en-US" sz="1500">
                <a:solidFill>
                  <a:prstClr val="black"/>
                </a:solidFill>
                <a:latin typeface="MetricHPE Semibold"/>
              </a:rPr>
              <a:t>Please delete this box in the Slide Master after you update your title image.</a:t>
            </a:r>
          </a:p>
          <a:p>
            <a:pPr>
              <a:lnSpc>
                <a:spcPct val="90000"/>
              </a:lnSpc>
            </a:pPr>
            <a:endParaRPr lang="en-US" sz="1500" err="1">
              <a:solidFill>
                <a:prstClr val="white"/>
              </a:solidFill>
            </a:endParaRPr>
          </a:p>
        </p:txBody>
      </p:sp>
    </p:spTree>
    <p:extLst>
      <p:ext uri="{BB962C8B-B14F-4D97-AF65-F5344CB8AC3E}">
        <p14:creationId xmlns:p14="http://schemas.microsoft.com/office/powerpoint/2010/main" val="3702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Green Frame Divider">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79648" y="6246014"/>
            <a:ext cx="954000" cy="274320"/>
          </a:xfrm>
          <a:prstGeom prst="rect">
            <a:avLst/>
          </a:prstGeom>
        </p:spPr>
      </p:pic>
      <p:sp>
        <p:nvSpPr>
          <p:cNvPr id="16" name="Title 1"/>
          <p:cNvSpPr>
            <a:spLocks noGrp="1"/>
          </p:cNvSpPr>
          <p:nvPr>
            <p:ph type="title" hasCustomPrompt="1"/>
          </p:nvPr>
        </p:nvSpPr>
        <p:spPr>
          <a:xfrm>
            <a:off x="377895" y="2143788"/>
            <a:ext cx="8522208" cy="499365"/>
          </a:xfrm>
        </p:spPr>
        <p:txBody>
          <a:bodyPr anchor="b" anchorCtr="0"/>
          <a:lstStyle>
            <a:lvl1pPr>
              <a:defRPr sz="3200" baseline="0"/>
            </a:lvl1pPr>
          </a:lstStyle>
          <a:p>
            <a:r>
              <a:rPr lang="en-US"/>
              <a:t>Click to add section header</a:t>
            </a:r>
          </a:p>
        </p:txBody>
      </p:sp>
      <p:sp>
        <p:nvSpPr>
          <p:cNvPr id="17" name="Text Placeholder 9"/>
          <p:cNvSpPr>
            <a:spLocks noGrp="1"/>
          </p:cNvSpPr>
          <p:nvPr>
            <p:ph type="body" sz="quarter" idx="14"/>
          </p:nvPr>
        </p:nvSpPr>
        <p:spPr>
          <a:xfrm>
            <a:off x="377894" y="2871000"/>
            <a:ext cx="8228011" cy="533400"/>
          </a:xfrm>
        </p:spPr>
        <p:txBody>
          <a:bodyPr>
            <a:noAutofit/>
          </a:bodyPr>
          <a:lstStyle>
            <a:lvl1pPr marL="0" indent="0">
              <a:spcBef>
                <a:spcPts val="0"/>
              </a:spcBef>
              <a:buFontTx/>
              <a:buNone/>
              <a:defRPr sz="2400">
                <a:latin typeface="MetricHPE Light" panose="020B03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8" name="Rectangle 17"/>
          <p:cNvSpPr/>
          <p:nvPr userDrawn="1"/>
        </p:nvSpPr>
        <p:spPr>
          <a:xfrm>
            <a:off x="377894" y="2716146"/>
            <a:ext cx="8522208"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2" name="Footer Placeholder 1"/>
          <p:cNvSpPr>
            <a:spLocks noGrp="1"/>
          </p:cNvSpPr>
          <p:nvPr>
            <p:ph type="ftr" sz="quarter" idx="15"/>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3" name="Slide Number Placeholder 2"/>
          <p:cNvSpPr>
            <a:spLocks noGrp="1"/>
          </p:cNvSpPr>
          <p:nvPr>
            <p:ph type="sldNum" sz="quarter" idx="16"/>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Tree>
    <p:extLst>
      <p:ext uri="{BB962C8B-B14F-4D97-AF65-F5344CB8AC3E}">
        <p14:creationId xmlns:p14="http://schemas.microsoft.com/office/powerpoint/2010/main" val="105280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Purple Frame Divider">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377895" y="2143788"/>
            <a:ext cx="8522208" cy="499365"/>
          </a:xfrm>
        </p:spPr>
        <p:txBody>
          <a:bodyPr anchor="b" anchorCtr="0"/>
          <a:lstStyle>
            <a:lvl1pPr>
              <a:defRPr sz="3200" baseline="0"/>
            </a:lvl1pPr>
          </a:lstStyle>
          <a:p>
            <a:r>
              <a:rPr lang="en-US"/>
              <a:t>Click to add section header</a:t>
            </a:r>
          </a:p>
        </p:txBody>
      </p:sp>
      <p:sp>
        <p:nvSpPr>
          <p:cNvPr id="15" name="Text Placeholder 9"/>
          <p:cNvSpPr>
            <a:spLocks noGrp="1"/>
          </p:cNvSpPr>
          <p:nvPr>
            <p:ph type="body" sz="quarter" idx="14"/>
          </p:nvPr>
        </p:nvSpPr>
        <p:spPr>
          <a:xfrm>
            <a:off x="377894" y="2871000"/>
            <a:ext cx="8228011" cy="533400"/>
          </a:xfrm>
        </p:spPr>
        <p:txBody>
          <a:bodyPr>
            <a:noAutofit/>
          </a:bodyPr>
          <a:lstStyle>
            <a:lvl1pPr marL="0" indent="0">
              <a:spcBef>
                <a:spcPts val="0"/>
              </a:spcBef>
              <a:buFontTx/>
              <a:buNone/>
              <a:defRPr sz="2400">
                <a:latin typeface="MetricHPE Light" panose="020B03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Rectangle 15"/>
          <p:cNvSpPr/>
          <p:nvPr userDrawn="1"/>
        </p:nvSpPr>
        <p:spPr>
          <a:xfrm>
            <a:off x="377894" y="2716146"/>
            <a:ext cx="8522208" cy="548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pic>
        <p:nvPicPr>
          <p:cNvPr id="20" name="Picture 19"/>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3" name="Slide Number Placeholder 2"/>
          <p:cNvSpPr>
            <a:spLocks noGrp="1"/>
          </p:cNvSpPr>
          <p:nvPr>
            <p:ph type="sldNum" sz="quarter" idx="16"/>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Tree>
    <p:extLst>
      <p:ext uri="{BB962C8B-B14F-4D97-AF65-F5344CB8AC3E}">
        <p14:creationId xmlns:p14="http://schemas.microsoft.com/office/powerpoint/2010/main" val="69292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Slate Turquoise Frame Divider">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377895" y="2143788"/>
            <a:ext cx="8522208" cy="499365"/>
          </a:xfrm>
        </p:spPr>
        <p:txBody>
          <a:bodyPr anchor="b" anchorCtr="0"/>
          <a:lstStyle>
            <a:lvl1pPr>
              <a:defRPr sz="3200" baseline="0"/>
            </a:lvl1pPr>
          </a:lstStyle>
          <a:p>
            <a:r>
              <a:rPr lang="en-US"/>
              <a:t>Click to add section header</a:t>
            </a:r>
          </a:p>
        </p:txBody>
      </p:sp>
      <p:sp>
        <p:nvSpPr>
          <p:cNvPr id="15" name="Text Placeholder 9"/>
          <p:cNvSpPr>
            <a:spLocks noGrp="1"/>
          </p:cNvSpPr>
          <p:nvPr>
            <p:ph type="body" sz="quarter" idx="14"/>
          </p:nvPr>
        </p:nvSpPr>
        <p:spPr>
          <a:xfrm>
            <a:off x="377894" y="2871000"/>
            <a:ext cx="8228011" cy="533400"/>
          </a:xfrm>
        </p:spPr>
        <p:txBody>
          <a:bodyPr>
            <a:noAutofit/>
          </a:bodyPr>
          <a:lstStyle>
            <a:lvl1pPr marL="0" indent="0">
              <a:spcBef>
                <a:spcPts val="0"/>
              </a:spcBef>
              <a:buFontTx/>
              <a:buNone/>
              <a:defRPr sz="2400">
                <a:latin typeface="MetricHPE Light" panose="020B03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Rectangle 15"/>
          <p:cNvSpPr/>
          <p:nvPr userDrawn="1"/>
        </p:nvSpPr>
        <p:spPr>
          <a:xfrm>
            <a:off x="377894" y="2716146"/>
            <a:ext cx="8522208" cy="54864"/>
          </a:xfrm>
          <a:prstGeom prst="rect">
            <a:avLst/>
          </a:prstGeom>
          <a:solidFill>
            <a:srgbClr val="32D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pic>
        <p:nvPicPr>
          <p:cNvPr id="9" name="Picture 8"/>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3" name="Slide Number Placeholder 2"/>
          <p:cNvSpPr>
            <a:spLocks noGrp="1"/>
          </p:cNvSpPr>
          <p:nvPr>
            <p:ph type="sldNum" sz="quarter" idx="16"/>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Tree>
    <p:extLst>
      <p:ext uri="{BB962C8B-B14F-4D97-AF65-F5344CB8AC3E}">
        <p14:creationId xmlns:p14="http://schemas.microsoft.com/office/powerpoint/2010/main" val="1523266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Slate Orange Frame Divider">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377895" y="2143788"/>
            <a:ext cx="8522208" cy="499365"/>
          </a:xfrm>
        </p:spPr>
        <p:txBody>
          <a:bodyPr anchor="b" anchorCtr="0"/>
          <a:lstStyle>
            <a:lvl1pPr>
              <a:defRPr sz="3200" baseline="0"/>
            </a:lvl1pPr>
          </a:lstStyle>
          <a:p>
            <a:r>
              <a:rPr lang="en-US"/>
              <a:t>Click to add section header</a:t>
            </a:r>
          </a:p>
        </p:txBody>
      </p:sp>
      <p:sp>
        <p:nvSpPr>
          <p:cNvPr id="15" name="Text Placeholder 9"/>
          <p:cNvSpPr>
            <a:spLocks noGrp="1"/>
          </p:cNvSpPr>
          <p:nvPr>
            <p:ph type="body" sz="quarter" idx="14"/>
          </p:nvPr>
        </p:nvSpPr>
        <p:spPr>
          <a:xfrm>
            <a:off x="377894" y="2871000"/>
            <a:ext cx="8228011" cy="533400"/>
          </a:xfrm>
        </p:spPr>
        <p:txBody>
          <a:bodyPr>
            <a:noAutofit/>
          </a:bodyPr>
          <a:lstStyle>
            <a:lvl1pPr marL="0" indent="0">
              <a:spcBef>
                <a:spcPts val="0"/>
              </a:spcBef>
              <a:buFontTx/>
              <a:buNone/>
              <a:defRPr sz="2400">
                <a:latin typeface="MetricHPE Light" panose="020B03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Rectangle 15"/>
          <p:cNvSpPr/>
          <p:nvPr userDrawn="1"/>
        </p:nvSpPr>
        <p:spPr>
          <a:xfrm>
            <a:off x="377894" y="2716146"/>
            <a:ext cx="8522208"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pic>
        <p:nvPicPr>
          <p:cNvPr id="9" name="Picture 8"/>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3" name="Slide Number Placeholder 2"/>
          <p:cNvSpPr>
            <a:spLocks noGrp="1"/>
          </p:cNvSpPr>
          <p:nvPr>
            <p:ph type="sldNum" sz="quarter" idx="16"/>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Tree>
    <p:extLst>
      <p:ext uri="{BB962C8B-B14F-4D97-AF65-F5344CB8AC3E}">
        <p14:creationId xmlns:p14="http://schemas.microsoft.com/office/powerpoint/2010/main" val="800150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79648" y="3262296"/>
            <a:ext cx="8522208" cy="499365"/>
          </a:xfrm>
        </p:spPr>
        <p:txBody>
          <a:bodyPr anchor="b" anchorCtr="0"/>
          <a:lstStyle>
            <a:lvl1pPr marL="219456" indent="-219456">
              <a:defRPr sz="4400" cap="none" baseline="0">
                <a:latin typeface="MetricHPE Semibold" panose="020B0703030202060203" pitchFamily="34" charset="0"/>
              </a:defRPr>
            </a:lvl1pPr>
          </a:lstStyle>
          <a:p>
            <a:r>
              <a:rPr lang="en-US"/>
              <a:t>“Click to add quote here. Type quotation marks before and after text.”</a:t>
            </a:r>
          </a:p>
        </p:txBody>
      </p:sp>
      <p:sp>
        <p:nvSpPr>
          <p:cNvPr id="12" name="Text Placeholder 9"/>
          <p:cNvSpPr>
            <a:spLocks noGrp="1"/>
          </p:cNvSpPr>
          <p:nvPr>
            <p:ph type="body" sz="quarter" idx="14" hasCustomPrompt="1"/>
          </p:nvPr>
        </p:nvSpPr>
        <p:spPr>
          <a:xfrm>
            <a:off x="608247" y="3989508"/>
            <a:ext cx="8228011" cy="533400"/>
          </a:xfrm>
        </p:spPr>
        <p:txBody>
          <a:bodyPr>
            <a:noAutofit/>
          </a:bodyPr>
          <a:lstStyle>
            <a:lvl1pPr marL="0" indent="0">
              <a:spcBef>
                <a:spcPts val="0"/>
              </a:spcBef>
              <a:buFontTx/>
              <a:buNone/>
              <a:defRPr sz="2400">
                <a:latin typeface="MetricHPE Light" panose="020B03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add quoted person’s name, title, company</a:t>
            </a:r>
          </a:p>
        </p:txBody>
      </p:sp>
      <p:pic>
        <p:nvPicPr>
          <p:cNvPr id="15" name="Picture 14"/>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3" name="Slide Number Placeholder 2"/>
          <p:cNvSpPr>
            <a:spLocks noGrp="1"/>
          </p:cNvSpPr>
          <p:nvPr>
            <p:ph type="sldNum" sz="quarter" idx="16"/>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Tree>
    <p:extLst>
      <p:ext uri="{BB962C8B-B14F-4D97-AF65-F5344CB8AC3E}">
        <p14:creationId xmlns:p14="http://schemas.microsoft.com/office/powerpoint/2010/main" val="241416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Slate Quote">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79648" y="3262296"/>
            <a:ext cx="8522208" cy="499365"/>
          </a:xfrm>
        </p:spPr>
        <p:txBody>
          <a:bodyPr anchor="b" anchorCtr="0"/>
          <a:lstStyle>
            <a:lvl1pPr marL="219456" indent="-219456">
              <a:defRPr sz="4400" cap="none" baseline="0">
                <a:latin typeface="MetricHPE Semibold" panose="020B0703030202060203" pitchFamily="34" charset="0"/>
              </a:defRPr>
            </a:lvl1pPr>
          </a:lstStyle>
          <a:p>
            <a:r>
              <a:rPr lang="en-US"/>
              <a:t>“Click to add quote here. Type quotation marks before and after text.”</a:t>
            </a:r>
          </a:p>
        </p:txBody>
      </p:sp>
      <p:sp>
        <p:nvSpPr>
          <p:cNvPr id="12" name="Text Placeholder 9"/>
          <p:cNvSpPr>
            <a:spLocks noGrp="1"/>
          </p:cNvSpPr>
          <p:nvPr>
            <p:ph type="body" sz="quarter" idx="14" hasCustomPrompt="1"/>
          </p:nvPr>
        </p:nvSpPr>
        <p:spPr>
          <a:xfrm>
            <a:off x="608247" y="3989508"/>
            <a:ext cx="8228011" cy="533400"/>
          </a:xfrm>
        </p:spPr>
        <p:txBody>
          <a:bodyPr>
            <a:noAutofit/>
          </a:bodyPr>
          <a:lstStyle>
            <a:lvl1pPr marL="0" indent="0">
              <a:spcBef>
                <a:spcPts val="0"/>
              </a:spcBef>
              <a:buFontTx/>
              <a:buNone/>
              <a:defRPr sz="2400">
                <a:latin typeface="MetricHPE Light" panose="020B03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add quoted person’s name, title, company</a:t>
            </a:r>
          </a:p>
        </p:txBody>
      </p:sp>
      <p:pic>
        <p:nvPicPr>
          <p:cNvPr id="7" name="Picture 6"/>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3" name="Slide Number Placeholder 2"/>
          <p:cNvSpPr>
            <a:spLocks noGrp="1"/>
          </p:cNvSpPr>
          <p:nvPr>
            <p:ph type="sldNum" sz="quarter" idx="16"/>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Tree>
    <p:extLst>
      <p:ext uri="{BB962C8B-B14F-4D97-AF65-F5344CB8AC3E}">
        <p14:creationId xmlns:p14="http://schemas.microsoft.com/office/powerpoint/2010/main" val="663783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6"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17" name="Rectangle 16"/>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5" name="Text Placeholder 4"/>
          <p:cNvSpPr>
            <a:spLocks noGrp="1"/>
          </p:cNvSpPr>
          <p:nvPr>
            <p:ph type="body" sz="quarter" idx="17"/>
          </p:nvPr>
        </p:nvSpPr>
        <p:spPr>
          <a:xfrm>
            <a:off x="388938" y="1018211"/>
            <a:ext cx="11422062" cy="5077790"/>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8"/>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3" name="Slide Number Placeholder 2"/>
          <p:cNvSpPr>
            <a:spLocks noGrp="1"/>
          </p:cNvSpPr>
          <p:nvPr>
            <p:ph type="sldNum" sz="quarter" idx="19"/>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Tree>
    <p:extLst>
      <p:ext uri="{BB962C8B-B14F-4D97-AF65-F5344CB8AC3E}">
        <p14:creationId xmlns:p14="http://schemas.microsoft.com/office/powerpoint/2010/main" val="649784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89696" y="776493"/>
            <a:ext cx="11421304" cy="381000"/>
          </a:xfrm>
        </p:spPr>
        <p:txBody>
          <a:bodyPr>
            <a:noAutofit/>
          </a:bodyPr>
          <a:lstStyle>
            <a:lvl1pPr marL="0" indent="0">
              <a:spcBef>
                <a:spcPts val="0"/>
              </a:spcBef>
              <a:buNone/>
              <a:defRPr sz="2200" baseline="0">
                <a:latin typeface="MetricHPE Light" panose="020B03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9"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10" name="Rectangle 9"/>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4" name="Text Placeholder 4"/>
          <p:cNvSpPr>
            <a:spLocks noGrp="1"/>
          </p:cNvSpPr>
          <p:nvPr>
            <p:ph type="body" sz="quarter" idx="17"/>
          </p:nvPr>
        </p:nvSpPr>
        <p:spPr>
          <a:xfrm>
            <a:off x="389696" y="1363331"/>
            <a:ext cx="11430000" cy="4732669"/>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8" name="Picture 17"/>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8"/>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3" name="Slide Number Placeholder 2"/>
          <p:cNvSpPr>
            <a:spLocks noGrp="1"/>
          </p:cNvSpPr>
          <p:nvPr>
            <p:ph type="sldNum" sz="quarter" idx="19"/>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Tree>
    <p:extLst>
      <p:ext uri="{BB962C8B-B14F-4D97-AF65-F5344CB8AC3E}">
        <p14:creationId xmlns:p14="http://schemas.microsoft.com/office/powerpoint/2010/main" val="3774086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late Orange Frame Divider">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377895" y="2143788"/>
            <a:ext cx="8522208" cy="499365"/>
          </a:xfrm>
        </p:spPr>
        <p:txBody>
          <a:bodyPr anchor="b" anchorCtr="0"/>
          <a:lstStyle>
            <a:lvl1pPr>
              <a:defRPr sz="3200" baseline="0"/>
            </a:lvl1pPr>
          </a:lstStyle>
          <a:p>
            <a:r>
              <a:rPr lang="en-US"/>
              <a:t>Click to add section header</a:t>
            </a:r>
          </a:p>
        </p:txBody>
      </p:sp>
      <p:sp>
        <p:nvSpPr>
          <p:cNvPr id="15" name="Text Placeholder 9"/>
          <p:cNvSpPr>
            <a:spLocks noGrp="1"/>
          </p:cNvSpPr>
          <p:nvPr>
            <p:ph type="body" sz="quarter" idx="14"/>
          </p:nvPr>
        </p:nvSpPr>
        <p:spPr>
          <a:xfrm>
            <a:off x="377894" y="2871000"/>
            <a:ext cx="8228011" cy="533400"/>
          </a:xfrm>
        </p:spPr>
        <p:txBody>
          <a:bodyPr>
            <a:noAutofit/>
          </a:bodyPr>
          <a:lstStyle>
            <a:lvl1pPr marL="0" indent="0">
              <a:spcBef>
                <a:spcPts val="0"/>
              </a:spcBef>
              <a:buFontTx/>
              <a:buNone/>
              <a:defRPr sz="2400">
                <a:latin typeface="MetricHPE Light" panose="020B03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Rectangle 15"/>
          <p:cNvSpPr/>
          <p:nvPr userDrawn="1"/>
        </p:nvSpPr>
        <p:spPr>
          <a:xfrm>
            <a:off x="377894" y="2716146"/>
            <a:ext cx="8522208"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Light" panose="020B0303030202060203" pitchFamily="34" charset="0"/>
            </a:endParaRPr>
          </a:p>
        </p:txBody>
      </p:sp>
      <p:pic>
        <p:nvPicPr>
          <p:cNvPr id="9" name="Picture 8"/>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5"/>
          </p:nvPr>
        </p:nvSpPr>
        <p:spPr/>
        <p:txBody>
          <a:bodyPr/>
          <a:lstStyle>
            <a:lvl1pPr>
              <a:defRPr>
                <a:latin typeface="MetricHPE Light" panose="020B0303030202060203" pitchFamily="34" charset="0"/>
              </a:defRPr>
            </a:lvl1pPr>
          </a:lstStyle>
          <a:p>
            <a:r>
              <a:rPr lang="en-US"/>
              <a:t>craylabs@hpe.com</a:t>
            </a:r>
          </a:p>
        </p:txBody>
      </p:sp>
      <p:sp>
        <p:nvSpPr>
          <p:cNvPr id="3" name="Slide Number Placeholder 2"/>
          <p:cNvSpPr>
            <a:spLocks noGrp="1"/>
          </p:cNvSpPr>
          <p:nvPr>
            <p:ph type="sldNum" sz="quarter" idx="16"/>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232019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ubtitle, Heading and Content">
    <p:spTree>
      <p:nvGrpSpPr>
        <p:cNvPr id="1" name=""/>
        <p:cNvGrpSpPr/>
        <p:nvPr/>
      </p:nvGrpSpPr>
      <p:grpSpPr>
        <a:xfrm>
          <a:off x="0" y="0"/>
          <a:ext cx="0" cy="0"/>
          <a:chOff x="0" y="0"/>
          <a:chExt cx="0" cy="0"/>
        </a:xfrm>
      </p:grpSpPr>
      <p:sp>
        <p:nvSpPr>
          <p:cNvPr id="10" name="Text Placeholder 7"/>
          <p:cNvSpPr>
            <a:spLocks noGrp="1"/>
          </p:cNvSpPr>
          <p:nvPr>
            <p:ph type="body" sz="quarter" idx="13" hasCustomPrompt="1"/>
          </p:nvPr>
        </p:nvSpPr>
        <p:spPr>
          <a:xfrm>
            <a:off x="389696" y="776493"/>
            <a:ext cx="11421304" cy="381000"/>
          </a:xfrm>
        </p:spPr>
        <p:txBody>
          <a:bodyPr>
            <a:noAutofit/>
          </a:bodyPr>
          <a:lstStyle>
            <a:lvl1pPr marL="0" indent="0">
              <a:spcBef>
                <a:spcPts val="0"/>
              </a:spcBef>
              <a:buNone/>
              <a:defRPr sz="2200" baseline="0">
                <a:latin typeface="MetricHPE Light" panose="020B03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11"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12" name="Rectangle 11"/>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6" name="Text Placeholder 4"/>
          <p:cNvSpPr>
            <a:spLocks noGrp="1"/>
          </p:cNvSpPr>
          <p:nvPr>
            <p:ph type="body" sz="quarter" idx="17"/>
          </p:nvPr>
        </p:nvSpPr>
        <p:spPr>
          <a:xfrm>
            <a:off x="389696" y="1752066"/>
            <a:ext cx="11430000" cy="4343934"/>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7"/>
          <p:cNvSpPr>
            <a:spLocks noGrp="1"/>
          </p:cNvSpPr>
          <p:nvPr>
            <p:ph type="body" sz="quarter" idx="18" hasCustomPrompt="1"/>
          </p:nvPr>
        </p:nvSpPr>
        <p:spPr>
          <a:xfrm>
            <a:off x="389696" y="1369346"/>
            <a:ext cx="11421304" cy="381000"/>
          </a:xfrm>
        </p:spPr>
        <p:txBody>
          <a:bodyPr>
            <a:noAutofit/>
          </a:bodyPr>
          <a:lstStyle>
            <a:lvl1pPr marL="0" indent="0">
              <a:spcBef>
                <a:spcPts val="0"/>
              </a:spcBef>
              <a:buNone/>
              <a:defRPr sz="2000" baseline="0">
                <a:latin typeface="MetricHPE Semibold"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pic>
        <p:nvPicPr>
          <p:cNvPr id="20" name="Picture 19"/>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9"/>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3" name="Slide Number Placeholder 2"/>
          <p:cNvSpPr>
            <a:spLocks noGrp="1"/>
          </p:cNvSpPr>
          <p:nvPr>
            <p:ph type="sldNum" sz="quarter" idx="20"/>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Tree>
    <p:extLst>
      <p:ext uri="{BB962C8B-B14F-4D97-AF65-F5344CB8AC3E}">
        <p14:creationId xmlns:p14="http://schemas.microsoft.com/office/powerpoint/2010/main" val="323994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8" name="Rectangle 7"/>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pic>
        <p:nvPicPr>
          <p:cNvPr id="12" name="Picture 11"/>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0"/>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3" name="Slide Number Placeholder 2"/>
          <p:cNvSpPr>
            <a:spLocks noGrp="1"/>
          </p:cNvSpPr>
          <p:nvPr>
            <p:ph type="sldNum" sz="quarter" idx="11"/>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Tree>
    <p:extLst>
      <p:ext uri="{BB962C8B-B14F-4D97-AF65-F5344CB8AC3E}">
        <p14:creationId xmlns:p14="http://schemas.microsoft.com/office/powerpoint/2010/main" val="3921639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89696" y="776493"/>
            <a:ext cx="11421304" cy="381000"/>
          </a:xfrm>
        </p:spPr>
        <p:txBody>
          <a:bodyPr>
            <a:noAutofit/>
          </a:bodyPr>
          <a:lstStyle>
            <a:lvl1pPr marL="0" indent="0">
              <a:spcBef>
                <a:spcPts val="0"/>
              </a:spcBef>
              <a:buNone/>
              <a:defRPr sz="2200" baseline="0">
                <a:latin typeface="MetricHPE Light" panose="020B03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9"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10" name="Rectangle 9"/>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1" name="Footer Placeholder 2"/>
          <p:cNvSpPr>
            <a:spLocks noGrp="1"/>
          </p:cNvSpPr>
          <p:nvPr>
            <p:ph type="ftr" sz="quarter" idx="15"/>
          </p:nvPr>
        </p:nvSpPr>
        <p:spPr>
          <a:xfrm>
            <a:off x="7088056" y="6336077"/>
            <a:ext cx="4114800" cy="220717"/>
          </a:xfrm>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12" name="Slide Number Placeholder 3"/>
          <p:cNvSpPr>
            <a:spLocks noGrp="1"/>
          </p:cNvSpPr>
          <p:nvPr>
            <p:ph type="sldNum" sz="quarter" idx="16"/>
          </p:nvPr>
        </p:nvSpPr>
        <p:spPr>
          <a:xfrm>
            <a:off x="11202856" y="6301811"/>
            <a:ext cx="684344" cy="365125"/>
          </a:xfrm>
        </p:spPr>
        <p:txBody>
          <a:bodyPr/>
          <a:lstStyle>
            <a:lvl1pPr>
              <a:defRPr>
                <a:latin typeface="MetricHPE Light" panose="020B0303030202060203" pitchFamily="34" charset="0"/>
              </a:defRPr>
            </a:lvl1pPr>
          </a:lstStyle>
          <a:p>
            <a:pPr defTabSz="1088421">
              <a:buFontTx/>
              <a:buBlip>
                <a:blip r:embed="rId2"/>
              </a:buBlip>
            </a:pPr>
            <a:fld id="{104FC826-72BB-4AF1-BA01-A94F7396A7DC}" type="slidenum">
              <a:rPr lang="en-US" smtClean="0">
                <a:solidFill>
                  <a:srgbClr val="C6C6C2"/>
                </a:solidFill>
              </a:rPr>
              <a:pPr defTabSz="1088421">
                <a:buFontTx/>
                <a:buBlip>
                  <a:blip r:embed="rId2"/>
                </a:buBlip>
              </a:pPr>
              <a:t>‹#›</a:t>
            </a:fld>
            <a:endParaRPr lang="en-US">
              <a:solidFill>
                <a:srgbClr val="C6C6C2"/>
              </a:solidFill>
            </a:endParaRPr>
          </a:p>
        </p:txBody>
      </p:sp>
      <p:pic>
        <p:nvPicPr>
          <p:cNvPr id="14" name="Picture 13"/>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Tree>
    <p:extLst>
      <p:ext uri="{BB962C8B-B14F-4D97-AF65-F5344CB8AC3E}">
        <p14:creationId xmlns:p14="http://schemas.microsoft.com/office/powerpoint/2010/main" val="3478343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2"/>
          <p:cNvSpPr>
            <a:spLocks noGrp="1"/>
          </p:cNvSpPr>
          <p:nvPr>
            <p:ph type="ftr" sz="quarter" idx="15"/>
          </p:nvPr>
        </p:nvSpPr>
        <p:spPr>
          <a:xfrm>
            <a:off x="7088056" y="6336077"/>
            <a:ext cx="4114800" cy="220717"/>
          </a:xfrm>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6" name="Slide Number Placeholder 3"/>
          <p:cNvSpPr>
            <a:spLocks noGrp="1"/>
          </p:cNvSpPr>
          <p:nvPr>
            <p:ph type="sldNum" sz="quarter" idx="16"/>
          </p:nvPr>
        </p:nvSpPr>
        <p:spPr>
          <a:xfrm>
            <a:off x="11202856" y="6301811"/>
            <a:ext cx="684344" cy="365125"/>
          </a:xfrm>
        </p:spPr>
        <p:txBody>
          <a:bodyPr/>
          <a:lstStyle>
            <a:lvl1pPr>
              <a:defRPr>
                <a:latin typeface="MetricHPE Light" panose="020B0303030202060203" pitchFamily="34" charset="0"/>
              </a:defRPr>
            </a:lvl1pPr>
          </a:lstStyle>
          <a:p>
            <a:pPr defTabSz="1088421">
              <a:buFontTx/>
              <a:buBlip>
                <a:blip r:embed="rId2"/>
              </a:buBlip>
            </a:pPr>
            <a:fld id="{104FC826-72BB-4AF1-BA01-A94F7396A7DC}" type="slidenum">
              <a:rPr lang="en-US" smtClean="0">
                <a:solidFill>
                  <a:srgbClr val="C6C6C2"/>
                </a:solidFill>
              </a:rPr>
              <a:pPr defTabSz="1088421">
                <a:buFontTx/>
                <a:buBlip>
                  <a:blip r:embed="rId2"/>
                </a:buBlip>
              </a:pPr>
              <a:t>‹#›</a:t>
            </a:fld>
            <a:endParaRPr lang="en-US">
              <a:solidFill>
                <a:srgbClr val="C6C6C2"/>
              </a:solidFill>
            </a:endParaRPr>
          </a:p>
        </p:txBody>
      </p:sp>
      <p:pic>
        <p:nvPicPr>
          <p:cNvPr id="8" name="Picture 7"/>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Tree>
    <p:extLst>
      <p:ext uri="{BB962C8B-B14F-4D97-AF65-F5344CB8AC3E}">
        <p14:creationId xmlns:p14="http://schemas.microsoft.com/office/powerpoint/2010/main" val="2872231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9" name="Rectangle 8"/>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5" name="Content Placeholder 14"/>
          <p:cNvSpPr>
            <a:spLocks noGrp="1"/>
          </p:cNvSpPr>
          <p:nvPr>
            <p:ph sz="quarter" idx="17"/>
          </p:nvPr>
        </p:nvSpPr>
        <p:spPr>
          <a:xfrm>
            <a:off x="385100" y="1014413"/>
            <a:ext cx="5422392" cy="5081587"/>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4"/>
          <p:cNvSpPr>
            <a:spLocks noGrp="1"/>
          </p:cNvSpPr>
          <p:nvPr>
            <p:ph sz="quarter" idx="18"/>
          </p:nvPr>
        </p:nvSpPr>
        <p:spPr>
          <a:xfrm>
            <a:off x="6388608" y="1014413"/>
            <a:ext cx="5422392" cy="5081587"/>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9"/>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3" name="Slide Number Placeholder 2"/>
          <p:cNvSpPr>
            <a:spLocks noGrp="1"/>
          </p:cNvSpPr>
          <p:nvPr>
            <p:ph type="sldNum" sz="quarter" idx="20"/>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Tree>
    <p:extLst>
      <p:ext uri="{BB962C8B-B14F-4D97-AF65-F5344CB8AC3E}">
        <p14:creationId xmlns:p14="http://schemas.microsoft.com/office/powerpoint/2010/main" val="3274620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ntent and Headings">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18" name="Rectangle 17"/>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22" name="Content Placeholder 14"/>
          <p:cNvSpPr>
            <a:spLocks noGrp="1"/>
          </p:cNvSpPr>
          <p:nvPr>
            <p:ph sz="quarter" idx="17"/>
          </p:nvPr>
        </p:nvSpPr>
        <p:spPr>
          <a:xfrm>
            <a:off x="385100" y="1395413"/>
            <a:ext cx="5422392" cy="4700587"/>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7"/>
          <p:cNvSpPr>
            <a:spLocks noGrp="1"/>
          </p:cNvSpPr>
          <p:nvPr>
            <p:ph type="body" sz="quarter" idx="19" hasCustomPrompt="1"/>
          </p:nvPr>
        </p:nvSpPr>
        <p:spPr>
          <a:xfrm>
            <a:off x="389696" y="1014413"/>
            <a:ext cx="5417796" cy="381000"/>
          </a:xfrm>
        </p:spPr>
        <p:txBody>
          <a:bodyPr>
            <a:noAutofit/>
          </a:bodyPr>
          <a:lstStyle>
            <a:lvl1pPr marL="0" indent="0">
              <a:spcBef>
                <a:spcPts val="0"/>
              </a:spcBef>
              <a:buNone/>
              <a:defRPr sz="2000" baseline="0">
                <a:latin typeface="MetricHPE Semibold"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sp>
        <p:nvSpPr>
          <p:cNvPr id="25" name="Content Placeholder 14"/>
          <p:cNvSpPr>
            <a:spLocks noGrp="1"/>
          </p:cNvSpPr>
          <p:nvPr>
            <p:ph sz="quarter" idx="20"/>
          </p:nvPr>
        </p:nvSpPr>
        <p:spPr>
          <a:xfrm>
            <a:off x="6394014" y="1395413"/>
            <a:ext cx="5422392" cy="4700587"/>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7"/>
          <p:cNvSpPr>
            <a:spLocks noGrp="1"/>
          </p:cNvSpPr>
          <p:nvPr>
            <p:ph type="body" sz="quarter" idx="21" hasCustomPrompt="1"/>
          </p:nvPr>
        </p:nvSpPr>
        <p:spPr>
          <a:xfrm>
            <a:off x="6398610" y="1014413"/>
            <a:ext cx="5417796" cy="381000"/>
          </a:xfrm>
        </p:spPr>
        <p:txBody>
          <a:bodyPr>
            <a:noAutofit/>
          </a:bodyPr>
          <a:lstStyle>
            <a:lvl1pPr marL="0" indent="0">
              <a:spcBef>
                <a:spcPts val="0"/>
              </a:spcBef>
              <a:buNone/>
              <a:defRPr sz="2000" baseline="0">
                <a:latin typeface="MetricHPE Semibold"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pic>
        <p:nvPicPr>
          <p:cNvPr id="27" name="Picture 26"/>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2"/>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3" name="Slide Number Placeholder 2"/>
          <p:cNvSpPr>
            <a:spLocks noGrp="1"/>
          </p:cNvSpPr>
          <p:nvPr>
            <p:ph type="sldNum" sz="quarter" idx="23"/>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Tree>
    <p:extLst>
      <p:ext uri="{BB962C8B-B14F-4D97-AF65-F5344CB8AC3E}">
        <p14:creationId xmlns:p14="http://schemas.microsoft.com/office/powerpoint/2010/main" val="1797503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Content, Subtitle and Headings">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13" name="Content Placeholder 14"/>
          <p:cNvSpPr>
            <a:spLocks noGrp="1"/>
          </p:cNvSpPr>
          <p:nvPr>
            <p:ph sz="quarter" idx="17"/>
          </p:nvPr>
        </p:nvSpPr>
        <p:spPr>
          <a:xfrm>
            <a:off x="385100" y="1757281"/>
            <a:ext cx="5422392" cy="4338720"/>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7"/>
          <p:cNvSpPr>
            <a:spLocks noGrp="1"/>
          </p:cNvSpPr>
          <p:nvPr>
            <p:ph type="body" sz="quarter" idx="19" hasCustomPrompt="1"/>
          </p:nvPr>
        </p:nvSpPr>
        <p:spPr>
          <a:xfrm>
            <a:off x="389696" y="1376280"/>
            <a:ext cx="5417796" cy="381000"/>
          </a:xfrm>
        </p:spPr>
        <p:txBody>
          <a:bodyPr>
            <a:noAutofit/>
          </a:bodyPr>
          <a:lstStyle>
            <a:lvl1pPr marL="0" indent="0">
              <a:spcBef>
                <a:spcPts val="0"/>
              </a:spcBef>
              <a:buNone/>
              <a:defRPr sz="2000" baseline="0">
                <a:latin typeface="MetricHPE Semibold"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sp>
        <p:nvSpPr>
          <p:cNvPr id="17" name="Text Placeholder 7"/>
          <p:cNvSpPr>
            <a:spLocks noGrp="1"/>
          </p:cNvSpPr>
          <p:nvPr>
            <p:ph type="body" sz="quarter" idx="13" hasCustomPrompt="1"/>
          </p:nvPr>
        </p:nvSpPr>
        <p:spPr>
          <a:xfrm>
            <a:off x="389696" y="776493"/>
            <a:ext cx="11421304" cy="381000"/>
          </a:xfrm>
        </p:spPr>
        <p:txBody>
          <a:bodyPr>
            <a:noAutofit/>
          </a:bodyPr>
          <a:lstStyle>
            <a:lvl1pPr marL="0" indent="0">
              <a:spcBef>
                <a:spcPts val="0"/>
              </a:spcBef>
              <a:buNone/>
              <a:defRPr sz="2200" baseline="0">
                <a:latin typeface="MetricHPE Light" panose="020B03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18" name="Rectangle 17"/>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24" name="Text Placeholder 7"/>
          <p:cNvSpPr>
            <a:spLocks noGrp="1"/>
          </p:cNvSpPr>
          <p:nvPr>
            <p:ph type="body" sz="quarter" idx="21" hasCustomPrompt="1"/>
          </p:nvPr>
        </p:nvSpPr>
        <p:spPr>
          <a:xfrm>
            <a:off x="6388562" y="1376280"/>
            <a:ext cx="5417796" cy="381000"/>
          </a:xfrm>
        </p:spPr>
        <p:txBody>
          <a:bodyPr>
            <a:noAutofit/>
          </a:bodyPr>
          <a:lstStyle>
            <a:lvl1pPr marL="0" indent="0">
              <a:spcBef>
                <a:spcPts val="0"/>
              </a:spcBef>
              <a:buNone/>
              <a:defRPr sz="2000" baseline="0">
                <a:latin typeface="MetricHPE Semibold"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pic>
        <p:nvPicPr>
          <p:cNvPr id="26" name="Picture 25"/>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2"/>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3" name="Slide Number Placeholder 2"/>
          <p:cNvSpPr>
            <a:spLocks noGrp="1"/>
          </p:cNvSpPr>
          <p:nvPr>
            <p:ph type="sldNum" sz="quarter" idx="23"/>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
        <p:nvSpPr>
          <p:cNvPr id="12" name="Content Placeholder 14"/>
          <p:cNvSpPr>
            <a:spLocks noGrp="1"/>
          </p:cNvSpPr>
          <p:nvPr>
            <p:ph sz="quarter" idx="24"/>
          </p:nvPr>
        </p:nvSpPr>
        <p:spPr>
          <a:xfrm>
            <a:off x="6385208" y="1757281"/>
            <a:ext cx="5422392" cy="4338720"/>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9610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13" name="Rectangle 12"/>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7" name="Content Placeholder 14"/>
          <p:cNvSpPr>
            <a:spLocks noGrp="1"/>
          </p:cNvSpPr>
          <p:nvPr>
            <p:ph sz="quarter" idx="17"/>
          </p:nvPr>
        </p:nvSpPr>
        <p:spPr>
          <a:xfrm>
            <a:off x="385100" y="1014413"/>
            <a:ext cx="3529584" cy="5081587"/>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4"/>
          <p:cNvSpPr>
            <a:spLocks noGrp="1"/>
          </p:cNvSpPr>
          <p:nvPr>
            <p:ph sz="quarter" idx="18"/>
          </p:nvPr>
        </p:nvSpPr>
        <p:spPr>
          <a:xfrm>
            <a:off x="4335556" y="1014413"/>
            <a:ext cx="3529584" cy="5081587"/>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4"/>
          <p:cNvSpPr>
            <a:spLocks noGrp="1"/>
          </p:cNvSpPr>
          <p:nvPr>
            <p:ph sz="quarter" idx="19"/>
          </p:nvPr>
        </p:nvSpPr>
        <p:spPr>
          <a:xfrm>
            <a:off x="8284558" y="1014413"/>
            <a:ext cx="3529584" cy="5081587"/>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0"/>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3" name="Slide Number Placeholder 2"/>
          <p:cNvSpPr>
            <a:spLocks noGrp="1"/>
          </p:cNvSpPr>
          <p:nvPr>
            <p:ph type="sldNum" sz="quarter" idx="21"/>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Tree>
    <p:extLst>
      <p:ext uri="{BB962C8B-B14F-4D97-AF65-F5344CB8AC3E}">
        <p14:creationId xmlns:p14="http://schemas.microsoft.com/office/powerpoint/2010/main" val="3434636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hree Content and Headings">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16" name="Rectangle 15"/>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21" name="Text Placeholder 7"/>
          <p:cNvSpPr>
            <a:spLocks noGrp="1"/>
          </p:cNvSpPr>
          <p:nvPr>
            <p:ph type="body" sz="quarter" idx="19" hasCustomPrompt="1"/>
          </p:nvPr>
        </p:nvSpPr>
        <p:spPr>
          <a:xfrm>
            <a:off x="389696" y="1014413"/>
            <a:ext cx="3524988" cy="381000"/>
          </a:xfrm>
        </p:spPr>
        <p:txBody>
          <a:bodyPr>
            <a:noAutofit/>
          </a:bodyPr>
          <a:lstStyle>
            <a:lvl1pPr marL="0" indent="0">
              <a:spcBef>
                <a:spcPts val="0"/>
              </a:spcBef>
              <a:buNone/>
              <a:defRPr sz="2000" baseline="0">
                <a:latin typeface="MetricHPE Semibold"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sp>
        <p:nvSpPr>
          <p:cNvPr id="23" name="Text Placeholder 7"/>
          <p:cNvSpPr>
            <a:spLocks noGrp="1"/>
          </p:cNvSpPr>
          <p:nvPr>
            <p:ph type="body" sz="quarter" idx="21" hasCustomPrompt="1"/>
          </p:nvPr>
        </p:nvSpPr>
        <p:spPr>
          <a:xfrm>
            <a:off x="8284558" y="1014413"/>
            <a:ext cx="3531848" cy="381000"/>
          </a:xfrm>
        </p:spPr>
        <p:txBody>
          <a:bodyPr>
            <a:noAutofit/>
          </a:bodyPr>
          <a:lstStyle>
            <a:lvl1pPr marL="0" indent="0">
              <a:spcBef>
                <a:spcPts val="0"/>
              </a:spcBef>
              <a:buNone/>
              <a:defRPr sz="2000" baseline="0">
                <a:latin typeface="MetricHPE Semibold"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sp>
        <p:nvSpPr>
          <p:cNvPr id="24" name="Content Placeholder 14"/>
          <p:cNvSpPr>
            <a:spLocks noGrp="1"/>
          </p:cNvSpPr>
          <p:nvPr>
            <p:ph sz="quarter" idx="17"/>
          </p:nvPr>
        </p:nvSpPr>
        <p:spPr>
          <a:xfrm>
            <a:off x="385100" y="1395413"/>
            <a:ext cx="3529584" cy="4700587"/>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14"/>
          <p:cNvSpPr>
            <a:spLocks noGrp="1"/>
          </p:cNvSpPr>
          <p:nvPr>
            <p:ph sz="quarter" idx="18"/>
          </p:nvPr>
        </p:nvSpPr>
        <p:spPr>
          <a:xfrm>
            <a:off x="4335556" y="1395413"/>
            <a:ext cx="3529584" cy="4700587"/>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14"/>
          <p:cNvSpPr>
            <a:spLocks noGrp="1"/>
          </p:cNvSpPr>
          <p:nvPr>
            <p:ph sz="quarter" idx="22"/>
          </p:nvPr>
        </p:nvSpPr>
        <p:spPr>
          <a:xfrm>
            <a:off x="8284558" y="1395413"/>
            <a:ext cx="3529584" cy="4700587"/>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7"/>
          <p:cNvSpPr>
            <a:spLocks noGrp="1"/>
          </p:cNvSpPr>
          <p:nvPr>
            <p:ph type="body" sz="quarter" idx="23" hasCustomPrompt="1"/>
          </p:nvPr>
        </p:nvSpPr>
        <p:spPr>
          <a:xfrm>
            <a:off x="4335556" y="1014413"/>
            <a:ext cx="3524988" cy="381000"/>
          </a:xfrm>
        </p:spPr>
        <p:txBody>
          <a:bodyPr>
            <a:noAutofit/>
          </a:bodyPr>
          <a:lstStyle>
            <a:lvl1pPr marL="0" indent="0">
              <a:spcBef>
                <a:spcPts val="0"/>
              </a:spcBef>
              <a:buNone/>
              <a:defRPr sz="2000" baseline="0">
                <a:latin typeface="MetricHPE Semibold"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pic>
        <p:nvPicPr>
          <p:cNvPr id="28" name="Picture 27"/>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4"/>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3" name="Slide Number Placeholder 2"/>
          <p:cNvSpPr>
            <a:spLocks noGrp="1"/>
          </p:cNvSpPr>
          <p:nvPr>
            <p:ph type="sldNum" sz="quarter" idx="25"/>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Tree>
    <p:extLst>
      <p:ext uri="{BB962C8B-B14F-4D97-AF65-F5344CB8AC3E}">
        <p14:creationId xmlns:p14="http://schemas.microsoft.com/office/powerpoint/2010/main" val="174609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hree Content, Subtitle and Headings">
    <p:spTree>
      <p:nvGrpSpPr>
        <p:cNvPr id="1" name=""/>
        <p:cNvGrpSpPr/>
        <p:nvPr/>
      </p:nvGrpSpPr>
      <p:grpSpPr>
        <a:xfrm>
          <a:off x="0" y="0"/>
          <a:ext cx="0" cy="0"/>
          <a:chOff x="0" y="0"/>
          <a:chExt cx="0" cy="0"/>
        </a:xfrm>
      </p:grpSpPr>
      <p:sp>
        <p:nvSpPr>
          <p:cNvPr id="16"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21" name="Text Placeholder 7"/>
          <p:cNvSpPr>
            <a:spLocks noGrp="1"/>
          </p:cNvSpPr>
          <p:nvPr>
            <p:ph type="body" sz="quarter" idx="19" hasCustomPrompt="1"/>
          </p:nvPr>
        </p:nvSpPr>
        <p:spPr>
          <a:xfrm>
            <a:off x="389696" y="1383214"/>
            <a:ext cx="3524988" cy="381000"/>
          </a:xfrm>
        </p:spPr>
        <p:txBody>
          <a:bodyPr>
            <a:noAutofit/>
          </a:bodyPr>
          <a:lstStyle>
            <a:lvl1pPr marL="0" indent="0">
              <a:spcBef>
                <a:spcPts val="0"/>
              </a:spcBef>
              <a:buNone/>
              <a:defRPr sz="2000" baseline="0">
                <a:latin typeface="MetricHPE Semibold"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sp>
        <p:nvSpPr>
          <p:cNvPr id="22" name="Text Placeholder 7"/>
          <p:cNvSpPr>
            <a:spLocks noGrp="1"/>
          </p:cNvSpPr>
          <p:nvPr>
            <p:ph type="body" sz="quarter" idx="21" hasCustomPrompt="1"/>
          </p:nvPr>
        </p:nvSpPr>
        <p:spPr>
          <a:xfrm>
            <a:off x="8284558" y="1383214"/>
            <a:ext cx="3531848" cy="381000"/>
          </a:xfrm>
        </p:spPr>
        <p:txBody>
          <a:bodyPr>
            <a:noAutofit/>
          </a:bodyPr>
          <a:lstStyle>
            <a:lvl1pPr marL="0" indent="0">
              <a:spcBef>
                <a:spcPts val="0"/>
              </a:spcBef>
              <a:buNone/>
              <a:defRPr sz="2000" baseline="0">
                <a:latin typeface="MetricHPE Semibold"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sp>
        <p:nvSpPr>
          <p:cNvPr id="23" name="Content Placeholder 14"/>
          <p:cNvSpPr>
            <a:spLocks noGrp="1"/>
          </p:cNvSpPr>
          <p:nvPr>
            <p:ph sz="quarter" idx="17"/>
          </p:nvPr>
        </p:nvSpPr>
        <p:spPr>
          <a:xfrm>
            <a:off x="385100" y="1764215"/>
            <a:ext cx="3529584" cy="4331786"/>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14"/>
          <p:cNvSpPr>
            <a:spLocks noGrp="1"/>
          </p:cNvSpPr>
          <p:nvPr>
            <p:ph sz="quarter" idx="18"/>
          </p:nvPr>
        </p:nvSpPr>
        <p:spPr>
          <a:xfrm>
            <a:off x="4335556" y="1764215"/>
            <a:ext cx="3529584" cy="4331786"/>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14"/>
          <p:cNvSpPr>
            <a:spLocks noGrp="1"/>
          </p:cNvSpPr>
          <p:nvPr>
            <p:ph sz="quarter" idx="22"/>
          </p:nvPr>
        </p:nvSpPr>
        <p:spPr>
          <a:xfrm>
            <a:off x="8284558" y="1764215"/>
            <a:ext cx="3529584" cy="4331786"/>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7"/>
          <p:cNvSpPr>
            <a:spLocks noGrp="1"/>
          </p:cNvSpPr>
          <p:nvPr>
            <p:ph type="body" sz="quarter" idx="23" hasCustomPrompt="1"/>
          </p:nvPr>
        </p:nvSpPr>
        <p:spPr>
          <a:xfrm>
            <a:off x="4335556" y="1383214"/>
            <a:ext cx="3524988" cy="381000"/>
          </a:xfrm>
        </p:spPr>
        <p:txBody>
          <a:bodyPr>
            <a:noAutofit/>
          </a:bodyPr>
          <a:lstStyle>
            <a:lvl1pPr marL="0" indent="0">
              <a:spcBef>
                <a:spcPts val="0"/>
              </a:spcBef>
              <a:buNone/>
              <a:defRPr sz="2000" baseline="0">
                <a:latin typeface="MetricHPE Semibold" panose="020B07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a:t>
            </a:r>
            <a:r>
              <a:rPr lang="en-US"/>
              <a:t>heading</a:t>
            </a:r>
            <a:endParaRPr/>
          </a:p>
        </p:txBody>
      </p:sp>
      <p:sp>
        <p:nvSpPr>
          <p:cNvPr id="27" name="Text Placeholder 7"/>
          <p:cNvSpPr>
            <a:spLocks noGrp="1"/>
          </p:cNvSpPr>
          <p:nvPr>
            <p:ph type="body" sz="quarter" idx="13" hasCustomPrompt="1"/>
          </p:nvPr>
        </p:nvSpPr>
        <p:spPr>
          <a:xfrm>
            <a:off x="389696" y="776493"/>
            <a:ext cx="11421304" cy="381000"/>
          </a:xfrm>
        </p:spPr>
        <p:txBody>
          <a:bodyPr>
            <a:noAutofit/>
          </a:bodyPr>
          <a:lstStyle>
            <a:lvl1pPr marL="0" indent="0">
              <a:spcBef>
                <a:spcPts val="0"/>
              </a:spcBef>
              <a:buNone/>
              <a:defRPr sz="2200" baseline="0">
                <a:latin typeface="MetricHPE Light" panose="020B03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28" name="Rectangle 27"/>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pic>
        <p:nvPicPr>
          <p:cNvPr id="30" name="Picture 29"/>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4"/>
          </p:nvPr>
        </p:nvSpPr>
        <p:spPr/>
        <p:txBody>
          <a:bodyPr/>
          <a:lstStyle>
            <a:lvl1pPr>
              <a:defRPr>
                <a:latin typeface="MetricHPE Light" panose="020B0303030202060203" pitchFamily="34" charset="0"/>
              </a:defRPr>
            </a:lvl1pPr>
          </a:lstStyle>
          <a:p>
            <a:r>
              <a:rPr lang="en-US">
                <a:solidFill>
                  <a:srgbClr val="C6C6C2"/>
                </a:solidFill>
              </a:rPr>
              <a:t>craylabs@hpe.com</a:t>
            </a:r>
          </a:p>
        </p:txBody>
      </p:sp>
      <p:sp>
        <p:nvSpPr>
          <p:cNvPr id="3" name="Slide Number Placeholder 2"/>
          <p:cNvSpPr>
            <a:spLocks noGrp="1"/>
          </p:cNvSpPr>
          <p:nvPr>
            <p:ph type="sldNum" sz="quarter" idx="25"/>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solidFill>
                  <a:srgbClr val="C6C6C2"/>
                </a:solidFill>
              </a:rPr>
              <a:pPr defTabSz="1088421">
                <a:buFontTx/>
                <a:buBlip>
                  <a:blip r:embed="rId3"/>
                </a:buBlip>
              </a:pPr>
              <a:t>‹#›</a:t>
            </a:fld>
            <a:endParaRPr lang="en-US">
              <a:solidFill>
                <a:srgbClr val="C6C6C2"/>
              </a:solidFill>
            </a:endParaRPr>
          </a:p>
        </p:txBody>
      </p:sp>
    </p:spTree>
    <p:extLst>
      <p:ext uri="{BB962C8B-B14F-4D97-AF65-F5344CB8AC3E}">
        <p14:creationId xmlns:p14="http://schemas.microsoft.com/office/powerpoint/2010/main" val="193507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9" Type="http://schemas.openxmlformats.org/officeDocument/2006/relationships/theme" Target="../theme/theme2.xml"/><Relationship Id="rId21" Type="http://schemas.openxmlformats.org/officeDocument/2006/relationships/slideLayout" Target="../slideLayouts/slideLayout59.xml"/><Relationship Id="rId34" Type="http://schemas.openxmlformats.org/officeDocument/2006/relationships/slideLayout" Target="../slideLayouts/slideLayout72.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41" Type="http://schemas.openxmlformats.org/officeDocument/2006/relationships/image" Target="../media/image2.pn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37" Type="http://schemas.openxmlformats.org/officeDocument/2006/relationships/slideLayout" Target="../slideLayouts/slideLayout75.xml"/><Relationship Id="rId40" Type="http://schemas.openxmlformats.org/officeDocument/2006/relationships/image" Target="../media/image1.jpeg"/><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36" Type="http://schemas.openxmlformats.org/officeDocument/2006/relationships/slideLayout" Target="../slideLayouts/slideLayout74.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slideLayout" Target="../slideLayouts/slideLayout69.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35" Type="http://schemas.openxmlformats.org/officeDocument/2006/relationships/slideLayout" Target="../slideLayouts/slideLayout73.xml"/><Relationship Id="rId8" Type="http://schemas.openxmlformats.org/officeDocument/2006/relationships/slideLayout" Target="../slideLayouts/slideLayout46.xml"/><Relationship Id="rId3" Type="http://schemas.openxmlformats.org/officeDocument/2006/relationships/slideLayout" Target="../slideLayouts/slideLayout41.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38" Type="http://schemas.openxmlformats.org/officeDocument/2006/relationships/slideLayout" Target="../slideLayouts/slideLayout7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9" Type="http://schemas.openxmlformats.org/officeDocument/2006/relationships/image" Target="../media/image1.jpeg"/><Relationship Id="rId21" Type="http://schemas.openxmlformats.org/officeDocument/2006/relationships/slideLayout" Target="../slideLayouts/slideLayout97.xml"/><Relationship Id="rId34" Type="http://schemas.openxmlformats.org/officeDocument/2006/relationships/slideLayout" Target="../slideLayouts/slideLayout110.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33" Type="http://schemas.openxmlformats.org/officeDocument/2006/relationships/slideLayout" Target="../slideLayouts/slideLayout109.xml"/><Relationship Id="rId38" Type="http://schemas.openxmlformats.org/officeDocument/2006/relationships/theme" Target="../theme/theme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29" Type="http://schemas.openxmlformats.org/officeDocument/2006/relationships/slideLayout" Target="../slideLayouts/slideLayout105.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32" Type="http://schemas.openxmlformats.org/officeDocument/2006/relationships/slideLayout" Target="../slideLayouts/slideLayout108.xml"/><Relationship Id="rId37" Type="http://schemas.openxmlformats.org/officeDocument/2006/relationships/slideLayout" Target="../slideLayouts/slideLayout113.xml"/><Relationship Id="rId40" Type="http://schemas.openxmlformats.org/officeDocument/2006/relationships/image" Target="../media/image2.png"/><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36" Type="http://schemas.openxmlformats.org/officeDocument/2006/relationships/slideLayout" Target="../slideLayouts/slideLayout112.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31" Type="http://schemas.openxmlformats.org/officeDocument/2006/relationships/slideLayout" Target="../slideLayouts/slideLayout107.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slideLayout" Target="../slideLayouts/slideLayout106.xml"/><Relationship Id="rId35" Type="http://schemas.openxmlformats.org/officeDocument/2006/relationships/slideLayout" Target="../slideLayouts/slideLayout111.xml"/><Relationship Id="rId8" Type="http://schemas.openxmlformats.org/officeDocument/2006/relationships/slideLayout" Target="../slideLayouts/slideLayout84.xml"/><Relationship Id="rId3" Type="http://schemas.openxmlformats.org/officeDocument/2006/relationships/slideLayout" Target="../slideLayouts/slideLayout7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26" Type="http://schemas.openxmlformats.org/officeDocument/2006/relationships/slideLayout" Target="../slideLayouts/slideLayout139.xml"/><Relationship Id="rId39" Type="http://schemas.openxmlformats.org/officeDocument/2006/relationships/slideLayout" Target="../slideLayouts/slideLayout152.xml"/><Relationship Id="rId21" Type="http://schemas.openxmlformats.org/officeDocument/2006/relationships/slideLayout" Target="../slideLayouts/slideLayout134.xml"/><Relationship Id="rId34" Type="http://schemas.openxmlformats.org/officeDocument/2006/relationships/slideLayout" Target="../slideLayouts/slideLayout147.xml"/><Relationship Id="rId7" Type="http://schemas.openxmlformats.org/officeDocument/2006/relationships/slideLayout" Target="../slideLayouts/slideLayout120.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slideLayout" Target="../slideLayouts/slideLayout133.xml"/><Relationship Id="rId29" Type="http://schemas.openxmlformats.org/officeDocument/2006/relationships/slideLayout" Target="../slideLayouts/slideLayout142.xml"/><Relationship Id="rId41" Type="http://schemas.openxmlformats.org/officeDocument/2006/relationships/image" Target="../media/image5.png"/><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24" Type="http://schemas.openxmlformats.org/officeDocument/2006/relationships/slideLayout" Target="../slideLayouts/slideLayout137.xml"/><Relationship Id="rId32" Type="http://schemas.openxmlformats.org/officeDocument/2006/relationships/slideLayout" Target="../slideLayouts/slideLayout145.xml"/><Relationship Id="rId37" Type="http://schemas.openxmlformats.org/officeDocument/2006/relationships/slideLayout" Target="../slideLayouts/slideLayout150.xml"/><Relationship Id="rId40" Type="http://schemas.openxmlformats.org/officeDocument/2006/relationships/theme" Target="../theme/theme4.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23" Type="http://schemas.openxmlformats.org/officeDocument/2006/relationships/slideLayout" Target="../slideLayouts/slideLayout136.xml"/><Relationship Id="rId28" Type="http://schemas.openxmlformats.org/officeDocument/2006/relationships/slideLayout" Target="../slideLayouts/slideLayout141.xml"/><Relationship Id="rId36" Type="http://schemas.openxmlformats.org/officeDocument/2006/relationships/slideLayout" Target="../slideLayouts/slideLayout149.xml"/><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31" Type="http://schemas.openxmlformats.org/officeDocument/2006/relationships/slideLayout" Target="../slideLayouts/slideLayout144.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slideLayout" Target="../slideLayouts/slideLayout135.xml"/><Relationship Id="rId27" Type="http://schemas.openxmlformats.org/officeDocument/2006/relationships/slideLayout" Target="../slideLayouts/slideLayout140.xml"/><Relationship Id="rId30" Type="http://schemas.openxmlformats.org/officeDocument/2006/relationships/slideLayout" Target="../slideLayouts/slideLayout143.xml"/><Relationship Id="rId35" Type="http://schemas.openxmlformats.org/officeDocument/2006/relationships/slideLayout" Target="../slideLayouts/slideLayout148.xml"/><Relationship Id="rId8" Type="http://schemas.openxmlformats.org/officeDocument/2006/relationships/slideLayout" Target="../slideLayouts/slideLayout121.xml"/><Relationship Id="rId3" Type="http://schemas.openxmlformats.org/officeDocument/2006/relationships/slideLayout" Target="../slideLayouts/slideLayout116.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5" Type="http://schemas.openxmlformats.org/officeDocument/2006/relationships/slideLayout" Target="../slideLayouts/slideLayout138.xml"/><Relationship Id="rId33" Type="http://schemas.openxmlformats.org/officeDocument/2006/relationships/slideLayout" Target="../slideLayouts/slideLayout146.xml"/><Relationship Id="rId38" Type="http://schemas.openxmlformats.org/officeDocument/2006/relationships/slideLayout" Target="../slideLayouts/slideLayout151.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65.xml"/><Relationship Id="rId18" Type="http://schemas.openxmlformats.org/officeDocument/2006/relationships/slideLayout" Target="../slideLayouts/slideLayout170.xml"/><Relationship Id="rId26" Type="http://schemas.openxmlformats.org/officeDocument/2006/relationships/slideLayout" Target="../slideLayouts/slideLayout178.xml"/><Relationship Id="rId39" Type="http://schemas.openxmlformats.org/officeDocument/2006/relationships/image" Target="../media/image5.png"/><Relationship Id="rId21" Type="http://schemas.openxmlformats.org/officeDocument/2006/relationships/slideLayout" Target="../slideLayouts/slideLayout173.xml"/><Relationship Id="rId34" Type="http://schemas.openxmlformats.org/officeDocument/2006/relationships/slideLayout" Target="../slideLayouts/slideLayout186.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17" Type="http://schemas.openxmlformats.org/officeDocument/2006/relationships/slideLayout" Target="../slideLayouts/slideLayout169.xml"/><Relationship Id="rId25" Type="http://schemas.openxmlformats.org/officeDocument/2006/relationships/slideLayout" Target="../slideLayouts/slideLayout177.xml"/><Relationship Id="rId33" Type="http://schemas.openxmlformats.org/officeDocument/2006/relationships/slideLayout" Target="../slideLayouts/slideLayout185.xml"/><Relationship Id="rId38" Type="http://schemas.openxmlformats.org/officeDocument/2006/relationships/theme" Target="../theme/theme5.xml"/><Relationship Id="rId2" Type="http://schemas.openxmlformats.org/officeDocument/2006/relationships/slideLayout" Target="../slideLayouts/slideLayout154.xml"/><Relationship Id="rId16" Type="http://schemas.openxmlformats.org/officeDocument/2006/relationships/slideLayout" Target="../slideLayouts/slideLayout168.xml"/><Relationship Id="rId20" Type="http://schemas.openxmlformats.org/officeDocument/2006/relationships/slideLayout" Target="../slideLayouts/slideLayout172.xml"/><Relationship Id="rId29" Type="http://schemas.openxmlformats.org/officeDocument/2006/relationships/slideLayout" Target="../slideLayouts/slideLayout181.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24" Type="http://schemas.openxmlformats.org/officeDocument/2006/relationships/slideLayout" Target="../slideLayouts/slideLayout176.xml"/><Relationship Id="rId32" Type="http://schemas.openxmlformats.org/officeDocument/2006/relationships/slideLayout" Target="../slideLayouts/slideLayout184.xml"/><Relationship Id="rId37" Type="http://schemas.openxmlformats.org/officeDocument/2006/relationships/slideLayout" Target="../slideLayouts/slideLayout189.xml"/><Relationship Id="rId5" Type="http://schemas.openxmlformats.org/officeDocument/2006/relationships/slideLayout" Target="../slideLayouts/slideLayout157.xml"/><Relationship Id="rId15" Type="http://schemas.openxmlformats.org/officeDocument/2006/relationships/slideLayout" Target="../slideLayouts/slideLayout167.xml"/><Relationship Id="rId23" Type="http://schemas.openxmlformats.org/officeDocument/2006/relationships/slideLayout" Target="../slideLayouts/slideLayout175.xml"/><Relationship Id="rId28" Type="http://schemas.openxmlformats.org/officeDocument/2006/relationships/slideLayout" Target="../slideLayouts/slideLayout180.xml"/><Relationship Id="rId36" Type="http://schemas.openxmlformats.org/officeDocument/2006/relationships/slideLayout" Target="../slideLayouts/slideLayout188.xml"/><Relationship Id="rId10" Type="http://schemas.openxmlformats.org/officeDocument/2006/relationships/slideLayout" Target="../slideLayouts/slideLayout162.xml"/><Relationship Id="rId19" Type="http://schemas.openxmlformats.org/officeDocument/2006/relationships/slideLayout" Target="../slideLayouts/slideLayout171.xml"/><Relationship Id="rId31" Type="http://schemas.openxmlformats.org/officeDocument/2006/relationships/slideLayout" Target="../slideLayouts/slideLayout183.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slideLayout" Target="../slideLayouts/slideLayout166.xml"/><Relationship Id="rId22" Type="http://schemas.openxmlformats.org/officeDocument/2006/relationships/slideLayout" Target="../slideLayouts/slideLayout174.xml"/><Relationship Id="rId27" Type="http://schemas.openxmlformats.org/officeDocument/2006/relationships/slideLayout" Target="../slideLayouts/slideLayout179.xml"/><Relationship Id="rId30" Type="http://schemas.openxmlformats.org/officeDocument/2006/relationships/slideLayout" Target="../slideLayouts/slideLayout182.xml"/><Relationship Id="rId35" Type="http://schemas.openxmlformats.org/officeDocument/2006/relationships/slideLayout" Target="../slideLayouts/slideLayout187.xml"/><Relationship Id="rId8" Type="http://schemas.openxmlformats.org/officeDocument/2006/relationships/slideLayout" Target="../slideLayouts/slideLayout160.xml"/><Relationship Id="rId3" Type="http://schemas.openxmlformats.org/officeDocument/2006/relationships/slideLayout" Target="../slideLayouts/slideLayout15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02.xml"/><Relationship Id="rId18" Type="http://schemas.openxmlformats.org/officeDocument/2006/relationships/slideLayout" Target="../slideLayouts/slideLayout207.xml"/><Relationship Id="rId26" Type="http://schemas.openxmlformats.org/officeDocument/2006/relationships/slideLayout" Target="../slideLayouts/slideLayout215.xml"/><Relationship Id="rId39" Type="http://schemas.openxmlformats.org/officeDocument/2006/relationships/image" Target="../media/image5.png"/><Relationship Id="rId21" Type="http://schemas.openxmlformats.org/officeDocument/2006/relationships/slideLayout" Target="../slideLayouts/slideLayout210.xml"/><Relationship Id="rId34" Type="http://schemas.openxmlformats.org/officeDocument/2006/relationships/slideLayout" Target="../slideLayouts/slideLayout223.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17" Type="http://schemas.openxmlformats.org/officeDocument/2006/relationships/slideLayout" Target="../slideLayouts/slideLayout206.xml"/><Relationship Id="rId25" Type="http://schemas.openxmlformats.org/officeDocument/2006/relationships/slideLayout" Target="../slideLayouts/slideLayout214.xml"/><Relationship Id="rId33" Type="http://schemas.openxmlformats.org/officeDocument/2006/relationships/slideLayout" Target="../slideLayouts/slideLayout222.xml"/><Relationship Id="rId38" Type="http://schemas.openxmlformats.org/officeDocument/2006/relationships/theme" Target="../theme/theme6.xml"/><Relationship Id="rId2" Type="http://schemas.openxmlformats.org/officeDocument/2006/relationships/slideLayout" Target="../slideLayouts/slideLayout191.xml"/><Relationship Id="rId16" Type="http://schemas.openxmlformats.org/officeDocument/2006/relationships/slideLayout" Target="../slideLayouts/slideLayout205.xml"/><Relationship Id="rId20" Type="http://schemas.openxmlformats.org/officeDocument/2006/relationships/slideLayout" Target="../slideLayouts/slideLayout209.xml"/><Relationship Id="rId29" Type="http://schemas.openxmlformats.org/officeDocument/2006/relationships/slideLayout" Target="../slideLayouts/slideLayout218.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24" Type="http://schemas.openxmlformats.org/officeDocument/2006/relationships/slideLayout" Target="../slideLayouts/slideLayout213.xml"/><Relationship Id="rId32" Type="http://schemas.openxmlformats.org/officeDocument/2006/relationships/slideLayout" Target="../slideLayouts/slideLayout221.xml"/><Relationship Id="rId37" Type="http://schemas.openxmlformats.org/officeDocument/2006/relationships/slideLayout" Target="../slideLayouts/slideLayout226.xml"/><Relationship Id="rId5" Type="http://schemas.openxmlformats.org/officeDocument/2006/relationships/slideLayout" Target="../slideLayouts/slideLayout194.xml"/><Relationship Id="rId15" Type="http://schemas.openxmlformats.org/officeDocument/2006/relationships/slideLayout" Target="../slideLayouts/slideLayout204.xml"/><Relationship Id="rId23" Type="http://schemas.openxmlformats.org/officeDocument/2006/relationships/slideLayout" Target="../slideLayouts/slideLayout212.xml"/><Relationship Id="rId28" Type="http://schemas.openxmlformats.org/officeDocument/2006/relationships/slideLayout" Target="../slideLayouts/slideLayout217.xml"/><Relationship Id="rId36" Type="http://schemas.openxmlformats.org/officeDocument/2006/relationships/slideLayout" Target="../slideLayouts/slideLayout225.xml"/><Relationship Id="rId10" Type="http://schemas.openxmlformats.org/officeDocument/2006/relationships/slideLayout" Target="../slideLayouts/slideLayout199.xml"/><Relationship Id="rId19" Type="http://schemas.openxmlformats.org/officeDocument/2006/relationships/slideLayout" Target="../slideLayouts/slideLayout208.xml"/><Relationship Id="rId31" Type="http://schemas.openxmlformats.org/officeDocument/2006/relationships/slideLayout" Target="../slideLayouts/slideLayout220.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slideLayout" Target="../slideLayouts/slideLayout203.xml"/><Relationship Id="rId22" Type="http://schemas.openxmlformats.org/officeDocument/2006/relationships/slideLayout" Target="../slideLayouts/slideLayout211.xml"/><Relationship Id="rId27" Type="http://schemas.openxmlformats.org/officeDocument/2006/relationships/slideLayout" Target="../slideLayouts/slideLayout216.xml"/><Relationship Id="rId30" Type="http://schemas.openxmlformats.org/officeDocument/2006/relationships/slideLayout" Target="../slideLayouts/slideLayout219.xml"/><Relationship Id="rId35" Type="http://schemas.openxmlformats.org/officeDocument/2006/relationships/slideLayout" Target="../slideLayouts/slideLayout224.xml"/><Relationship Id="rId8" Type="http://schemas.openxmlformats.org/officeDocument/2006/relationships/slideLayout" Target="../slideLayouts/slideLayout197.xml"/><Relationship Id="rId3" Type="http://schemas.openxmlformats.org/officeDocument/2006/relationships/slideLayout" Target="../slideLayouts/slideLayout192.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39.xml"/><Relationship Id="rId18" Type="http://schemas.openxmlformats.org/officeDocument/2006/relationships/slideLayout" Target="../slideLayouts/slideLayout244.xml"/><Relationship Id="rId26" Type="http://schemas.openxmlformats.org/officeDocument/2006/relationships/slideLayout" Target="../slideLayouts/slideLayout252.xml"/><Relationship Id="rId39" Type="http://schemas.openxmlformats.org/officeDocument/2006/relationships/image" Target="../media/image5.png"/><Relationship Id="rId21" Type="http://schemas.openxmlformats.org/officeDocument/2006/relationships/slideLayout" Target="../slideLayouts/slideLayout247.xml"/><Relationship Id="rId34" Type="http://schemas.openxmlformats.org/officeDocument/2006/relationships/slideLayout" Target="../slideLayouts/slideLayout260.xml"/><Relationship Id="rId7" Type="http://schemas.openxmlformats.org/officeDocument/2006/relationships/slideLayout" Target="../slideLayouts/slideLayout233.xml"/><Relationship Id="rId12" Type="http://schemas.openxmlformats.org/officeDocument/2006/relationships/slideLayout" Target="../slideLayouts/slideLayout238.xml"/><Relationship Id="rId17" Type="http://schemas.openxmlformats.org/officeDocument/2006/relationships/slideLayout" Target="../slideLayouts/slideLayout243.xml"/><Relationship Id="rId25" Type="http://schemas.openxmlformats.org/officeDocument/2006/relationships/slideLayout" Target="../slideLayouts/slideLayout251.xml"/><Relationship Id="rId33" Type="http://schemas.openxmlformats.org/officeDocument/2006/relationships/slideLayout" Target="../slideLayouts/slideLayout259.xml"/><Relationship Id="rId38" Type="http://schemas.openxmlformats.org/officeDocument/2006/relationships/theme" Target="../theme/theme7.xml"/><Relationship Id="rId2" Type="http://schemas.openxmlformats.org/officeDocument/2006/relationships/slideLayout" Target="../slideLayouts/slideLayout228.xml"/><Relationship Id="rId16" Type="http://schemas.openxmlformats.org/officeDocument/2006/relationships/slideLayout" Target="../slideLayouts/slideLayout242.xml"/><Relationship Id="rId20" Type="http://schemas.openxmlformats.org/officeDocument/2006/relationships/slideLayout" Target="../slideLayouts/slideLayout246.xml"/><Relationship Id="rId29" Type="http://schemas.openxmlformats.org/officeDocument/2006/relationships/slideLayout" Target="../slideLayouts/slideLayout255.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24" Type="http://schemas.openxmlformats.org/officeDocument/2006/relationships/slideLayout" Target="../slideLayouts/slideLayout250.xml"/><Relationship Id="rId32" Type="http://schemas.openxmlformats.org/officeDocument/2006/relationships/slideLayout" Target="../slideLayouts/slideLayout258.xml"/><Relationship Id="rId37" Type="http://schemas.openxmlformats.org/officeDocument/2006/relationships/slideLayout" Target="../slideLayouts/slideLayout263.xml"/><Relationship Id="rId5" Type="http://schemas.openxmlformats.org/officeDocument/2006/relationships/slideLayout" Target="../slideLayouts/slideLayout231.xml"/><Relationship Id="rId15" Type="http://schemas.openxmlformats.org/officeDocument/2006/relationships/slideLayout" Target="../slideLayouts/slideLayout241.xml"/><Relationship Id="rId23" Type="http://schemas.openxmlformats.org/officeDocument/2006/relationships/slideLayout" Target="../slideLayouts/slideLayout249.xml"/><Relationship Id="rId28" Type="http://schemas.openxmlformats.org/officeDocument/2006/relationships/slideLayout" Target="../slideLayouts/slideLayout254.xml"/><Relationship Id="rId36" Type="http://schemas.openxmlformats.org/officeDocument/2006/relationships/slideLayout" Target="../slideLayouts/slideLayout262.xml"/><Relationship Id="rId10" Type="http://schemas.openxmlformats.org/officeDocument/2006/relationships/slideLayout" Target="../slideLayouts/slideLayout236.xml"/><Relationship Id="rId19" Type="http://schemas.openxmlformats.org/officeDocument/2006/relationships/slideLayout" Target="../slideLayouts/slideLayout245.xml"/><Relationship Id="rId31" Type="http://schemas.openxmlformats.org/officeDocument/2006/relationships/slideLayout" Target="../slideLayouts/slideLayout257.xml"/><Relationship Id="rId4" Type="http://schemas.openxmlformats.org/officeDocument/2006/relationships/slideLayout" Target="../slideLayouts/slideLayout230.xml"/><Relationship Id="rId9" Type="http://schemas.openxmlformats.org/officeDocument/2006/relationships/slideLayout" Target="../slideLayouts/slideLayout235.xml"/><Relationship Id="rId14" Type="http://schemas.openxmlformats.org/officeDocument/2006/relationships/slideLayout" Target="../slideLayouts/slideLayout240.xml"/><Relationship Id="rId22" Type="http://schemas.openxmlformats.org/officeDocument/2006/relationships/slideLayout" Target="../slideLayouts/slideLayout248.xml"/><Relationship Id="rId27" Type="http://schemas.openxmlformats.org/officeDocument/2006/relationships/slideLayout" Target="../slideLayouts/slideLayout253.xml"/><Relationship Id="rId30" Type="http://schemas.openxmlformats.org/officeDocument/2006/relationships/slideLayout" Target="../slideLayouts/slideLayout256.xml"/><Relationship Id="rId35" Type="http://schemas.openxmlformats.org/officeDocument/2006/relationships/slideLayout" Target="../slideLayouts/slideLayout261.xml"/><Relationship Id="rId8" Type="http://schemas.openxmlformats.org/officeDocument/2006/relationships/slideLayout" Target="../slideLayouts/slideLayout234.xml"/><Relationship Id="rId3" Type="http://schemas.openxmlformats.org/officeDocument/2006/relationships/slideLayout" Target="../slideLayouts/slideLayout2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91852"/>
            <a:ext cx="11430000" cy="401362"/>
          </a:xfrm>
          <a:prstGeom prst="rect">
            <a:avLst/>
          </a:prstGeom>
        </p:spPr>
        <p:txBody>
          <a:bodyPr vert="horz" lIns="0" tIns="0" rIns="0" bIns="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381159" y="1163782"/>
            <a:ext cx="11429834" cy="457199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p:cNvSpPr>
            <a:spLocks noGrp="1"/>
          </p:cNvSpPr>
          <p:nvPr>
            <p:ph type="sldNum" sz="quarter" idx="4"/>
          </p:nvPr>
        </p:nvSpPr>
        <p:spPr>
          <a:xfrm>
            <a:off x="11202856" y="6301811"/>
            <a:ext cx="684344" cy="365125"/>
          </a:xfrm>
          <a:prstGeom prst="rect">
            <a:avLst/>
          </a:prstGeom>
        </p:spPr>
        <p:txBody>
          <a:bodyPr vert="horz" lIns="91440" tIns="45720" rIns="91440" bIns="45720" rtlCol="0" anchor="ctr"/>
          <a:lstStyle>
            <a:lvl1pPr marL="205699" indent="-205699" algn="l">
              <a:lnSpc>
                <a:spcPct val="90000"/>
              </a:lnSpc>
              <a:buSzPct val="120000"/>
              <a:buFontTx/>
              <a:buBlip>
                <a:blip r:embed="rId40"/>
              </a:buBlip>
              <a:defRPr sz="2000" kern="1200" cap="all" normalizeH="0" baseline="10000">
                <a:solidFill>
                  <a:schemeClr val="bg2"/>
                </a:solidFill>
                <a:latin typeface="MetricHPE Light" panose="020B0303030202060203" pitchFamily="34" charset="0"/>
              </a:defRPr>
            </a:lvl1pPr>
          </a:lstStyle>
          <a:p>
            <a:pPr defTabSz="1088421">
              <a:buFontTx/>
              <a:buBlip>
                <a:blip r:embed="rId41"/>
              </a:buBlip>
            </a:pPr>
            <a:fld id="{104FC826-72BB-4AF1-BA01-A94F7396A7DC}" type="slidenum">
              <a:rPr lang="en-US" smtClean="0"/>
              <a:pPr defTabSz="1088421">
                <a:buFontTx/>
                <a:buBlip>
                  <a:blip r:embed="rId41"/>
                </a:buBlip>
              </a:pPr>
              <a:t>‹#›</a:t>
            </a:fld>
            <a:endParaRPr lang="en-US"/>
          </a:p>
        </p:txBody>
      </p:sp>
      <p:sp>
        <p:nvSpPr>
          <p:cNvPr id="15" name="Footer Placeholder 4"/>
          <p:cNvSpPr>
            <a:spLocks noGrp="1"/>
          </p:cNvSpPr>
          <p:nvPr>
            <p:ph type="ftr" sz="quarter" idx="3"/>
          </p:nvPr>
        </p:nvSpPr>
        <p:spPr>
          <a:xfrm>
            <a:off x="7088056" y="6336077"/>
            <a:ext cx="4114800" cy="220717"/>
          </a:xfrm>
          <a:prstGeom prst="rect">
            <a:avLst/>
          </a:prstGeom>
        </p:spPr>
        <p:txBody>
          <a:bodyPr vert="horz" lIns="91440" tIns="45720" rIns="91440" bIns="45720" rtlCol="0" anchor="t"/>
          <a:lstStyle>
            <a:lvl1pPr algn="r">
              <a:lnSpc>
                <a:spcPct val="90000"/>
              </a:lnSpc>
              <a:defRPr sz="1200" cap="all" baseline="0">
                <a:solidFill>
                  <a:schemeClr val="bg2"/>
                </a:solidFill>
                <a:latin typeface="MetricHPE Light" panose="020B0303030202060203" pitchFamily="34" charset="0"/>
              </a:defRPr>
            </a:lvl1pPr>
          </a:lstStyle>
          <a:p>
            <a:r>
              <a:rPr lang="en-US"/>
              <a:t>craylabs@hpe.com</a:t>
            </a:r>
          </a:p>
        </p:txBody>
      </p:sp>
    </p:spTree>
    <p:extLst>
      <p:ext uri="{BB962C8B-B14F-4D97-AF65-F5344CB8AC3E}">
        <p14:creationId xmlns:p14="http://schemas.microsoft.com/office/powerpoint/2010/main" val="1683658382"/>
      </p:ext>
    </p:extLst>
  </p:cSld>
  <p:clrMap bg1="lt1" tx1="dk1" bg2="lt2" tx2="dk2" accent1="accent1" accent2="accent2" accent3="accent3" accent4="accent4" accent5="accent5" accent6="accent6" hlink="hlink" folHlink="folHlink"/>
  <p:sldLayoutIdLst>
    <p:sldLayoutId id="2147483696" r:id="rId1"/>
    <p:sldLayoutId id="2147483695" r:id="rId2"/>
    <p:sldLayoutId id="2147483660" r:id="rId3"/>
    <p:sldLayoutId id="2147483651" r:id="rId4"/>
    <p:sldLayoutId id="2147483661" r:id="rId5"/>
    <p:sldLayoutId id="2147483662" r:id="rId6"/>
    <p:sldLayoutId id="2147483663" r:id="rId7"/>
    <p:sldLayoutId id="2147483685" r:id="rId8"/>
    <p:sldLayoutId id="2147483686" r:id="rId9"/>
    <p:sldLayoutId id="2147483666" r:id="rId10"/>
    <p:sldLayoutId id="2147483687" r:id="rId11"/>
    <p:sldLayoutId id="2147483650" r:id="rId12"/>
    <p:sldLayoutId id="2147483668" r:id="rId13"/>
    <p:sldLayoutId id="2147483669" r:id="rId14"/>
    <p:sldLayoutId id="2147483654" r:id="rId15"/>
    <p:sldLayoutId id="2147483679" r:id="rId16"/>
    <p:sldLayoutId id="2147483655" r:id="rId17"/>
    <p:sldLayoutId id="2147483652" r:id="rId18"/>
    <p:sldLayoutId id="2147483653" r:id="rId19"/>
    <p:sldLayoutId id="2147483670" r:id="rId20"/>
    <p:sldLayoutId id="2147483671" r:id="rId21"/>
    <p:sldLayoutId id="2147483672" r:id="rId22"/>
    <p:sldLayoutId id="2147483673" r:id="rId23"/>
    <p:sldLayoutId id="2147483656" r:id="rId24"/>
    <p:sldLayoutId id="2147483657" r:id="rId25"/>
    <p:sldLayoutId id="2147483697" r:id="rId26"/>
    <p:sldLayoutId id="2147483676" r:id="rId27"/>
    <p:sldLayoutId id="2147483677" r:id="rId28"/>
    <p:sldLayoutId id="2147483678" r:id="rId29"/>
    <p:sldLayoutId id="2147483649" r:id="rId30"/>
    <p:sldLayoutId id="2147483688" r:id="rId31"/>
    <p:sldLayoutId id="2147483689" r:id="rId32"/>
    <p:sldLayoutId id="2147483690" r:id="rId33"/>
    <p:sldLayoutId id="2147483691" r:id="rId34"/>
    <p:sldLayoutId id="2147483692" r:id="rId35"/>
    <p:sldLayoutId id="2147483693" r:id="rId36"/>
    <p:sldLayoutId id="2147483694" r:id="rId37"/>
    <p:sldLayoutId id="2147484013" r:id="rId3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0" kern="1200" cap="all" baseline="0">
          <a:solidFill>
            <a:schemeClr val="tx1"/>
          </a:solidFill>
          <a:latin typeface="MetricHPE Black" panose="020B0A03030202060203" pitchFamily="34" charset="0"/>
          <a:ea typeface="+mj-ea"/>
          <a:cs typeface="+mj-cs"/>
        </a:defRPr>
      </a:lvl1pPr>
    </p:titleStyle>
    <p:bodyStyle>
      <a:lvl1pPr marL="182880" indent="-182880" algn="l" defTabSz="914400" rtl="0" eaLnBrk="1" latinLnBrk="0" hangingPunct="1">
        <a:lnSpc>
          <a:spcPct val="90000"/>
        </a:lnSpc>
        <a:spcBef>
          <a:spcPts val="400"/>
        </a:spcBef>
        <a:buClr>
          <a:schemeClr val="tx1"/>
        </a:buClr>
        <a:buFont typeface="MetricHPE Light" panose="020B0303030202060203" pitchFamily="34" charset="0"/>
        <a:buChar char="•"/>
        <a:defRPr sz="2000" kern="1200">
          <a:solidFill>
            <a:schemeClr val="tx1"/>
          </a:solidFill>
          <a:latin typeface="MetricHPE Light" panose="020B0303030202060203" pitchFamily="34" charset="0"/>
          <a:ea typeface="+mn-ea"/>
          <a:cs typeface="+mn-cs"/>
        </a:defRPr>
      </a:lvl1pPr>
      <a:lvl2pPr marL="411480" indent="-182880" algn="l" defTabSz="914400" rtl="0" eaLnBrk="1" latinLnBrk="0" hangingPunct="1">
        <a:lnSpc>
          <a:spcPct val="90000"/>
        </a:lnSpc>
        <a:spcBef>
          <a:spcPts val="400"/>
        </a:spcBef>
        <a:buClr>
          <a:schemeClr val="tx1"/>
        </a:buClr>
        <a:buSzPct val="90000"/>
        <a:buFont typeface="MetricHPE Light" panose="020B0303030202060203" pitchFamily="34" charset="0"/>
        <a:buChar char="•"/>
        <a:defRPr sz="1800" kern="1200">
          <a:solidFill>
            <a:schemeClr val="tx1"/>
          </a:solidFill>
          <a:latin typeface="MetricHPE Light" panose="020B0303030202060203" pitchFamily="34" charset="0"/>
          <a:ea typeface="+mn-ea"/>
          <a:cs typeface="+mn-cs"/>
        </a:defRPr>
      </a:lvl2pPr>
      <a:lvl3pPr marL="548640" indent="-137160" algn="l" defTabSz="914400" rtl="0" eaLnBrk="1" latinLnBrk="0" hangingPunct="1">
        <a:lnSpc>
          <a:spcPct val="90000"/>
        </a:lnSpc>
        <a:spcBef>
          <a:spcPts val="400"/>
        </a:spcBef>
        <a:buClr>
          <a:schemeClr val="tx1"/>
        </a:buClr>
        <a:buFont typeface="MetricHPE Light" panose="020B0303030202060203" pitchFamily="34" charset="0"/>
        <a:buChar char="–"/>
        <a:defRPr sz="1600" kern="1200">
          <a:solidFill>
            <a:schemeClr val="tx1"/>
          </a:solidFill>
          <a:latin typeface="MetricHPE Light" panose="020B0303030202060203" pitchFamily="34" charset="0"/>
          <a:ea typeface="+mn-ea"/>
          <a:cs typeface="+mn-cs"/>
        </a:defRPr>
      </a:lvl3pPr>
      <a:lvl4pPr marL="731520" indent="-137160" algn="l" defTabSz="914400" rtl="0" eaLnBrk="1" latinLnBrk="0" hangingPunct="1">
        <a:lnSpc>
          <a:spcPct val="90000"/>
        </a:lnSpc>
        <a:spcBef>
          <a:spcPts val="400"/>
        </a:spcBef>
        <a:buClr>
          <a:schemeClr val="tx1"/>
        </a:buClr>
        <a:buFont typeface="MetricHPE Light" panose="020B0303030202060203" pitchFamily="34" charset="0"/>
        <a:buChar char="–"/>
        <a:defRPr sz="1400" kern="1200">
          <a:solidFill>
            <a:schemeClr val="tx1"/>
          </a:solidFill>
          <a:latin typeface="MetricHPE Light" panose="020B0303030202060203" pitchFamily="34" charset="0"/>
          <a:ea typeface="+mn-ea"/>
          <a:cs typeface="+mn-cs"/>
        </a:defRPr>
      </a:lvl4pPr>
      <a:lvl5pPr marL="868680" indent="-137160" algn="l" defTabSz="914400" rtl="0" eaLnBrk="1" latinLnBrk="0" hangingPunct="1">
        <a:lnSpc>
          <a:spcPct val="90000"/>
        </a:lnSpc>
        <a:spcBef>
          <a:spcPts val="400"/>
        </a:spcBef>
        <a:buClr>
          <a:schemeClr val="tx1"/>
        </a:buClr>
        <a:buFont typeface="MetricHPE Light" panose="020B0303030202060203" pitchFamily="34" charset="0"/>
        <a:buChar char="–"/>
        <a:defRPr sz="1400" kern="1200">
          <a:solidFill>
            <a:schemeClr val="tx1"/>
          </a:solidFill>
          <a:latin typeface="MetricHPE Light" panose="020B0303030202060203" pitchFamily="34" charset="0"/>
          <a:ea typeface="+mn-ea"/>
          <a:cs typeface="+mn-cs"/>
        </a:defRPr>
      </a:lvl5pPr>
      <a:lvl6pPr marL="1051560" indent="-137160" algn="l" defTabSz="914400" rtl="0" eaLnBrk="1" latinLnBrk="0" hangingPunct="1">
        <a:lnSpc>
          <a:spcPct val="90000"/>
        </a:lnSpc>
        <a:spcBef>
          <a:spcPts val="600"/>
        </a:spcBef>
        <a:buClr>
          <a:schemeClr val="tx1"/>
        </a:buClr>
        <a:buFont typeface="MetricHPE Light"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MetricHPE Light"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Font typeface="MetricHPE Light"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MetricHPE Light" panose="020B0303030202060203"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40" userDrawn="1">
          <p15:clr>
            <a:srgbClr val="F26B43"/>
          </p15:clr>
        </p15:guide>
        <p15:guide id="4" pos="7440" userDrawn="1">
          <p15:clr>
            <a:srgbClr val="F26B43"/>
          </p15:clr>
        </p15:guide>
        <p15:guide id="5" orient="horz" pos="432" userDrawn="1">
          <p15:clr>
            <a:srgbClr val="F26B43"/>
          </p15:clr>
        </p15:guide>
        <p15:guide id="6" orient="horz" pos="3840">
          <p15:clr>
            <a:srgbClr val="F26B43"/>
          </p15:clr>
        </p15:guide>
        <p15:guide id="7" orient="horz" pos="1440" userDrawn="1">
          <p15:clr>
            <a:srgbClr val="F26B43"/>
          </p15:clr>
        </p15:guide>
        <p15:guide id="8" orient="horz" pos="2880" userDrawn="1">
          <p15:clr>
            <a:srgbClr val="F26B43"/>
          </p15:clr>
        </p15:guide>
        <p15:guide id="9" pos="2568" userDrawn="1">
          <p15:clr>
            <a:srgbClr val="F26B43"/>
          </p15:clr>
        </p15:guide>
        <p15:guide id="10" pos="5112" userDrawn="1">
          <p15:clr>
            <a:srgbClr val="F26B43"/>
          </p15:clr>
        </p15:guide>
        <p15:guide id="11" orient="horz" pos="41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91852"/>
            <a:ext cx="11430000" cy="401362"/>
          </a:xfrm>
          <a:prstGeom prst="rect">
            <a:avLst/>
          </a:prstGeom>
        </p:spPr>
        <p:txBody>
          <a:bodyPr vert="horz" lIns="0" tIns="0" rIns="0" bIns="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381159" y="1163782"/>
            <a:ext cx="11429834" cy="457199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p:cNvSpPr>
            <a:spLocks noGrp="1"/>
          </p:cNvSpPr>
          <p:nvPr>
            <p:ph type="sldNum" sz="quarter" idx="4"/>
          </p:nvPr>
        </p:nvSpPr>
        <p:spPr>
          <a:xfrm>
            <a:off x="11202856" y="6301811"/>
            <a:ext cx="684344" cy="365125"/>
          </a:xfrm>
          <a:prstGeom prst="rect">
            <a:avLst/>
          </a:prstGeom>
        </p:spPr>
        <p:txBody>
          <a:bodyPr vert="horz" lIns="91440" tIns="45720" rIns="91440" bIns="45720" rtlCol="0" anchor="ctr"/>
          <a:lstStyle>
            <a:lvl1pPr marL="205699" indent="-205699" algn="l">
              <a:lnSpc>
                <a:spcPct val="90000"/>
              </a:lnSpc>
              <a:buSzPct val="120000"/>
              <a:buFontTx/>
              <a:buBlip>
                <a:blip r:embed="rId40"/>
              </a:buBlip>
              <a:defRPr sz="2000" kern="1200" cap="all" normalizeH="0" baseline="10000">
                <a:solidFill>
                  <a:schemeClr val="tx2"/>
                </a:solidFill>
                <a:latin typeface="MetricHPE Light" panose="020B0303030202060203" pitchFamily="34" charset="0"/>
              </a:defRPr>
            </a:lvl1pPr>
          </a:lstStyle>
          <a:p>
            <a:pPr defTabSz="1088421">
              <a:buFontTx/>
              <a:buBlip>
                <a:blip r:embed="rId41"/>
              </a:buBlip>
            </a:pPr>
            <a:fld id="{104FC826-72BB-4AF1-BA01-A94F7396A7DC}" type="slidenum">
              <a:rPr lang="en-US" smtClean="0">
                <a:solidFill>
                  <a:srgbClr val="C6C6C2"/>
                </a:solidFill>
              </a:rPr>
              <a:pPr defTabSz="1088421">
                <a:buFontTx/>
                <a:buBlip>
                  <a:blip r:embed="rId41"/>
                </a:buBlip>
              </a:pPr>
              <a:t>‹#›</a:t>
            </a:fld>
            <a:endParaRPr lang="en-US">
              <a:solidFill>
                <a:srgbClr val="C6C6C2"/>
              </a:solidFill>
            </a:endParaRPr>
          </a:p>
        </p:txBody>
      </p:sp>
      <p:sp>
        <p:nvSpPr>
          <p:cNvPr id="15" name="Footer Placeholder 4"/>
          <p:cNvSpPr>
            <a:spLocks noGrp="1"/>
          </p:cNvSpPr>
          <p:nvPr>
            <p:ph type="ftr" sz="quarter" idx="3"/>
          </p:nvPr>
        </p:nvSpPr>
        <p:spPr>
          <a:xfrm>
            <a:off x="7088056" y="6336077"/>
            <a:ext cx="4114800" cy="220717"/>
          </a:xfrm>
          <a:prstGeom prst="rect">
            <a:avLst/>
          </a:prstGeom>
        </p:spPr>
        <p:txBody>
          <a:bodyPr vert="horz" lIns="91440" tIns="45720" rIns="91440" bIns="45720" rtlCol="0" anchor="t"/>
          <a:lstStyle>
            <a:lvl1pPr algn="r">
              <a:lnSpc>
                <a:spcPct val="90000"/>
              </a:lnSpc>
              <a:defRPr sz="1200" cap="all" baseline="0">
                <a:solidFill>
                  <a:schemeClr val="tx2"/>
                </a:solidFill>
                <a:latin typeface="MetricHPE Light" panose="020B0303030202060203" pitchFamily="34" charset="0"/>
              </a:defRPr>
            </a:lvl1pPr>
          </a:lstStyle>
          <a:p>
            <a:r>
              <a:rPr lang="en-US">
                <a:solidFill>
                  <a:srgbClr val="C6C6C2"/>
                </a:solidFill>
              </a:rPr>
              <a:t>craylabs@hpe.com</a:t>
            </a:r>
          </a:p>
        </p:txBody>
      </p:sp>
    </p:spTree>
    <p:extLst>
      <p:ext uri="{BB962C8B-B14F-4D97-AF65-F5344CB8AC3E}">
        <p14:creationId xmlns:p14="http://schemas.microsoft.com/office/powerpoint/2010/main" val="19500166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 id="2147483728" r:id="rId30"/>
    <p:sldLayoutId id="2147483729" r:id="rId31"/>
    <p:sldLayoutId id="2147483730" r:id="rId32"/>
    <p:sldLayoutId id="2147483731" r:id="rId33"/>
    <p:sldLayoutId id="2147483732" r:id="rId34"/>
    <p:sldLayoutId id="2147483733" r:id="rId35"/>
    <p:sldLayoutId id="2147483734" r:id="rId36"/>
    <p:sldLayoutId id="2147483735" r:id="rId37"/>
    <p:sldLayoutId id="2147484014" r:id="rId3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0" kern="1200" cap="all" baseline="0">
          <a:solidFill>
            <a:schemeClr val="bg1"/>
          </a:solidFill>
          <a:latin typeface="MetricHPE Black" panose="020B0A03030202060203" pitchFamily="34" charset="0"/>
          <a:ea typeface="+mj-ea"/>
          <a:cs typeface="+mj-cs"/>
        </a:defRPr>
      </a:lvl1pPr>
    </p:titleStyle>
    <p:bodyStyle>
      <a:lvl1pPr marL="182880" indent="-182880" algn="l" defTabSz="914400" rtl="0" eaLnBrk="1" latinLnBrk="0" hangingPunct="1">
        <a:lnSpc>
          <a:spcPct val="90000"/>
        </a:lnSpc>
        <a:spcBef>
          <a:spcPts val="400"/>
        </a:spcBef>
        <a:buClr>
          <a:schemeClr val="bg1"/>
        </a:buClr>
        <a:buFont typeface="MetricHPE Light" panose="020B0303030202060203" pitchFamily="34" charset="0"/>
        <a:buChar char="•"/>
        <a:defRPr sz="2000" kern="1200">
          <a:solidFill>
            <a:schemeClr val="bg1"/>
          </a:solidFill>
          <a:latin typeface="MetricHPE Light" panose="020B0303030202060203" pitchFamily="34" charset="0"/>
          <a:ea typeface="+mn-ea"/>
          <a:cs typeface="+mn-cs"/>
        </a:defRPr>
      </a:lvl1pPr>
      <a:lvl2pPr marL="411480" indent="-182880" algn="l" defTabSz="914400" rtl="0" eaLnBrk="1" latinLnBrk="0" hangingPunct="1">
        <a:lnSpc>
          <a:spcPct val="90000"/>
        </a:lnSpc>
        <a:spcBef>
          <a:spcPts val="400"/>
        </a:spcBef>
        <a:buClr>
          <a:schemeClr val="bg1"/>
        </a:buClr>
        <a:buSzPct val="90000"/>
        <a:buFont typeface="MetricHPE Light" panose="020B0303030202060203" pitchFamily="34" charset="0"/>
        <a:buChar char="•"/>
        <a:defRPr sz="1800" kern="1200">
          <a:solidFill>
            <a:schemeClr val="bg1"/>
          </a:solidFill>
          <a:latin typeface="MetricHPE Light" panose="020B0303030202060203" pitchFamily="34" charset="0"/>
          <a:ea typeface="+mn-ea"/>
          <a:cs typeface="+mn-cs"/>
        </a:defRPr>
      </a:lvl2pPr>
      <a:lvl3pPr marL="548640" indent="-137160" algn="l" defTabSz="914400" rtl="0" eaLnBrk="1" latinLnBrk="0" hangingPunct="1">
        <a:lnSpc>
          <a:spcPct val="90000"/>
        </a:lnSpc>
        <a:spcBef>
          <a:spcPts val="400"/>
        </a:spcBef>
        <a:buClr>
          <a:schemeClr val="bg1"/>
        </a:buClr>
        <a:buFont typeface="MetricHPE Light" panose="020B0303030202060203" pitchFamily="34" charset="0"/>
        <a:buChar char="–"/>
        <a:defRPr sz="1600" kern="1200">
          <a:solidFill>
            <a:schemeClr val="bg1"/>
          </a:solidFill>
          <a:latin typeface="MetricHPE Light" panose="020B0303030202060203" pitchFamily="34" charset="0"/>
          <a:ea typeface="+mn-ea"/>
          <a:cs typeface="+mn-cs"/>
        </a:defRPr>
      </a:lvl3pPr>
      <a:lvl4pPr marL="731520" indent="-137160" algn="l" defTabSz="914400" rtl="0" eaLnBrk="1" latinLnBrk="0" hangingPunct="1">
        <a:lnSpc>
          <a:spcPct val="90000"/>
        </a:lnSpc>
        <a:spcBef>
          <a:spcPts val="400"/>
        </a:spcBef>
        <a:buClr>
          <a:schemeClr val="bg1"/>
        </a:buClr>
        <a:buFont typeface="MetricHPE Light" panose="020B0303030202060203" pitchFamily="34" charset="0"/>
        <a:buChar char="–"/>
        <a:defRPr sz="1400" kern="1200">
          <a:solidFill>
            <a:schemeClr val="bg1"/>
          </a:solidFill>
          <a:latin typeface="MetricHPE Light" panose="020B0303030202060203" pitchFamily="34" charset="0"/>
          <a:ea typeface="+mn-ea"/>
          <a:cs typeface="+mn-cs"/>
        </a:defRPr>
      </a:lvl4pPr>
      <a:lvl5pPr marL="868680" indent="-137160" algn="l" defTabSz="914400" rtl="0" eaLnBrk="1" latinLnBrk="0" hangingPunct="1">
        <a:lnSpc>
          <a:spcPct val="90000"/>
        </a:lnSpc>
        <a:spcBef>
          <a:spcPts val="400"/>
        </a:spcBef>
        <a:buClr>
          <a:schemeClr val="bg1"/>
        </a:buClr>
        <a:buFont typeface="MetricHPE Light" panose="020B0303030202060203" pitchFamily="34" charset="0"/>
        <a:buChar char="–"/>
        <a:defRPr sz="1400" kern="1200">
          <a:solidFill>
            <a:schemeClr val="bg1"/>
          </a:solidFill>
          <a:latin typeface="MetricHPE Light" panose="020B0303030202060203" pitchFamily="34" charset="0"/>
          <a:ea typeface="+mn-ea"/>
          <a:cs typeface="+mn-cs"/>
        </a:defRPr>
      </a:lvl5pPr>
      <a:lvl6pPr marL="1051560" indent="-137160" algn="l" defTabSz="914400" rtl="0" eaLnBrk="1" latinLnBrk="0" hangingPunct="1">
        <a:lnSpc>
          <a:spcPct val="90000"/>
        </a:lnSpc>
        <a:spcBef>
          <a:spcPts val="600"/>
        </a:spcBef>
        <a:buClr>
          <a:schemeClr val="tx1"/>
        </a:buClr>
        <a:buFont typeface="MetricHPE Light"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MetricHPE Light"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Font typeface="MetricHPE Light"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MetricHPE Light" panose="020B0303030202060203"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40">
          <p15:clr>
            <a:srgbClr val="F26B43"/>
          </p15:clr>
        </p15:guide>
        <p15:guide id="4" pos="7440">
          <p15:clr>
            <a:srgbClr val="F26B43"/>
          </p15:clr>
        </p15:guide>
        <p15:guide id="5" orient="horz" pos="432">
          <p15:clr>
            <a:srgbClr val="F26B43"/>
          </p15:clr>
        </p15:guide>
        <p15:guide id="6" orient="horz" pos="3840">
          <p15:clr>
            <a:srgbClr val="F26B43"/>
          </p15:clr>
        </p15:guide>
        <p15:guide id="7" orient="horz" pos="1440">
          <p15:clr>
            <a:srgbClr val="F26B43"/>
          </p15:clr>
        </p15:guide>
        <p15:guide id="8" orient="horz" pos="2880">
          <p15:clr>
            <a:srgbClr val="F26B43"/>
          </p15:clr>
        </p15:guide>
        <p15:guide id="9" pos="2568">
          <p15:clr>
            <a:srgbClr val="F26B43"/>
          </p15:clr>
        </p15:guide>
        <p15:guide id="10" pos="5112">
          <p15:clr>
            <a:srgbClr val="F26B43"/>
          </p15:clr>
        </p15:guide>
        <p15:guide id="11" orient="horz" pos="410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91852"/>
            <a:ext cx="11430000" cy="401362"/>
          </a:xfrm>
          <a:prstGeom prst="rect">
            <a:avLst/>
          </a:prstGeom>
        </p:spPr>
        <p:txBody>
          <a:bodyPr vert="horz" lIns="0" tIns="0" rIns="0" bIns="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381159" y="1163782"/>
            <a:ext cx="11429834" cy="457199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p:cNvSpPr>
            <a:spLocks noGrp="1"/>
          </p:cNvSpPr>
          <p:nvPr>
            <p:ph type="sldNum" sz="quarter" idx="4"/>
          </p:nvPr>
        </p:nvSpPr>
        <p:spPr>
          <a:xfrm>
            <a:off x="11202856" y="6301811"/>
            <a:ext cx="684344" cy="365125"/>
          </a:xfrm>
          <a:prstGeom prst="rect">
            <a:avLst/>
          </a:prstGeom>
        </p:spPr>
        <p:txBody>
          <a:bodyPr vert="horz" lIns="91440" tIns="45720" rIns="91440" bIns="45720" rtlCol="0" anchor="ctr"/>
          <a:lstStyle>
            <a:lvl1pPr marL="205699" indent="-205699" algn="l">
              <a:lnSpc>
                <a:spcPct val="90000"/>
              </a:lnSpc>
              <a:buSzPct val="120000"/>
              <a:buFontTx/>
              <a:buBlip>
                <a:blip r:embed="rId39"/>
              </a:buBlip>
              <a:defRPr sz="2000" kern="1200" cap="all" normalizeH="0" baseline="10000">
                <a:solidFill>
                  <a:schemeClr val="tx2"/>
                </a:solidFill>
                <a:latin typeface="MetricHPE Light" panose="020B0303030202060203" pitchFamily="34" charset="0"/>
              </a:defRPr>
            </a:lvl1pPr>
          </a:lstStyle>
          <a:p>
            <a:pPr defTabSz="1088421">
              <a:buFontTx/>
              <a:buBlip>
                <a:blip r:embed="rId40"/>
              </a:buBlip>
            </a:pPr>
            <a:fld id="{104FC826-72BB-4AF1-BA01-A94F7396A7DC}" type="slidenum">
              <a:rPr lang="en-US" smtClean="0">
                <a:solidFill>
                  <a:srgbClr val="C6C6C2"/>
                </a:solidFill>
              </a:rPr>
              <a:pPr defTabSz="1088421">
                <a:buFontTx/>
                <a:buBlip>
                  <a:blip r:embed="rId40"/>
                </a:buBlip>
              </a:pPr>
              <a:t>‹#›</a:t>
            </a:fld>
            <a:endParaRPr lang="en-US">
              <a:solidFill>
                <a:srgbClr val="C6C6C2"/>
              </a:solidFill>
            </a:endParaRPr>
          </a:p>
        </p:txBody>
      </p:sp>
      <p:sp>
        <p:nvSpPr>
          <p:cNvPr id="15" name="Footer Placeholder 4"/>
          <p:cNvSpPr>
            <a:spLocks noGrp="1"/>
          </p:cNvSpPr>
          <p:nvPr>
            <p:ph type="ftr" sz="quarter" idx="3"/>
          </p:nvPr>
        </p:nvSpPr>
        <p:spPr>
          <a:xfrm>
            <a:off x="7088056" y="6336077"/>
            <a:ext cx="4114800" cy="220717"/>
          </a:xfrm>
          <a:prstGeom prst="rect">
            <a:avLst/>
          </a:prstGeom>
        </p:spPr>
        <p:txBody>
          <a:bodyPr vert="horz" lIns="91440" tIns="45720" rIns="91440" bIns="45720" rtlCol="0" anchor="t"/>
          <a:lstStyle>
            <a:lvl1pPr algn="r">
              <a:lnSpc>
                <a:spcPct val="90000"/>
              </a:lnSpc>
              <a:defRPr sz="1200" cap="all" baseline="0">
                <a:solidFill>
                  <a:schemeClr val="tx2"/>
                </a:solidFill>
                <a:latin typeface="MetricHPE Light" panose="020B0303030202060203" pitchFamily="34" charset="0"/>
              </a:defRPr>
            </a:lvl1pPr>
          </a:lstStyle>
          <a:p>
            <a:r>
              <a:rPr lang="en-US">
                <a:solidFill>
                  <a:srgbClr val="C6C6C2"/>
                </a:solidFill>
              </a:rPr>
              <a:t>craylabs@hpe.com</a:t>
            </a:r>
          </a:p>
        </p:txBody>
      </p:sp>
    </p:spTree>
    <p:extLst>
      <p:ext uri="{BB962C8B-B14F-4D97-AF65-F5344CB8AC3E}">
        <p14:creationId xmlns:p14="http://schemas.microsoft.com/office/powerpoint/2010/main" val="372430527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 id="2147483760" r:id="rId24"/>
    <p:sldLayoutId id="2147483761" r:id="rId25"/>
    <p:sldLayoutId id="2147483762" r:id="rId26"/>
    <p:sldLayoutId id="2147483763" r:id="rId27"/>
    <p:sldLayoutId id="2147483764" r:id="rId28"/>
    <p:sldLayoutId id="2147483765" r:id="rId29"/>
    <p:sldLayoutId id="2147483766" r:id="rId30"/>
    <p:sldLayoutId id="2147483767" r:id="rId31"/>
    <p:sldLayoutId id="2147483768" r:id="rId32"/>
    <p:sldLayoutId id="2147483769" r:id="rId33"/>
    <p:sldLayoutId id="2147483770" r:id="rId34"/>
    <p:sldLayoutId id="2147483771" r:id="rId35"/>
    <p:sldLayoutId id="2147483772" r:id="rId36"/>
    <p:sldLayoutId id="2147483773" r:id="rId3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0" kern="1200" cap="all" baseline="0">
          <a:solidFill>
            <a:schemeClr val="bg1"/>
          </a:solidFill>
          <a:latin typeface="MetricHPE Black" panose="020B0A03030202060203" pitchFamily="34" charset="0"/>
          <a:ea typeface="+mj-ea"/>
          <a:cs typeface="+mj-cs"/>
        </a:defRPr>
      </a:lvl1pPr>
    </p:titleStyle>
    <p:bodyStyle>
      <a:lvl1pPr marL="182880" indent="-182880" algn="l" defTabSz="914400" rtl="0" eaLnBrk="1" latinLnBrk="0" hangingPunct="1">
        <a:lnSpc>
          <a:spcPct val="90000"/>
        </a:lnSpc>
        <a:spcBef>
          <a:spcPts val="400"/>
        </a:spcBef>
        <a:buClr>
          <a:schemeClr val="bg1"/>
        </a:buClr>
        <a:buFont typeface="MetricHPE Light" panose="020B0303030202060203" pitchFamily="34" charset="0"/>
        <a:buChar char="•"/>
        <a:defRPr sz="2000" kern="1200">
          <a:solidFill>
            <a:schemeClr val="bg1"/>
          </a:solidFill>
          <a:latin typeface="MetricHPE Light" panose="020B0303030202060203" pitchFamily="34" charset="0"/>
          <a:ea typeface="+mn-ea"/>
          <a:cs typeface="+mn-cs"/>
        </a:defRPr>
      </a:lvl1pPr>
      <a:lvl2pPr marL="411480" indent="-182880" algn="l" defTabSz="914400" rtl="0" eaLnBrk="1" latinLnBrk="0" hangingPunct="1">
        <a:lnSpc>
          <a:spcPct val="90000"/>
        </a:lnSpc>
        <a:spcBef>
          <a:spcPts val="400"/>
        </a:spcBef>
        <a:buClr>
          <a:schemeClr val="bg1"/>
        </a:buClr>
        <a:buSzPct val="90000"/>
        <a:buFont typeface="MetricHPE Light" panose="020B0303030202060203" pitchFamily="34" charset="0"/>
        <a:buChar char="•"/>
        <a:defRPr sz="1800" kern="1200">
          <a:solidFill>
            <a:schemeClr val="bg1"/>
          </a:solidFill>
          <a:latin typeface="MetricHPE Light" panose="020B0303030202060203" pitchFamily="34" charset="0"/>
          <a:ea typeface="+mn-ea"/>
          <a:cs typeface="+mn-cs"/>
        </a:defRPr>
      </a:lvl2pPr>
      <a:lvl3pPr marL="548640" indent="-137160" algn="l" defTabSz="914400" rtl="0" eaLnBrk="1" latinLnBrk="0" hangingPunct="1">
        <a:lnSpc>
          <a:spcPct val="90000"/>
        </a:lnSpc>
        <a:spcBef>
          <a:spcPts val="400"/>
        </a:spcBef>
        <a:buClr>
          <a:schemeClr val="bg1"/>
        </a:buClr>
        <a:buFont typeface="MetricHPE Light" panose="020B0303030202060203" pitchFamily="34" charset="0"/>
        <a:buChar char="–"/>
        <a:defRPr sz="1600" kern="1200">
          <a:solidFill>
            <a:schemeClr val="bg1"/>
          </a:solidFill>
          <a:latin typeface="MetricHPE Light" panose="020B0303030202060203" pitchFamily="34" charset="0"/>
          <a:ea typeface="+mn-ea"/>
          <a:cs typeface="+mn-cs"/>
        </a:defRPr>
      </a:lvl3pPr>
      <a:lvl4pPr marL="731520" indent="-137160" algn="l" defTabSz="914400" rtl="0" eaLnBrk="1" latinLnBrk="0" hangingPunct="1">
        <a:lnSpc>
          <a:spcPct val="90000"/>
        </a:lnSpc>
        <a:spcBef>
          <a:spcPts val="400"/>
        </a:spcBef>
        <a:buClr>
          <a:schemeClr val="bg1"/>
        </a:buClr>
        <a:buFont typeface="MetricHPE Light" panose="020B0303030202060203" pitchFamily="34" charset="0"/>
        <a:buChar char="–"/>
        <a:defRPr sz="1400" kern="1200">
          <a:solidFill>
            <a:schemeClr val="bg1"/>
          </a:solidFill>
          <a:latin typeface="MetricHPE Light" panose="020B0303030202060203" pitchFamily="34" charset="0"/>
          <a:ea typeface="+mn-ea"/>
          <a:cs typeface="+mn-cs"/>
        </a:defRPr>
      </a:lvl4pPr>
      <a:lvl5pPr marL="868680" indent="-137160" algn="l" defTabSz="914400" rtl="0" eaLnBrk="1" latinLnBrk="0" hangingPunct="1">
        <a:lnSpc>
          <a:spcPct val="90000"/>
        </a:lnSpc>
        <a:spcBef>
          <a:spcPts val="400"/>
        </a:spcBef>
        <a:buClr>
          <a:schemeClr val="bg1"/>
        </a:buClr>
        <a:buFont typeface="MetricHPE Light" panose="020B0303030202060203" pitchFamily="34" charset="0"/>
        <a:buChar char="–"/>
        <a:defRPr sz="1400" kern="1200">
          <a:solidFill>
            <a:schemeClr val="bg1"/>
          </a:solidFill>
          <a:latin typeface="MetricHPE Light" panose="020B0303030202060203" pitchFamily="34" charset="0"/>
          <a:ea typeface="+mn-ea"/>
          <a:cs typeface="+mn-cs"/>
        </a:defRPr>
      </a:lvl5pPr>
      <a:lvl6pPr marL="1051560" indent="-137160" algn="l" defTabSz="914400" rtl="0" eaLnBrk="1" latinLnBrk="0" hangingPunct="1">
        <a:lnSpc>
          <a:spcPct val="90000"/>
        </a:lnSpc>
        <a:spcBef>
          <a:spcPts val="600"/>
        </a:spcBef>
        <a:buClr>
          <a:schemeClr val="tx1"/>
        </a:buClr>
        <a:buFont typeface="MetricHPE Light"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MetricHPE Light"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Font typeface="MetricHPE Light"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MetricHPE Light" panose="020B0303030202060203"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40">
          <p15:clr>
            <a:srgbClr val="F26B43"/>
          </p15:clr>
        </p15:guide>
        <p15:guide id="4" pos="7440">
          <p15:clr>
            <a:srgbClr val="F26B43"/>
          </p15:clr>
        </p15:guide>
        <p15:guide id="5" orient="horz" pos="432">
          <p15:clr>
            <a:srgbClr val="F26B43"/>
          </p15:clr>
        </p15:guide>
        <p15:guide id="6" orient="horz" pos="3840">
          <p15:clr>
            <a:srgbClr val="F26B43"/>
          </p15:clr>
        </p15:guide>
        <p15:guide id="7" orient="horz" pos="1440">
          <p15:clr>
            <a:srgbClr val="F26B43"/>
          </p15:clr>
        </p15:guide>
        <p15:guide id="8" orient="horz" pos="2880">
          <p15:clr>
            <a:srgbClr val="F26B43"/>
          </p15:clr>
        </p15:guide>
        <p15:guide id="9" pos="2568">
          <p15:clr>
            <a:srgbClr val="F26B43"/>
          </p15:clr>
        </p15:guide>
        <p15:guide id="10" pos="5112">
          <p15:clr>
            <a:srgbClr val="F26B43"/>
          </p15:clr>
        </p15:guide>
        <p15:guide id="11" orient="horz" pos="410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5743" y="391852"/>
            <a:ext cx="11430000" cy="401362"/>
          </a:xfrm>
          <a:prstGeom prst="rect">
            <a:avLst/>
          </a:prstGeom>
          <a:ln w="57150">
            <a:noFill/>
            <a:miter lim="800000"/>
          </a:ln>
        </p:spPr>
        <p:txBody>
          <a:bodyPr vert="horz" lIns="91440" tIns="91440" rIns="91440" bIns="91440" rtlCol="0" anchor="ctr" anchorCtr="0">
            <a:noAutofit/>
          </a:bodyPr>
          <a:lstStyle/>
          <a:p>
            <a:r>
              <a:rPr lang="en-US"/>
              <a:t>Click to edit Master title style</a:t>
            </a:r>
            <a:endParaRPr/>
          </a:p>
        </p:txBody>
      </p:sp>
      <p:sp>
        <p:nvSpPr>
          <p:cNvPr id="3" name="Text Placeholder 2"/>
          <p:cNvSpPr>
            <a:spLocks noGrp="1"/>
          </p:cNvSpPr>
          <p:nvPr>
            <p:ph type="body" idx="1"/>
          </p:nvPr>
        </p:nvSpPr>
        <p:spPr>
          <a:xfrm>
            <a:off x="285909" y="998682"/>
            <a:ext cx="11429834" cy="4571999"/>
          </a:xfrm>
          <a:prstGeom prst="rect">
            <a:avLst/>
          </a:prstGeom>
          <a:ln w="57150">
            <a:noFill/>
            <a:miter lim="800000"/>
          </a:ln>
        </p:spPr>
        <p:txBody>
          <a:bodyPr vert="horz" lIns="91440" tIns="91440" rIns="91440"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p:cNvSpPr>
            <a:spLocks noGrp="1"/>
          </p:cNvSpPr>
          <p:nvPr>
            <p:ph type="sldNum" sz="quarter" idx="4"/>
          </p:nvPr>
        </p:nvSpPr>
        <p:spPr>
          <a:xfrm>
            <a:off x="11202856" y="6301811"/>
            <a:ext cx="684344" cy="365125"/>
          </a:xfrm>
          <a:prstGeom prst="rect">
            <a:avLst/>
          </a:prstGeom>
        </p:spPr>
        <p:txBody>
          <a:bodyPr vert="horz" lIns="91440" tIns="45720" rIns="91440" bIns="45720" rtlCol="0" anchor="ctr"/>
          <a:lstStyle>
            <a:lvl1pPr marL="205699" indent="-205699" algn="l">
              <a:lnSpc>
                <a:spcPct val="90000"/>
              </a:lnSpc>
              <a:buSzPct val="120000"/>
              <a:buFontTx/>
              <a:buBlip>
                <a:blip r:embed="rId41"/>
              </a:buBlip>
              <a:defRPr sz="2000" kern="1200" cap="all" normalizeH="0" baseline="10000">
                <a:solidFill>
                  <a:schemeClr val="bg2"/>
                </a:solidFill>
                <a:latin typeface="MetricHPE" panose="020B0503030202060203" pitchFamily="34" charset="0"/>
              </a:defRPr>
            </a:lvl1pPr>
          </a:lstStyle>
          <a:p>
            <a:pPr defTabSz="1088421">
              <a:buFontTx/>
              <a:buBlip>
                <a:blip r:embed="rId41"/>
              </a:buBlip>
            </a:pPr>
            <a:fld id="{104FC826-72BB-4AF1-BA01-A94F7396A7DC}" type="slidenum">
              <a:rPr lang="en-US" smtClean="0"/>
              <a:pPr defTabSz="1088421">
                <a:buFontTx/>
                <a:buBlip>
                  <a:blip r:embed="rId41"/>
                </a:buBlip>
              </a:pPr>
              <a:t>‹#›</a:t>
            </a:fld>
            <a:endParaRPr lang="en-US"/>
          </a:p>
        </p:txBody>
      </p:sp>
      <p:sp>
        <p:nvSpPr>
          <p:cNvPr id="15" name="Footer Placeholder 4"/>
          <p:cNvSpPr>
            <a:spLocks noGrp="1"/>
          </p:cNvSpPr>
          <p:nvPr>
            <p:ph type="ftr" sz="quarter" idx="3"/>
          </p:nvPr>
        </p:nvSpPr>
        <p:spPr>
          <a:xfrm>
            <a:off x="7088056" y="6336077"/>
            <a:ext cx="4114800" cy="220717"/>
          </a:xfrm>
          <a:prstGeom prst="rect">
            <a:avLst/>
          </a:prstGeom>
        </p:spPr>
        <p:txBody>
          <a:bodyPr vert="horz" lIns="91440" tIns="45720" rIns="91440" bIns="45720" rtlCol="0" anchor="t"/>
          <a:lstStyle>
            <a:lvl1pPr algn="r">
              <a:lnSpc>
                <a:spcPct val="90000"/>
              </a:lnSpc>
              <a:defRPr sz="1200" cap="all" baseline="0">
                <a:solidFill>
                  <a:schemeClr val="bg2"/>
                </a:solidFill>
                <a:latin typeface="MetricHPE" panose="020B0503030202060203" pitchFamily="34" charset="0"/>
              </a:defRPr>
            </a:lvl1pPr>
          </a:lstStyle>
          <a:p>
            <a:r>
              <a:rPr lang="en-US"/>
              <a:t>craylabs@hpe.com</a:t>
            </a:r>
          </a:p>
        </p:txBody>
      </p:sp>
    </p:spTree>
    <p:extLst>
      <p:ext uri="{BB962C8B-B14F-4D97-AF65-F5344CB8AC3E}">
        <p14:creationId xmlns:p14="http://schemas.microsoft.com/office/powerpoint/2010/main" val="84513763"/>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 id="2147483794" r:id="rId20"/>
    <p:sldLayoutId id="2147483795" r:id="rId21"/>
    <p:sldLayoutId id="2147483796" r:id="rId22"/>
    <p:sldLayoutId id="2147483797" r:id="rId23"/>
    <p:sldLayoutId id="2147483798" r:id="rId24"/>
    <p:sldLayoutId id="2147483799" r:id="rId25"/>
    <p:sldLayoutId id="2147483800" r:id="rId26"/>
    <p:sldLayoutId id="2147483801" r:id="rId27"/>
    <p:sldLayoutId id="2147483802" r:id="rId28"/>
    <p:sldLayoutId id="2147483803" r:id="rId29"/>
    <p:sldLayoutId id="2147483804" r:id="rId30"/>
    <p:sldLayoutId id="2147483805" r:id="rId31"/>
    <p:sldLayoutId id="2147483806" r:id="rId32"/>
    <p:sldLayoutId id="2147483807" r:id="rId33"/>
    <p:sldLayoutId id="2147483808" r:id="rId34"/>
    <p:sldLayoutId id="2147483809" r:id="rId35"/>
    <p:sldLayoutId id="2147483810" r:id="rId36"/>
    <p:sldLayoutId id="2147483811" r:id="rId37"/>
    <p:sldLayoutId id="2147483813" r:id="rId38"/>
    <p:sldLayoutId id="2147483814" r:id="rId3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0" kern="1200" cap="all" baseline="0">
          <a:solidFill>
            <a:schemeClr val="bg1"/>
          </a:solidFill>
          <a:latin typeface="MetricHPE Black" panose="020B0A03030202060203" pitchFamily="34" charset="0"/>
          <a:ea typeface="+mj-ea"/>
          <a:cs typeface="+mj-cs"/>
        </a:defRPr>
      </a:lvl1pPr>
    </p:titleStyle>
    <p:body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bg1"/>
          </a:solidFill>
          <a:latin typeface="MetricHPE" panose="020B0503030202060203" pitchFamily="34" charset="0"/>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bg1"/>
          </a:solidFill>
          <a:latin typeface="MetricHPE" panose="020B0503030202060203" pitchFamily="34" charset="0"/>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bg1"/>
          </a:solidFill>
          <a:latin typeface="MetricHPE" panose="020B0503030202060203" pitchFamily="34" charset="0"/>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bg1"/>
          </a:solidFill>
          <a:latin typeface="MetricHPE" panose="020B0503030202060203" pitchFamily="34" charset="0"/>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bg1"/>
          </a:solidFill>
          <a:latin typeface="MetricHPE" panose="020B0503030202060203" pitchFamily="34" charset="0"/>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bg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bg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bg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bg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40">
          <p15:clr>
            <a:srgbClr val="F26B43"/>
          </p15:clr>
        </p15:guide>
        <p15:guide id="4" pos="7440">
          <p15:clr>
            <a:srgbClr val="F26B43"/>
          </p15:clr>
        </p15:guide>
        <p15:guide id="5" orient="horz" pos="432">
          <p15:clr>
            <a:srgbClr val="F26B43"/>
          </p15:clr>
        </p15:guide>
        <p15:guide id="6" orient="horz" pos="3840">
          <p15:clr>
            <a:srgbClr val="F26B43"/>
          </p15:clr>
        </p15:guide>
        <p15:guide id="7" orient="horz" pos="1440">
          <p15:clr>
            <a:srgbClr val="F26B43"/>
          </p15:clr>
        </p15:guide>
        <p15:guide id="8" orient="horz" pos="2880">
          <p15:clr>
            <a:srgbClr val="F26B43"/>
          </p15:clr>
        </p15:guide>
        <p15:guide id="9" pos="2568">
          <p15:clr>
            <a:srgbClr val="F26B43"/>
          </p15:clr>
        </p15:guide>
        <p15:guide id="10" pos="5112">
          <p15:clr>
            <a:srgbClr val="F26B43"/>
          </p15:clr>
        </p15:guide>
        <p15:guide id="11" orient="horz" pos="410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5743" y="391852"/>
            <a:ext cx="11430000" cy="401362"/>
          </a:xfrm>
          <a:prstGeom prst="rect">
            <a:avLst/>
          </a:prstGeom>
          <a:ln w="57150">
            <a:noFill/>
            <a:miter lim="800000"/>
          </a:ln>
        </p:spPr>
        <p:txBody>
          <a:bodyPr vert="horz" lIns="91440" tIns="91440" rIns="91440" bIns="91440" rtlCol="0" anchor="ctr" anchorCtr="0">
            <a:noAutofit/>
          </a:bodyPr>
          <a:lstStyle/>
          <a:p>
            <a:r>
              <a:rPr lang="en-US"/>
              <a:t>Click to edit Master title style</a:t>
            </a:r>
            <a:endParaRPr/>
          </a:p>
        </p:txBody>
      </p:sp>
      <p:sp>
        <p:nvSpPr>
          <p:cNvPr id="3" name="Text Placeholder 2"/>
          <p:cNvSpPr>
            <a:spLocks noGrp="1"/>
          </p:cNvSpPr>
          <p:nvPr>
            <p:ph type="body" idx="1"/>
          </p:nvPr>
        </p:nvSpPr>
        <p:spPr>
          <a:xfrm>
            <a:off x="285909" y="998682"/>
            <a:ext cx="11429834" cy="4571999"/>
          </a:xfrm>
          <a:prstGeom prst="rect">
            <a:avLst/>
          </a:prstGeom>
          <a:ln w="57150">
            <a:noFill/>
            <a:miter lim="800000"/>
          </a:ln>
        </p:spPr>
        <p:txBody>
          <a:bodyPr vert="horz" lIns="91440" tIns="91440" rIns="91440"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14" name="Slide Number Placeholder 5"/>
          <p:cNvSpPr>
            <a:spLocks noGrp="1"/>
          </p:cNvSpPr>
          <p:nvPr>
            <p:ph type="sldNum" sz="quarter" idx="4"/>
          </p:nvPr>
        </p:nvSpPr>
        <p:spPr>
          <a:xfrm>
            <a:off x="11202856" y="6301811"/>
            <a:ext cx="684344" cy="365125"/>
          </a:xfrm>
          <a:prstGeom prst="rect">
            <a:avLst/>
          </a:prstGeom>
        </p:spPr>
        <p:txBody>
          <a:bodyPr vert="horz" lIns="91440" tIns="45720" rIns="91440" bIns="45720" rtlCol="0" anchor="ctr"/>
          <a:lstStyle>
            <a:lvl1pPr marL="205699" indent="-205699" algn="l">
              <a:lnSpc>
                <a:spcPct val="90000"/>
              </a:lnSpc>
              <a:buSzPct val="120000"/>
              <a:buFontTx/>
              <a:buBlip>
                <a:blip r:embed="rId39"/>
              </a:buBlip>
              <a:defRPr sz="2000" kern="1200" cap="all" normalizeH="0" baseline="10000">
                <a:solidFill>
                  <a:schemeClr val="bg2"/>
                </a:solidFill>
                <a:latin typeface="MetricHPE" panose="020B0503030202060203" pitchFamily="34" charset="0"/>
              </a:defRPr>
            </a:lvl1pPr>
          </a:lstStyle>
          <a:p>
            <a:pPr defTabSz="1088421">
              <a:buFontTx/>
              <a:buBlip>
                <a:blip r:embed="rId39"/>
              </a:buBlip>
            </a:pPr>
            <a:fld id="{104FC826-72BB-4AF1-BA01-A94F7396A7DC}" type="slidenum">
              <a:rPr lang="en-US" smtClean="0"/>
              <a:pPr defTabSz="1088421">
                <a:buFontTx/>
                <a:buBlip>
                  <a:blip r:embed="rId39"/>
                </a:buBlip>
              </a:pPr>
              <a:t>‹#›</a:t>
            </a:fld>
            <a:endParaRPr lang="en-US"/>
          </a:p>
        </p:txBody>
      </p:sp>
      <p:sp>
        <p:nvSpPr>
          <p:cNvPr id="15" name="Footer Placeholder 4"/>
          <p:cNvSpPr>
            <a:spLocks noGrp="1"/>
          </p:cNvSpPr>
          <p:nvPr>
            <p:ph type="ftr" sz="quarter" idx="3"/>
          </p:nvPr>
        </p:nvSpPr>
        <p:spPr>
          <a:xfrm>
            <a:off x="7088056" y="6336077"/>
            <a:ext cx="4114800" cy="220717"/>
          </a:xfrm>
          <a:prstGeom prst="rect">
            <a:avLst/>
          </a:prstGeom>
        </p:spPr>
        <p:txBody>
          <a:bodyPr vert="horz" lIns="91440" tIns="45720" rIns="91440" bIns="45720" rtlCol="0" anchor="t"/>
          <a:lstStyle>
            <a:lvl1pPr algn="r">
              <a:lnSpc>
                <a:spcPct val="90000"/>
              </a:lnSpc>
              <a:defRPr sz="1200" cap="all" baseline="0">
                <a:solidFill>
                  <a:schemeClr val="bg2"/>
                </a:solidFill>
                <a:latin typeface="MetricHPE" panose="020B0503030202060203" pitchFamily="34" charset="0"/>
              </a:defRPr>
            </a:lvl1pPr>
          </a:lstStyle>
          <a:p>
            <a:r>
              <a:rPr lang="en-US"/>
              <a:t>craylabs@hpe.com</a:t>
            </a:r>
          </a:p>
        </p:txBody>
      </p:sp>
    </p:spTree>
    <p:extLst>
      <p:ext uri="{BB962C8B-B14F-4D97-AF65-F5344CB8AC3E}">
        <p14:creationId xmlns:p14="http://schemas.microsoft.com/office/powerpoint/2010/main" val="3791448557"/>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 id="2147483843" r:id="rId14"/>
    <p:sldLayoutId id="2147483844" r:id="rId15"/>
    <p:sldLayoutId id="2147483845" r:id="rId16"/>
    <p:sldLayoutId id="2147483846" r:id="rId17"/>
    <p:sldLayoutId id="2147483847" r:id="rId18"/>
    <p:sldLayoutId id="2147483848" r:id="rId19"/>
    <p:sldLayoutId id="2147483849" r:id="rId20"/>
    <p:sldLayoutId id="2147483850" r:id="rId21"/>
    <p:sldLayoutId id="2147483851" r:id="rId22"/>
    <p:sldLayoutId id="2147483852" r:id="rId23"/>
    <p:sldLayoutId id="2147483853" r:id="rId24"/>
    <p:sldLayoutId id="2147483854" r:id="rId25"/>
    <p:sldLayoutId id="2147483855" r:id="rId26"/>
    <p:sldLayoutId id="2147483856" r:id="rId27"/>
    <p:sldLayoutId id="2147483857" r:id="rId28"/>
    <p:sldLayoutId id="2147483858" r:id="rId29"/>
    <p:sldLayoutId id="2147483859" r:id="rId30"/>
    <p:sldLayoutId id="2147483860" r:id="rId31"/>
    <p:sldLayoutId id="2147483861" r:id="rId32"/>
    <p:sldLayoutId id="2147483862" r:id="rId33"/>
    <p:sldLayoutId id="2147483863" r:id="rId34"/>
    <p:sldLayoutId id="2147483864" r:id="rId35"/>
    <p:sldLayoutId id="2147483865" r:id="rId36"/>
    <p:sldLayoutId id="2147483866" r:id="rId3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0" kern="1200" cap="all" baseline="0">
          <a:solidFill>
            <a:schemeClr val="bg1"/>
          </a:solidFill>
          <a:latin typeface="MetricHPE Black" panose="020B0A03030202060203" pitchFamily="34" charset="0"/>
          <a:ea typeface="+mj-ea"/>
          <a:cs typeface="+mj-cs"/>
        </a:defRPr>
      </a:lvl1pPr>
    </p:titleStyle>
    <p:body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bg1"/>
          </a:solidFill>
          <a:latin typeface="MetricHPE" panose="020B0503030202060203" pitchFamily="34" charset="0"/>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bg1"/>
          </a:solidFill>
          <a:latin typeface="MetricHPE" panose="020B0503030202060203" pitchFamily="34" charset="0"/>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bg1"/>
          </a:solidFill>
          <a:latin typeface="MetricHPE" panose="020B0503030202060203" pitchFamily="34" charset="0"/>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bg1"/>
          </a:solidFill>
          <a:latin typeface="MetricHPE" panose="020B0503030202060203" pitchFamily="34" charset="0"/>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bg1"/>
          </a:solidFill>
          <a:latin typeface="MetricHPE" panose="020B0503030202060203" pitchFamily="34" charset="0"/>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bg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bg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bg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bg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40">
          <p15:clr>
            <a:srgbClr val="F26B43"/>
          </p15:clr>
        </p15:guide>
        <p15:guide id="4" pos="7440">
          <p15:clr>
            <a:srgbClr val="F26B43"/>
          </p15:clr>
        </p15:guide>
        <p15:guide id="5" orient="horz" pos="432">
          <p15:clr>
            <a:srgbClr val="F26B43"/>
          </p15:clr>
        </p15:guide>
        <p15:guide id="6" orient="horz" pos="3840">
          <p15:clr>
            <a:srgbClr val="F26B43"/>
          </p15:clr>
        </p15:guide>
        <p15:guide id="7" orient="horz" pos="1440">
          <p15:clr>
            <a:srgbClr val="F26B43"/>
          </p15:clr>
        </p15:guide>
        <p15:guide id="8" orient="horz" pos="2880">
          <p15:clr>
            <a:srgbClr val="F26B43"/>
          </p15:clr>
        </p15:guide>
        <p15:guide id="9" pos="2568">
          <p15:clr>
            <a:srgbClr val="F26B43"/>
          </p15:clr>
        </p15:guide>
        <p15:guide id="10" pos="5112">
          <p15:clr>
            <a:srgbClr val="F26B43"/>
          </p15:clr>
        </p15:guide>
        <p15:guide id="11" orient="horz" pos="410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5743" y="391852"/>
            <a:ext cx="11430000" cy="401362"/>
          </a:xfrm>
          <a:prstGeom prst="rect">
            <a:avLst/>
          </a:prstGeom>
          <a:ln w="57150">
            <a:noFill/>
            <a:miter lim="800000"/>
          </a:ln>
        </p:spPr>
        <p:txBody>
          <a:bodyPr vert="horz" lIns="91440" tIns="91440" rIns="91440" bIns="91440" rtlCol="0" anchor="ctr" anchorCtr="0">
            <a:noAutofit/>
          </a:bodyPr>
          <a:lstStyle/>
          <a:p>
            <a:r>
              <a:rPr lang="en-US"/>
              <a:t>Click to edit Master title style</a:t>
            </a:r>
            <a:endParaRPr/>
          </a:p>
        </p:txBody>
      </p:sp>
      <p:sp>
        <p:nvSpPr>
          <p:cNvPr id="3" name="Text Placeholder 2"/>
          <p:cNvSpPr>
            <a:spLocks noGrp="1"/>
          </p:cNvSpPr>
          <p:nvPr>
            <p:ph type="body" idx="1"/>
          </p:nvPr>
        </p:nvSpPr>
        <p:spPr>
          <a:xfrm>
            <a:off x="285909" y="998682"/>
            <a:ext cx="11429834" cy="4571999"/>
          </a:xfrm>
          <a:prstGeom prst="rect">
            <a:avLst/>
          </a:prstGeom>
          <a:ln w="57150">
            <a:noFill/>
            <a:miter lim="800000"/>
          </a:ln>
        </p:spPr>
        <p:txBody>
          <a:bodyPr vert="horz" lIns="91440" tIns="91440" rIns="91440" bIns="9144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p:cNvSpPr>
            <a:spLocks noGrp="1"/>
          </p:cNvSpPr>
          <p:nvPr>
            <p:ph type="sldNum" sz="quarter" idx="4"/>
          </p:nvPr>
        </p:nvSpPr>
        <p:spPr>
          <a:xfrm>
            <a:off x="11202856" y="6301811"/>
            <a:ext cx="684344" cy="365125"/>
          </a:xfrm>
          <a:prstGeom prst="rect">
            <a:avLst/>
          </a:prstGeom>
        </p:spPr>
        <p:txBody>
          <a:bodyPr vert="horz" lIns="91440" tIns="45720" rIns="91440" bIns="45720" rtlCol="0" anchor="ctr"/>
          <a:lstStyle>
            <a:lvl1pPr marL="205699" indent="-205699" algn="l">
              <a:lnSpc>
                <a:spcPct val="90000"/>
              </a:lnSpc>
              <a:buSzPct val="120000"/>
              <a:buFontTx/>
              <a:buBlip>
                <a:blip r:embed="rId39"/>
              </a:buBlip>
              <a:defRPr sz="2000" kern="1200" cap="all" normalizeH="0" baseline="10000">
                <a:solidFill>
                  <a:schemeClr val="bg2"/>
                </a:solidFill>
                <a:latin typeface="MetricHPE" panose="020B0503030202060203" pitchFamily="34" charset="0"/>
              </a:defRPr>
            </a:lvl1pPr>
          </a:lstStyle>
          <a:p>
            <a:pPr defTabSz="1088421">
              <a:buFontTx/>
              <a:buBlip>
                <a:blip r:embed="rId39"/>
              </a:buBlip>
            </a:pPr>
            <a:fld id="{104FC826-72BB-4AF1-BA01-A94F7396A7DC}" type="slidenum">
              <a:rPr lang="en-US" smtClean="0"/>
              <a:pPr defTabSz="1088421">
                <a:buFontTx/>
                <a:buBlip>
                  <a:blip r:embed="rId39"/>
                </a:buBlip>
              </a:pPr>
              <a:t>‹#›</a:t>
            </a:fld>
            <a:endParaRPr lang="en-US"/>
          </a:p>
        </p:txBody>
      </p:sp>
    </p:spTree>
    <p:extLst>
      <p:ext uri="{BB962C8B-B14F-4D97-AF65-F5344CB8AC3E}">
        <p14:creationId xmlns:p14="http://schemas.microsoft.com/office/powerpoint/2010/main" val="1663514680"/>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 id="2147483882" r:id="rId15"/>
    <p:sldLayoutId id="2147483883" r:id="rId16"/>
    <p:sldLayoutId id="2147483884" r:id="rId17"/>
    <p:sldLayoutId id="2147483885" r:id="rId18"/>
    <p:sldLayoutId id="2147483886" r:id="rId19"/>
    <p:sldLayoutId id="2147483887" r:id="rId20"/>
    <p:sldLayoutId id="2147483888" r:id="rId21"/>
    <p:sldLayoutId id="2147483889" r:id="rId22"/>
    <p:sldLayoutId id="2147483890" r:id="rId23"/>
    <p:sldLayoutId id="2147483891" r:id="rId24"/>
    <p:sldLayoutId id="2147483892" r:id="rId25"/>
    <p:sldLayoutId id="2147483893" r:id="rId26"/>
    <p:sldLayoutId id="2147483894" r:id="rId27"/>
    <p:sldLayoutId id="2147483895" r:id="rId28"/>
    <p:sldLayoutId id="2147483896" r:id="rId29"/>
    <p:sldLayoutId id="2147483897" r:id="rId30"/>
    <p:sldLayoutId id="2147483898" r:id="rId31"/>
    <p:sldLayoutId id="2147483899" r:id="rId32"/>
    <p:sldLayoutId id="2147483900" r:id="rId33"/>
    <p:sldLayoutId id="2147483901" r:id="rId34"/>
    <p:sldLayoutId id="2147483902" r:id="rId35"/>
    <p:sldLayoutId id="2147483903" r:id="rId36"/>
    <p:sldLayoutId id="2147483904" r:id="rId37"/>
  </p:sldLayoutIdLst>
  <p:hf hdr="0" dt="0"/>
  <p:txStyles>
    <p:titleStyle>
      <a:lvl1pPr algn="l" defTabSz="914400" rtl="0" eaLnBrk="1" latinLnBrk="0" hangingPunct="1">
        <a:lnSpc>
          <a:spcPct val="90000"/>
        </a:lnSpc>
        <a:spcBef>
          <a:spcPct val="0"/>
        </a:spcBef>
        <a:buNone/>
        <a:defRPr sz="2800" b="0" kern="1200" cap="all" baseline="0">
          <a:solidFill>
            <a:schemeClr val="tx1"/>
          </a:solidFill>
          <a:latin typeface="MetricHPE Black" panose="020B0A03030202060203" pitchFamily="34" charset="0"/>
          <a:ea typeface="+mj-ea"/>
          <a:cs typeface="+mj-cs"/>
        </a:defRPr>
      </a:lvl1pPr>
    </p:titleStyle>
    <p:body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etricHPE" panose="020B0503030202060203" pitchFamily="34" charset="0"/>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etricHPE" panose="020B0503030202060203" pitchFamily="34" charset="0"/>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etricHPE" panose="020B0503030202060203" pitchFamily="34" charset="0"/>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etricHPE" panose="020B0503030202060203" pitchFamily="34" charset="0"/>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40">
          <p15:clr>
            <a:srgbClr val="F26B43"/>
          </p15:clr>
        </p15:guide>
        <p15:guide id="4" pos="7440">
          <p15:clr>
            <a:srgbClr val="F26B43"/>
          </p15:clr>
        </p15:guide>
        <p15:guide id="5" orient="horz" pos="432">
          <p15:clr>
            <a:srgbClr val="F26B43"/>
          </p15:clr>
        </p15:guide>
        <p15:guide id="6" orient="horz" pos="3840">
          <p15:clr>
            <a:srgbClr val="F26B43"/>
          </p15:clr>
        </p15:guide>
        <p15:guide id="7" orient="horz" pos="1440">
          <p15:clr>
            <a:srgbClr val="F26B43"/>
          </p15:clr>
        </p15:guide>
        <p15:guide id="8" orient="horz" pos="2880">
          <p15:clr>
            <a:srgbClr val="F26B43"/>
          </p15:clr>
        </p15:guide>
        <p15:guide id="9" pos="2568">
          <p15:clr>
            <a:srgbClr val="F26B43"/>
          </p15:clr>
        </p15:guide>
        <p15:guide id="10" pos="5112">
          <p15:clr>
            <a:srgbClr val="F26B43"/>
          </p15:clr>
        </p15:guide>
        <p15:guide id="11" orient="horz" pos="410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5743" y="391852"/>
            <a:ext cx="11430000" cy="401362"/>
          </a:xfrm>
          <a:prstGeom prst="rect">
            <a:avLst/>
          </a:prstGeom>
          <a:ln w="57150">
            <a:noFill/>
            <a:miter lim="800000"/>
          </a:ln>
        </p:spPr>
        <p:txBody>
          <a:bodyPr vert="horz" lIns="91440" tIns="91440" rIns="91440" bIns="91440" rtlCol="0" anchor="ctr" anchorCtr="0">
            <a:noAutofit/>
          </a:bodyPr>
          <a:lstStyle/>
          <a:p>
            <a:r>
              <a:rPr lang="en-GB"/>
              <a:t>Click to edit Master title style</a:t>
            </a:r>
            <a:endParaRPr/>
          </a:p>
        </p:txBody>
      </p:sp>
      <p:sp>
        <p:nvSpPr>
          <p:cNvPr id="3" name="Text Placeholder 2"/>
          <p:cNvSpPr>
            <a:spLocks noGrp="1"/>
          </p:cNvSpPr>
          <p:nvPr>
            <p:ph type="body" idx="1"/>
          </p:nvPr>
        </p:nvSpPr>
        <p:spPr>
          <a:xfrm>
            <a:off x="285909" y="998682"/>
            <a:ext cx="11429834" cy="4571999"/>
          </a:xfrm>
          <a:prstGeom prst="rect">
            <a:avLst/>
          </a:prstGeom>
          <a:ln w="57150">
            <a:noFill/>
            <a:miter lim="800000"/>
          </a:ln>
        </p:spPr>
        <p:txBody>
          <a:bodyPr vert="horz" lIns="91440" tIns="91440" rIns="91440" bIns="9144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Slide Number Placeholder 5"/>
          <p:cNvSpPr>
            <a:spLocks noGrp="1"/>
          </p:cNvSpPr>
          <p:nvPr>
            <p:ph type="sldNum" sz="quarter" idx="4"/>
          </p:nvPr>
        </p:nvSpPr>
        <p:spPr>
          <a:xfrm>
            <a:off x="11202856" y="6301811"/>
            <a:ext cx="684344" cy="365125"/>
          </a:xfrm>
          <a:prstGeom prst="rect">
            <a:avLst/>
          </a:prstGeom>
        </p:spPr>
        <p:txBody>
          <a:bodyPr vert="horz" lIns="91440" tIns="45720" rIns="91440" bIns="45720" rtlCol="0" anchor="ctr"/>
          <a:lstStyle>
            <a:lvl1pPr marL="205699" indent="-205699" algn="l">
              <a:lnSpc>
                <a:spcPct val="90000"/>
              </a:lnSpc>
              <a:buSzPct val="120000"/>
              <a:buFontTx/>
              <a:buBlip>
                <a:blip r:embed="rId39"/>
              </a:buBlip>
              <a:defRPr sz="2000" kern="1200" cap="all" normalizeH="0" baseline="10000">
                <a:solidFill>
                  <a:schemeClr val="bg2"/>
                </a:solidFill>
                <a:latin typeface="MetricHPE" panose="020B0503030202060203" pitchFamily="34" charset="0"/>
              </a:defRPr>
            </a:lvl1pPr>
          </a:lstStyle>
          <a:p>
            <a:pPr defTabSz="1088421">
              <a:buFontTx/>
              <a:buBlip>
                <a:blip r:embed="rId39"/>
              </a:buBlip>
            </a:pPr>
            <a:fld id="{104FC826-72BB-4AF1-BA01-A94F7396A7DC}" type="slidenum">
              <a:rPr lang="en-US" smtClean="0"/>
              <a:pPr defTabSz="1088421">
                <a:buFontTx/>
                <a:buBlip>
                  <a:blip r:embed="rId39"/>
                </a:buBlip>
              </a:pPr>
              <a:t>‹#›</a:t>
            </a:fld>
            <a:endParaRPr lang="en-US"/>
          </a:p>
        </p:txBody>
      </p:sp>
      <p:sp>
        <p:nvSpPr>
          <p:cNvPr id="15" name="Footer Placeholder 4"/>
          <p:cNvSpPr>
            <a:spLocks noGrp="1"/>
          </p:cNvSpPr>
          <p:nvPr>
            <p:ph type="ftr" sz="quarter" idx="3"/>
          </p:nvPr>
        </p:nvSpPr>
        <p:spPr>
          <a:xfrm>
            <a:off x="7088056" y="6336077"/>
            <a:ext cx="4114800" cy="220717"/>
          </a:xfrm>
          <a:prstGeom prst="rect">
            <a:avLst/>
          </a:prstGeom>
        </p:spPr>
        <p:txBody>
          <a:bodyPr vert="horz" lIns="91440" tIns="45720" rIns="91440" bIns="45720" rtlCol="0" anchor="t"/>
          <a:lstStyle>
            <a:lvl1pPr algn="r">
              <a:lnSpc>
                <a:spcPct val="90000"/>
              </a:lnSpc>
              <a:defRPr sz="1200" cap="all" baseline="0">
                <a:solidFill>
                  <a:schemeClr val="bg2"/>
                </a:solidFill>
                <a:latin typeface="MetricHPE" panose="020B0503030202060203" pitchFamily="34" charset="0"/>
              </a:defRPr>
            </a:lvl1pPr>
          </a:lstStyle>
          <a:p>
            <a:r>
              <a:rPr lang="en-US"/>
              <a:t>craylabs@hpe.com</a:t>
            </a:r>
          </a:p>
        </p:txBody>
      </p:sp>
    </p:spTree>
    <p:extLst>
      <p:ext uri="{BB962C8B-B14F-4D97-AF65-F5344CB8AC3E}">
        <p14:creationId xmlns:p14="http://schemas.microsoft.com/office/powerpoint/2010/main" val="1683658382"/>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 id="2147483978" r:id="rId12"/>
    <p:sldLayoutId id="2147483979" r:id="rId13"/>
    <p:sldLayoutId id="2147483980" r:id="rId14"/>
    <p:sldLayoutId id="2147483981" r:id="rId15"/>
    <p:sldLayoutId id="2147483982" r:id="rId16"/>
    <p:sldLayoutId id="2147483983" r:id="rId17"/>
    <p:sldLayoutId id="2147483984" r:id="rId18"/>
    <p:sldLayoutId id="2147483985" r:id="rId19"/>
    <p:sldLayoutId id="2147483986" r:id="rId20"/>
    <p:sldLayoutId id="2147483987" r:id="rId21"/>
    <p:sldLayoutId id="2147483988" r:id="rId22"/>
    <p:sldLayoutId id="2147483989" r:id="rId23"/>
    <p:sldLayoutId id="2147483990" r:id="rId24"/>
    <p:sldLayoutId id="2147483991" r:id="rId25"/>
    <p:sldLayoutId id="2147483992" r:id="rId26"/>
    <p:sldLayoutId id="2147483993" r:id="rId27"/>
    <p:sldLayoutId id="2147483994" r:id="rId28"/>
    <p:sldLayoutId id="2147483995" r:id="rId29"/>
    <p:sldLayoutId id="2147483996" r:id="rId30"/>
    <p:sldLayoutId id="2147483997" r:id="rId31"/>
    <p:sldLayoutId id="2147483998" r:id="rId32"/>
    <p:sldLayoutId id="2147483999" r:id="rId33"/>
    <p:sldLayoutId id="2147484000" r:id="rId34"/>
    <p:sldLayoutId id="2147484001" r:id="rId35"/>
    <p:sldLayoutId id="2147484002" r:id="rId36"/>
    <p:sldLayoutId id="2147484003" r:id="rId3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0" kern="1200" cap="all" baseline="0">
          <a:solidFill>
            <a:schemeClr val="bg1"/>
          </a:solidFill>
          <a:latin typeface="MetricHPE Black" panose="020B0A03030202060203" pitchFamily="34" charset="0"/>
          <a:ea typeface="+mj-ea"/>
          <a:cs typeface="+mj-cs"/>
        </a:defRPr>
      </a:lvl1pPr>
    </p:titleStyle>
    <p:body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bg1"/>
          </a:solidFill>
          <a:latin typeface="MetricHPE" panose="020B0503030202060203" pitchFamily="34" charset="0"/>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bg1"/>
          </a:solidFill>
          <a:latin typeface="MetricHPE" panose="020B0503030202060203" pitchFamily="34" charset="0"/>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bg1"/>
          </a:solidFill>
          <a:latin typeface="MetricHPE" panose="020B0503030202060203" pitchFamily="34" charset="0"/>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bg1"/>
          </a:solidFill>
          <a:latin typeface="MetricHPE" panose="020B0503030202060203" pitchFamily="34" charset="0"/>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bg1"/>
          </a:solidFill>
          <a:latin typeface="MetricHPE" panose="020B0503030202060203" pitchFamily="34" charset="0"/>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bg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bg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bg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bg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40" userDrawn="1">
          <p15:clr>
            <a:srgbClr val="F26B43"/>
          </p15:clr>
        </p15:guide>
        <p15:guide id="4" pos="7440" userDrawn="1">
          <p15:clr>
            <a:srgbClr val="F26B43"/>
          </p15:clr>
        </p15:guide>
        <p15:guide id="5" orient="horz" pos="432" userDrawn="1">
          <p15:clr>
            <a:srgbClr val="F26B43"/>
          </p15:clr>
        </p15:guide>
        <p15:guide id="6" orient="horz" pos="3840">
          <p15:clr>
            <a:srgbClr val="F26B43"/>
          </p15:clr>
        </p15:guide>
        <p15:guide id="7" orient="horz" pos="1440" userDrawn="1">
          <p15:clr>
            <a:srgbClr val="F26B43"/>
          </p15:clr>
        </p15:guide>
        <p15:guide id="8" orient="horz" pos="2880" userDrawn="1">
          <p15:clr>
            <a:srgbClr val="F26B43"/>
          </p15:clr>
        </p15:guide>
        <p15:guide id="9" pos="2568" userDrawn="1">
          <p15:clr>
            <a:srgbClr val="F26B43"/>
          </p15:clr>
        </p15:guide>
        <p15:guide id="10" pos="5112" userDrawn="1">
          <p15:clr>
            <a:srgbClr val="F26B43"/>
          </p15:clr>
        </p15:guide>
        <p15:guide id="11" orient="horz" pos="410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38.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5.png"/><Relationship Id="rId7" Type="http://schemas.openxmlformats.org/officeDocument/2006/relationships/hyperlink" Target="https://github.com/CrayLabs/smartsim-openFOAM" TargetMode="External"/><Relationship Id="rId2" Type="http://schemas.openxmlformats.org/officeDocument/2006/relationships/notesSlide" Target="../notesSlides/notesSlide8.xml"/><Relationship Id="rId1" Type="http://schemas.openxmlformats.org/officeDocument/2006/relationships/slideLayout" Target="../slideLayouts/slideLayout53.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84.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0.gif"/><Relationship Id="rId2" Type="http://schemas.openxmlformats.org/officeDocument/2006/relationships/notesSlide" Target="../notesSlides/notesSlide10.xml"/><Relationship Id="rId1" Type="http://schemas.openxmlformats.org/officeDocument/2006/relationships/slideLayout" Target="../slideLayouts/slideLayout53.xml"/><Relationship Id="rId6" Type="http://schemas.microsoft.com/office/2007/relationships/hdphoto" Target="../media/hdphoto2.wdp"/><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50.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nicks@hpe.com" TargetMode="External"/><Relationship Id="rId1" Type="http://schemas.openxmlformats.org/officeDocument/2006/relationships/slideLayout" Target="../slideLayouts/slideLayout255.xml"/></Relationships>
</file>

<file path=ppt/slides/_rels/slide16.xml.rels><?xml version="1.0" encoding="UTF-8" standalone="yes"?>
<Relationships xmlns="http://schemas.openxmlformats.org/package/2006/relationships"><Relationship Id="rId8" Type="http://schemas.openxmlformats.org/officeDocument/2006/relationships/hyperlink" Target="https://www.youtube.com/watch?v=2e-5j427AS0" TargetMode="External"/><Relationship Id="rId13" Type="http://schemas.openxmlformats.org/officeDocument/2006/relationships/hyperlink" Target="https://doi.org/10.1016/j.jocs.2022.101707" TargetMode="External"/><Relationship Id="rId3" Type="http://schemas.openxmlformats.org/officeDocument/2006/relationships/image" Target="../media/image5.png"/><Relationship Id="rId7" Type="http://schemas.openxmlformats.org/officeDocument/2006/relationships/hyperlink" Target="https://github.com/CrayLabs/SmartRedis" TargetMode="External"/><Relationship Id="rId12" Type="http://schemas.openxmlformats.org/officeDocument/2006/relationships/hyperlink" Target="https://www.softwareimpacts.com/article/S2665-9638(22)00106-3/fulltext" TargetMode="External"/><Relationship Id="rId2" Type="http://schemas.openxmlformats.org/officeDocument/2006/relationships/notesSlide" Target="../notesSlides/notesSlide13.xml"/><Relationship Id="rId1" Type="http://schemas.openxmlformats.org/officeDocument/2006/relationships/slideLayout" Target="../slideLayouts/slideLayout241.xml"/><Relationship Id="rId6" Type="http://schemas.openxmlformats.org/officeDocument/2006/relationships/hyperlink" Target="https://github.com/CrayLabs/SmartSim" TargetMode="External"/><Relationship Id="rId11" Type="http://schemas.openxmlformats.org/officeDocument/2006/relationships/hyperlink" Target="https://www.sciencedirect.com/science/article/abs/pii/S0142727X2200162X?via%3Dihub" TargetMode="External"/><Relationship Id="rId5" Type="http://schemas.openxmlformats.org/officeDocument/2006/relationships/hyperlink" Target="mailto:CrayLabs@hpe.com" TargetMode="External"/><Relationship Id="rId15" Type="http://schemas.openxmlformats.org/officeDocument/2006/relationships/hyperlink" Target="https://zenodo.org/record/4682270#.YMkM525lDUJ" TargetMode="External"/><Relationship Id="rId10" Type="http://schemas.openxmlformats.org/officeDocument/2006/relationships/hyperlink" Target="https://www.sciencedirect.com/science/article/pii/S1877750322002435" TargetMode="External"/><Relationship Id="rId4" Type="http://schemas.openxmlformats.org/officeDocument/2006/relationships/image" Target="../media/image33.png"/><Relationship Id="rId9" Type="http://schemas.openxmlformats.org/officeDocument/2006/relationships/hyperlink" Target="https://github.com/CrayLabs/SmartSim-Zoo" TargetMode="External"/><Relationship Id="rId14" Type="http://schemas.openxmlformats.org/officeDocument/2006/relationships/hyperlink" Target="https://github.com/CrayLabs/NCAR_ML_EK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3.xml"/><Relationship Id="rId5" Type="http://schemas.openxmlformats.org/officeDocument/2006/relationships/image" Target="../media/image10.sv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png"/><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53.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6.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svg"/><Relationship Id="rId12"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53.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5.png"/><Relationship Id="rId10" Type="http://schemas.openxmlformats.org/officeDocument/2006/relationships/image" Target="../media/image20.png"/><Relationship Id="rId4" Type="http://schemas.openxmlformats.org/officeDocument/2006/relationships/image" Target="../media/image16.svg"/><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3.xml"/><Relationship Id="rId6" Type="http://schemas.openxmlformats.org/officeDocument/2006/relationships/image" Target="../media/image2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117077-1B31-4177-A925-3D4A3B52C53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Text Placeholder">
            <a:extLst>
              <a:ext uri="{FF2B5EF4-FFF2-40B4-BE49-F238E27FC236}">
                <a16:creationId xmlns:a16="http://schemas.microsoft.com/office/drawing/2014/main" id="{F05E50B2-AB22-4A7A-83F4-EBD278039190}"/>
              </a:ext>
            </a:extLst>
          </p:cNvPr>
          <p:cNvSpPr>
            <a:spLocks noGrp="1"/>
          </p:cNvSpPr>
          <p:nvPr>
            <p:ph type="body" sz="quarter" idx="13"/>
          </p:nvPr>
        </p:nvSpPr>
        <p:spPr/>
        <p:txBody>
          <a:bodyPr/>
          <a:lstStyle/>
          <a:p>
            <a:r>
              <a:rPr lang="en-US" dirty="0"/>
              <a:t>December 2023</a:t>
            </a:r>
          </a:p>
        </p:txBody>
      </p:sp>
      <p:sp>
        <p:nvSpPr>
          <p:cNvPr id="3" name="Subtitle">
            <a:extLst>
              <a:ext uri="{FF2B5EF4-FFF2-40B4-BE49-F238E27FC236}">
                <a16:creationId xmlns:a16="http://schemas.microsoft.com/office/drawing/2014/main" id="{940F81D8-5C7D-4F33-A461-CA45B169FF0D}"/>
              </a:ext>
            </a:extLst>
          </p:cNvPr>
          <p:cNvSpPr>
            <a:spLocks noGrp="1"/>
          </p:cNvSpPr>
          <p:nvPr>
            <p:ph type="subTitle" idx="1"/>
          </p:nvPr>
        </p:nvSpPr>
        <p:spPr/>
        <p:txBody>
          <a:bodyPr/>
          <a:lstStyle/>
          <a:p>
            <a:r>
              <a:rPr lang="en-US" dirty="0"/>
              <a:t>Nick Southorn – HPC &amp; AI Solution Architect</a:t>
            </a:r>
          </a:p>
        </p:txBody>
      </p:sp>
      <p:sp>
        <p:nvSpPr>
          <p:cNvPr id="2" name="Title">
            <a:extLst>
              <a:ext uri="{FF2B5EF4-FFF2-40B4-BE49-F238E27FC236}">
                <a16:creationId xmlns:a16="http://schemas.microsoft.com/office/drawing/2014/main" id="{6D650731-F75D-4A00-8A26-A472193D371A}"/>
              </a:ext>
            </a:extLst>
          </p:cNvPr>
          <p:cNvSpPr>
            <a:spLocks noGrp="1"/>
          </p:cNvSpPr>
          <p:nvPr>
            <p:ph type="title"/>
          </p:nvPr>
        </p:nvSpPr>
        <p:spPr/>
        <p:txBody>
          <a:bodyPr/>
          <a:lstStyle/>
          <a:p>
            <a:r>
              <a:rPr lang="en-GB" dirty="0"/>
              <a:t>Convergence of HPC and AI workloads with HPE Smartsim</a:t>
            </a:r>
            <a:endParaRPr lang="en-US" dirty="0"/>
          </a:p>
        </p:txBody>
      </p:sp>
      <p:grpSp>
        <p:nvGrpSpPr>
          <p:cNvPr id="8" name="Logo">
            <a:extLst>
              <a:ext uri="{FF2B5EF4-FFF2-40B4-BE49-F238E27FC236}">
                <a16:creationId xmlns:a16="http://schemas.microsoft.com/office/drawing/2014/main" id="{B3720222-70AF-47F4-849B-3BBB1317B604}"/>
              </a:ext>
            </a:extLst>
          </p:cNvPr>
          <p:cNvGrpSpPr>
            <a:grpSpLocks noChangeAspect="1"/>
          </p:cNvGrpSpPr>
          <p:nvPr/>
        </p:nvGrpSpPr>
        <p:grpSpPr>
          <a:xfrm>
            <a:off x="393523" y="381956"/>
            <a:ext cx="2218745" cy="893759"/>
            <a:chOff x="393523" y="381956"/>
            <a:chExt cx="2218745" cy="893759"/>
          </a:xfrm>
        </p:grpSpPr>
        <p:sp>
          <p:nvSpPr>
            <p:cNvPr id="9" name="Element">
              <a:extLst>
                <a:ext uri="{FF2B5EF4-FFF2-40B4-BE49-F238E27FC236}">
                  <a16:creationId xmlns:a16="http://schemas.microsoft.com/office/drawing/2014/main" id="{301455CD-A5D8-46EC-972C-CE26CCC1A861}"/>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lack" panose="020B0A03030202060203" pitchFamily="34" charset="0"/>
              </a:endParaRPr>
            </a:p>
          </p:txBody>
        </p:sp>
        <p:sp>
          <p:nvSpPr>
            <p:cNvPr id="10" name="Wordmark">
              <a:extLst>
                <a:ext uri="{FF2B5EF4-FFF2-40B4-BE49-F238E27FC236}">
                  <a16:creationId xmlns:a16="http://schemas.microsoft.com/office/drawing/2014/main" id="{43845C36-69E5-4A4A-BEE1-6F6BC6EBFDEC}"/>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lack" panose="020B0A03030202060203" pitchFamily="34" charset="0"/>
              </a:endParaRPr>
            </a:p>
          </p:txBody>
        </p:sp>
      </p:grpSp>
      <p:pic>
        <p:nvPicPr>
          <p:cNvPr id="5" name="Picture 4">
            <a:extLst>
              <a:ext uri="{FF2B5EF4-FFF2-40B4-BE49-F238E27FC236}">
                <a16:creationId xmlns:a16="http://schemas.microsoft.com/office/drawing/2014/main" id="{E1D01DF2-5D2D-333E-C858-08B87EB282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0347" y="247373"/>
            <a:ext cx="3499190" cy="983708"/>
          </a:xfrm>
          <a:prstGeom prst="rect">
            <a:avLst/>
          </a:prstGeom>
        </p:spPr>
      </p:pic>
    </p:spTree>
    <p:extLst>
      <p:ext uri="{BB962C8B-B14F-4D97-AF65-F5344CB8AC3E}">
        <p14:creationId xmlns:p14="http://schemas.microsoft.com/office/powerpoint/2010/main" val="2102354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314909-038E-8A49-90BD-E8BF0971B9C5}"/>
              </a:ext>
            </a:extLst>
          </p:cNvPr>
          <p:cNvSpPr>
            <a:spLocks noGrp="1"/>
          </p:cNvSpPr>
          <p:nvPr>
            <p:ph type="title"/>
          </p:nvPr>
        </p:nvSpPr>
        <p:spPr/>
        <p:txBody>
          <a:bodyPr/>
          <a:lstStyle/>
          <a:p>
            <a:pPr>
              <a:spcBef>
                <a:spcPts val="400"/>
              </a:spcBef>
            </a:pPr>
            <a:r>
              <a:rPr lang="en-US" dirty="0"/>
              <a:t>ML for turbulence prediction in CFD (OpenFOAM)</a:t>
            </a:r>
          </a:p>
        </p:txBody>
      </p:sp>
      <p:sp>
        <p:nvSpPr>
          <p:cNvPr id="4" name="Slide Number Placeholder 3">
            <a:extLst>
              <a:ext uri="{FF2B5EF4-FFF2-40B4-BE49-F238E27FC236}">
                <a16:creationId xmlns:a16="http://schemas.microsoft.com/office/drawing/2014/main" id="{9DF55D9F-48A9-844D-8E80-5346DBF6AE24}"/>
              </a:ext>
            </a:extLst>
          </p:cNvPr>
          <p:cNvSpPr>
            <a:spLocks noGrp="1"/>
          </p:cNvSpPr>
          <p:nvPr>
            <p:ph type="sldNum" sz="quarter" idx="11"/>
          </p:nvPr>
        </p:nvSpPr>
        <p:spPr/>
        <p:txBody>
          <a:bodyPr/>
          <a:lstStyle/>
          <a:p>
            <a:pPr marL="205699" marR="0" lvl="0" indent="-205699" algn="l" defTabSz="914400" rtl="0" eaLnBrk="1" fontAlgn="auto" latinLnBrk="0" hangingPunct="1">
              <a:lnSpc>
                <a:spcPct val="90000"/>
              </a:lnSpc>
              <a:spcBef>
                <a:spcPts val="0"/>
              </a:spcBef>
              <a:spcAft>
                <a:spcPts val="0"/>
              </a:spcAft>
              <a:buClrTx/>
              <a:buSzPct val="120000"/>
              <a:buFontTx/>
              <a:buBlip>
                <a:blip r:embed="rId3"/>
              </a:buBlip>
              <a:tabLst/>
              <a:defRPr/>
            </a:pPr>
            <a:fld id="{A6A718CD-1F60-478A-BCD3-0DF9B7590A9B}" type="slidenum">
              <a:rPr kumimoji="0" lang="en-US" sz="2000" b="0" i="0" u="none" strike="noStrike" kern="1200" cap="all" spc="0" normalizeH="0" baseline="10000" noProof="0" smtClean="0">
                <a:ln>
                  <a:noFill/>
                </a:ln>
                <a:solidFill>
                  <a:schemeClr val="bg1"/>
                </a:solidFill>
                <a:effectLst/>
                <a:uLnTx/>
                <a:uFillTx/>
                <a:latin typeface="MetricHPE" panose="020B0503030202060203" pitchFamily="34" charset="0"/>
                <a:ea typeface="+mn-ea"/>
                <a:cs typeface="+mn-cs"/>
              </a:rPr>
              <a:pPr marL="205699" marR="0" lvl="0" indent="-205699" algn="l" defTabSz="914400" rtl="0" eaLnBrk="1" fontAlgn="auto" latinLnBrk="0" hangingPunct="1">
                <a:lnSpc>
                  <a:spcPct val="90000"/>
                </a:lnSpc>
                <a:spcBef>
                  <a:spcPts val="0"/>
                </a:spcBef>
                <a:spcAft>
                  <a:spcPts val="0"/>
                </a:spcAft>
                <a:buClrTx/>
                <a:buSzPct val="120000"/>
                <a:buFontTx/>
                <a:buBlip>
                  <a:blip r:embed="rId3"/>
                </a:buBlip>
                <a:tabLst/>
                <a:defRPr/>
              </a:pPr>
              <a:t>10</a:t>
            </a:fld>
            <a:endParaRPr kumimoji="0" lang="en-US" sz="2000" b="0" i="0" u="none" strike="noStrike" kern="1200" cap="all" spc="0" normalizeH="0" baseline="10000" noProof="0">
              <a:ln>
                <a:noFill/>
              </a:ln>
              <a:solidFill>
                <a:schemeClr val="bg1"/>
              </a:solidFill>
              <a:effectLst/>
              <a:uLnTx/>
              <a:uFillTx/>
              <a:latin typeface="MetricHPE" panose="020B0503030202060203" pitchFamily="34" charset="0"/>
              <a:ea typeface="+mn-ea"/>
              <a:cs typeface="+mn-cs"/>
            </a:endParaRPr>
          </a:p>
        </p:txBody>
      </p:sp>
      <p:sp>
        <p:nvSpPr>
          <p:cNvPr id="42" name="TextBox 41">
            <a:extLst>
              <a:ext uri="{FF2B5EF4-FFF2-40B4-BE49-F238E27FC236}">
                <a16:creationId xmlns:a16="http://schemas.microsoft.com/office/drawing/2014/main" id="{9EE47EC0-0CEB-394D-AFB3-1803648C7580}"/>
              </a:ext>
            </a:extLst>
          </p:cNvPr>
          <p:cNvSpPr txBox="1"/>
          <p:nvPr/>
        </p:nvSpPr>
        <p:spPr>
          <a:xfrm>
            <a:off x="659838" y="4546882"/>
            <a:ext cx="2244507" cy="348557"/>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1000"/>
              </a:spcAft>
              <a:buClrTx/>
              <a:buSzTx/>
              <a:buFontTx/>
              <a:buNone/>
              <a:tabLst/>
              <a:defRPr/>
            </a:pPr>
            <a:r>
              <a:rPr lang="en-US" dirty="0">
                <a:solidFill>
                  <a:schemeClr val="bg1"/>
                </a:solidFill>
                <a:latin typeface="MetricHPE"/>
              </a:rPr>
              <a:t>OpenFOAM Simulation</a:t>
            </a:r>
            <a:endParaRPr kumimoji="0" lang="en-US" b="0" i="0" u="none" strike="noStrike" kern="1200" cap="none" spc="0" normalizeH="0" baseline="0" noProof="0" dirty="0">
              <a:ln>
                <a:noFill/>
              </a:ln>
              <a:solidFill>
                <a:schemeClr val="bg1"/>
              </a:solidFill>
              <a:effectLst/>
              <a:uLnTx/>
              <a:uFillTx/>
              <a:latin typeface="MetricHPE"/>
            </a:endParaRPr>
          </a:p>
        </p:txBody>
      </p:sp>
      <p:sp>
        <p:nvSpPr>
          <p:cNvPr id="39" name="TextBox 38">
            <a:extLst>
              <a:ext uri="{FF2B5EF4-FFF2-40B4-BE49-F238E27FC236}">
                <a16:creationId xmlns:a16="http://schemas.microsoft.com/office/drawing/2014/main" id="{B58CC106-AE80-D549-8A0A-E130CA0DF63F}"/>
              </a:ext>
            </a:extLst>
          </p:cNvPr>
          <p:cNvSpPr txBox="1"/>
          <p:nvPr/>
        </p:nvSpPr>
        <p:spPr>
          <a:xfrm>
            <a:off x="371177" y="899389"/>
            <a:ext cx="11119164" cy="433965"/>
          </a:xfrm>
          <a:prstGeom prst="rect">
            <a:avLst/>
          </a:prstGeom>
          <a:noFill/>
          <a:ln w="57150">
            <a:noFill/>
            <a:miter lim="800000"/>
          </a:ln>
        </p:spPr>
        <p:txBody>
          <a:bodyPr wrap="square" lIns="91440" tIns="91440" rIns="91440" bIns="91440" rtlCol="0" anchor="t">
            <a:spAutoFit/>
          </a:bodyPr>
          <a:lstStyle/>
          <a:p>
            <a:pPr marL="285750" indent="-285750">
              <a:lnSpc>
                <a:spcPct val="90000"/>
              </a:lnSpc>
              <a:spcBef>
                <a:spcPts val="400"/>
              </a:spcBef>
              <a:buFont typeface="MetricHPE" panose="020B0503030202060203" pitchFamily="34" charset="0"/>
              <a:buChar char="•"/>
              <a:defRPr/>
            </a:pPr>
            <a:r>
              <a:rPr lang="en-US" b="1" dirty="0">
                <a:solidFill>
                  <a:schemeClr val="bg1"/>
                </a:solidFill>
                <a:latin typeface="MetricHPE"/>
              </a:rPr>
              <a:t>User story: </a:t>
            </a:r>
            <a:r>
              <a:rPr lang="en-US" dirty="0">
                <a:solidFill>
                  <a:schemeClr val="bg1"/>
                </a:solidFill>
                <a:latin typeface="MetricHPE"/>
              </a:rPr>
              <a:t>I want to use a machine-learning model to reduce my time-to-solution</a:t>
            </a:r>
          </a:p>
        </p:txBody>
      </p:sp>
      <p:sp>
        <p:nvSpPr>
          <p:cNvPr id="72" name="TextBox 71">
            <a:extLst>
              <a:ext uri="{FF2B5EF4-FFF2-40B4-BE49-F238E27FC236}">
                <a16:creationId xmlns:a16="http://schemas.microsoft.com/office/drawing/2014/main" id="{DDCCDCF6-0CA5-844A-8533-0FAF675D8E31}"/>
              </a:ext>
            </a:extLst>
          </p:cNvPr>
          <p:cNvSpPr txBox="1"/>
          <p:nvPr/>
        </p:nvSpPr>
        <p:spPr>
          <a:xfrm>
            <a:off x="5861759" y="3331803"/>
            <a:ext cx="665275" cy="263149"/>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1000"/>
              </a:spcAft>
              <a:buClrTx/>
              <a:buSzTx/>
              <a:buFontTx/>
              <a:buNone/>
              <a:tabLst/>
              <a:defRPr/>
            </a:pPr>
            <a:r>
              <a:rPr kumimoji="0" lang="en-US" sz="1200" b="0" i="0" u="none" strike="noStrike" kern="1200" cap="none" spc="0" normalizeH="0" baseline="0" noProof="0">
                <a:ln>
                  <a:noFill/>
                </a:ln>
                <a:solidFill>
                  <a:schemeClr val="bg1"/>
                </a:solidFill>
                <a:effectLst/>
                <a:uLnTx/>
                <a:uFillTx/>
                <a:latin typeface="MetricHPE"/>
                <a:ea typeface="+mn-ea"/>
                <a:cs typeface="+mn-cs"/>
              </a:rPr>
              <a:t>Data</a:t>
            </a:r>
          </a:p>
        </p:txBody>
      </p:sp>
      <p:cxnSp>
        <p:nvCxnSpPr>
          <p:cNvPr id="52" name="Straight Arrow Connector 51">
            <a:extLst>
              <a:ext uri="{FF2B5EF4-FFF2-40B4-BE49-F238E27FC236}">
                <a16:creationId xmlns:a16="http://schemas.microsoft.com/office/drawing/2014/main" id="{6AFE04DB-672B-3849-ABEC-0004B07000CD}"/>
              </a:ext>
            </a:extLst>
          </p:cNvPr>
          <p:cNvCxnSpPr>
            <a:cxnSpLocks/>
          </p:cNvCxnSpPr>
          <p:nvPr/>
        </p:nvCxnSpPr>
        <p:spPr>
          <a:xfrm>
            <a:off x="3617937" y="3726787"/>
            <a:ext cx="1367555" cy="507537"/>
          </a:xfrm>
          <a:prstGeom prst="straightConnector1">
            <a:avLst/>
          </a:prstGeom>
          <a:ln w="635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8CB003A2-34A3-264F-9C97-0BF9B829CAB1}"/>
              </a:ext>
            </a:extLst>
          </p:cNvPr>
          <p:cNvSpPr txBox="1"/>
          <p:nvPr/>
        </p:nvSpPr>
        <p:spPr>
          <a:xfrm>
            <a:off x="2321287" y="3219399"/>
            <a:ext cx="166009" cy="263149"/>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1000"/>
              </a:spcAft>
              <a:buClrTx/>
              <a:buSzTx/>
              <a:buFontTx/>
              <a:buNone/>
              <a:tabLst/>
              <a:defRPr/>
            </a:pPr>
            <a:r>
              <a:rPr kumimoji="0" lang="en-US" sz="1200" b="0" i="0" u="none" strike="noStrike" kern="1200" cap="none" spc="0" normalizeH="0" baseline="0" noProof="0">
                <a:ln>
                  <a:noFill/>
                </a:ln>
                <a:solidFill>
                  <a:schemeClr val="bg1"/>
                </a:solidFill>
                <a:effectLst/>
                <a:uLnTx/>
                <a:uFillTx/>
                <a:latin typeface="MetricHPE"/>
                <a:ea typeface="+mn-ea"/>
                <a:cs typeface="+mn-cs"/>
              </a:rPr>
              <a:t>.</a:t>
            </a:r>
          </a:p>
        </p:txBody>
      </p:sp>
      <p:sp>
        <p:nvSpPr>
          <p:cNvPr id="83" name="Rounded Rectangle 82">
            <a:extLst>
              <a:ext uri="{FF2B5EF4-FFF2-40B4-BE49-F238E27FC236}">
                <a16:creationId xmlns:a16="http://schemas.microsoft.com/office/drawing/2014/main" id="{E1F8D87E-DB59-AE42-B730-A638DA7A660A}"/>
              </a:ext>
            </a:extLst>
          </p:cNvPr>
          <p:cNvSpPr/>
          <p:nvPr/>
        </p:nvSpPr>
        <p:spPr bwMode="ltGray">
          <a:xfrm>
            <a:off x="4993745" y="2253258"/>
            <a:ext cx="2569790" cy="3151205"/>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chemeClr val="bg1"/>
              </a:solidFill>
              <a:effectLst/>
              <a:uLnTx/>
              <a:uFillTx/>
              <a:latin typeface="MetricHPE"/>
              <a:ea typeface="+mn-ea"/>
              <a:cs typeface="+mn-cs"/>
            </a:endParaRPr>
          </a:p>
        </p:txBody>
      </p:sp>
      <p:sp>
        <p:nvSpPr>
          <p:cNvPr id="85" name="Rounded Rectangle 84">
            <a:extLst>
              <a:ext uri="{FF2B5EF4-FFF2-40B4-BE49-F238E27FC236}">
                <a16:creationId xmlns:a16="http://schemas.microsoft.com/office/drawing/2014/main" id="{D2574FD9-AD6B-C849-84BF-9ED0A695FF2D}"/>
              </a:ext>
            </a:extLst>
          </p:cNvPr>
          <p:cNvSpPr/>
          <p:nvPr/>
        </p:nvSpPr>
        <p:spPr bwMode="ltGray">
          <a:xfrm>
            <a:off x="5615667" y="2573607"/>
            <a:ext cx="1808131" cy="1038871"/>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chemeClr val="bg1"/>
              </a:solidFill>
              <a:effectLst/>
              <a:uLnTx/>
              <a:uFillTx/>
              <a:latin typeface="MetricHPE"/>
              <a:ea typeface="+mn-ea"/>
              <a:cs typeface="+mn-cs"/>
            </a:endParaRPr>
          </a:p>
        </p:txBody>
      </p:sp>
      <p:sp>
        <p:nvSpPr>
          <p:cNvPr id="88" name="TextBox 87">
            <a:extLst>
              <a:ext uri="{FF2B5EF4-FFF2-40B4-BE49-F238E27FC236}">
                <a16:creationId xmlns:a16="http://schemas.microsoft.com/office/drawing/2014/main" id="{1A97F266-1617-C74B-A120-67B711ECC6DF}"/>
              </a:ext>
            </a:extLst>
          </p:cNvPr>
          <p:cNvSpPr txBox="1"/>
          <p:nvPr/>
        </p:nvSpPr>
        <p:spPr>
          <a:xfrm>
            <a:off x="4999356" y="2740219"/>
            <a:ext cx="643125" cy="263149"/>
          </a:xfrm>
          <a:prstGeom prst="rect">
            <a:avLst/>
          </a:prstGeom>
          <a:noFill/>
        </p:spPr>
        <p:txBody>
          <a:bodyPr wrap="none" rtlCol="0">
            <a:spAutoFit/>
          </a:bodyPr>
          <a:lstStyle/>
          <a:p>
            <a:pPr marL="0" marR="0" lvl="0" indent="0" algn="l" defTabSz="914400" rtl="0" eaLnBrk="1" fontAlgn="auto" latinLnBrk="0" hangingPunct="1">
              <a:lnSpc>
                <a:spcPct val="90000"/>
              </a:lnSpc>
              <a:spcBef>
                <a:spcPts val="0"/>
              </a:spcBef>
              <a:spcAft>
                <a:spcPts val="1000"/>
              </a:spcAft>
              <a:buClrTx/>
              <a:buSzTx/>
              <a:buFontTx/>
              <a:buNone/>
              <a:tabLst/>
              <a:defRPr/>
            </a:pPr>
            <a:r>
              <a:rPr kumimoji="0" lang="en-US" sz="1200" b="0" i="0" u="none" strike="noStrike" kern="1200" cap="none" spc="0" normalizeH="0" baseline="0" noProof="0">
                <a:ln>
                  <a:noFill/>
                </a:ln>
                <a:solidFill>
                  <a:schemeClr val="bg1"/>
                </a:solidFill>
                <a:effectLst/>
                <a:uLnTx/>
                <a:uFillTx/>
                <a:latin typeface="MetricHPE"/>
                <a:ea typeface="+mn-ea"/>
                <a:cs typeface="+mn-cs"/>
              </a:rPr>
              <a:t>Shard 1</a:t>
            </a:r>
          </a:p>
        </p:txBody>
      </p:sp>
      <p:sp>
        <p:nvSpPr>
          <p:cNvPr id="90" name="TextBox 89">
            <a:extLst>
              <a:ext uri="{FF2B5EF4-FFF2-40B4-BE49-F238E27FC236}">
                <a16:creationId xmlns:a16="http://schemas.microsoft.com/office/drawing/2014/main" id="{44BD46A9-736E-3A4A-A0B3-345749B2F690}"/>
              </a:ext>
            </a:extLst>
          </p:cNvPr>
          <p:cNvSpPr txBox="1"/>
          <p:nvPr/>
        </p:nvSpPr>
        <p:spPr>
          <a:xfrm>
            <a:off x="4989248" y="4373972"/>
            <a:ext cx="638316" cy="263149"/>
          </a:xfrm>
          <a:prstGeom prst="rect">
            <a:avLst/>
          </a:prstGeom>
          <a:noFill/>
        </p:spPr>
        <p:txBody>
          <a:bodyPr wrap="none" rtlCol="0">
            <a:spAutoFit/>
          </a:bodyPr>
          <a:lstStyle/>
          <a:p>
            <a:pPr marL="0" marR="0" lvl="0" indent="0" algn="l" defTabSz="914400" rtl="0" eaLnBrk="1" fontAlgn="auto" latinLnBrk="0" hangingPunct="1">
              <a:lnSpc>
                <a:spcPct val="90000"/>
              </a:lnSpc>
              <a:spcBef>
                <a:spcPts val="0"/>
              </a:spcBef>
              <a:spcAft>
                <a:spcPts val="1000"/>
              </a:spcAft>
              <a:buClrTx/>
              <a:buSzTx/>
              <a:buFontTx/>
              <a:buNone/>
              <a:tabLst/>
              <a:defRPr/>
            </a:pPr>
            <a:r>
              <a:rPr kumimoji="0" lang="en-US" sz="1200" b="0" i="0" u="none" strike="noStrike" kern="1200" cap="none" spc="0" normalizeH="0" baseline="0" noProof="0">
                <a:ln>
                  <a:noFill/>
                </a:ln>
                <a:solidFill>
                  <a:schemeClr val="bg1"/>
                </a:solidFill>
                <a:effectLst/>
                <a:uLnTx/>
                <a:uFillTx/>
                <a:latin typeface="MetricHPE"/>
                <a:ea typeface="+mn-ea"/>
                <a:cs typeface="+mn-cs"/>
              </a:rPr>
              <a:t>Shard n</a:t>
            </a:r>
          </a:p>
        </p:txBody>
      </p:sp>
      <p:pic>
        <p:nvPicPr>
          <p:cNvPr id="91" name="Picture 10" descr="Redis Logo transparent PNG - StickPNG">
            <a:extLst>
              <a:ext uri="{FF2B5EF4-FFF2-40B4-BE49-F238E27FC236}">
                <a16:creationId xmlns:a16="http://schemas.microsoft.com/office/drawing/2014/main" id="{EBF26F68-9CAA-6346-9C3B-6FAD6B78D7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3519" y="3010473"/>
            <a:ext cx="391974" cy="317086"/>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10" descr="Redis Logo transparent PNG - StickPNG">
            <a:extLst>
              <a:ext uri="{FF2B5EF4-FFF2-40B4-BE49-F238E27FC236}">
                <a16:creationId xmlns:a16="http://schemas.microsoft.com/office/drawing/2014/main" id="{69FD3DB5-E331-8549-81AB-FE3727C689D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2911" y="4643241"/>
            <a:ext cx="391974" cy="317086"/>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id="{AD8DB8C8-C357-7C45-AA38-484A00D525D8}"/>
              </a:ext>
            </a:extLst>
          </p:cNvPr>
          <p:cNvSpPr txBox="1"/>
          <p:nvPr/>
        </p:nvSpPr>
        <p:spPr>
          <a:xfrm>
            <a:off x="6383718" y="3619115"/>
            <a:ext cx="166009" cy="377026"/>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1000"/>
              </a:spcAft>
              <a:buClrTx/>
              <a:buSzTx/>
              <a:buFontTx/>
              <a:buNone/>
              <a:tabLst/>
              <a:defRPr/>
            </a:pPr>
            <a:r>
              <a:rPr kumimoji="0" lang="en-US" sz="2000" b="0" i="0" u="none" strike="noStrike" kern="1200" cap="none" spc="0" normalizeH="0" baseline="0" noProof="0">
                <a:ln>
                  <a:noFill/>
                </a:ln>
                <a:solidFill>
                  <a:schemeClr val="bg1"/>
                </a:solidFill>
                <a:effectLst/>
                <a:uLnTx/>
                <a:uFillTx/>
                <a:latin typeface="MetricHPE"/>
                <a:ea typeface="+mn-ea"/>
                <a:cs typeface="+mn-cs"/>
              </a:rPr>
              <a:t>.</a:t>
            </a:r>
          </a:p>
        </p:txBody>
      </p:sp>
      <p:sp>
        <p:nvSpPr>
          <p:cNvPr id="95" name="TextBox 94">
            <a:extLst>
              <a:ext uri="{FF2B5EF4-FFF2-40B4-BE49-F238E27FC236}">
                <a16:creationId xmlns:a16="http://schemas.microsoft.com/office/drawing/2014/main" id="{C7AEDA97-582D-084C-AC60-863CA4D8BD9A}"/>
              </a:ext>
            </a:extLst>
          </p:cNvPr>
          <p:cNvSpPr txBox="1"/>
          <p:nvPr/>
        </p:nvSpPr>
        <p:spPr>
          <a:xfrm>
            <a:off x="6383719" y="3541484"/>
            <a:ext cx="166009" cy="377026"/>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1000"/>
              </a:spcAft>
              <a:buClrTx/>
              <a:buSzTx/>
              <a:buFontTx/>
              <a:buNone/>
              <a:tabLst/>
              <a:defRPr/>
            </a:pPr>
            <a:r>
              <a:rPr kumimoji="0" lang="en-US" sz="2000" b="0" i="0" u="none" strike="noStrike" kern="1200" cap="none" spc="0" normalizeH="0" baseline="0" noProof="0">
                <a:ln>
                  <a:noFill/>
                </a:ln>
                <a:solidFill>
                  <a:schemeClr val="bg1"/>
                </a:solidFill>
                <a:effectLst/>
                <a:uLnTx/>
                <a:uFillTx/>
                <a:latin typeface="MetricHPE"/>
                <a:ea typeface="+mn-ea"/>
                <a:cs typeface="+mn-cs"/>
              </a:rPr>
              <a:t>.</a:t>
            </a:r>
          </a:p>
        </p:txBody>
      </p:sp>
      <p:sp>
        <p:nvSpPr>
          <p:cNvPr id="96" name="TextBox 95">
            <a:extLst>
              <a:ext uri="{FF2B5EF4-FFF2-40B4-BE49-F238E27FC236}">
                <a16:creationId xmlns:a16="http://schemas.microsoft.com/office/drawing/2014/main" id="{DDC5FD0B-3775-0348-8C3C-2973750C58A2}"/>
              </a:ext>
            </a:extLst>
          </p:cNvPr>
          <p:cNvSpPr txBox="1"/>
          <p:nvPr/>
        </p:nvSpPr>
        <p:spPr>
          <a:xfrm>
            <a:off x="6382818" y="3726787"/>
            <a:ext cx="166009" cy="377026"/>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1000"/>
              </a:spcAft>
              <a:buClrTx/>
              <a:buSzTx/>
              <a:buFontTx/>
              <a:buNone/>
              <a:tabLst/>
              <a:defRPr/>
            </a:pPr>
            <a:r>
              <a:rPr kumimoji="0" lang="en-US" sz="2000" b="0" i="0" u="none" strike="noStrike" kern="1200" cap="none" spc="0" normalizeH="0" baseline="0" noProof="0">
                <a:ln>
                  <a:noFill/>
                </a:ln>
                <a:solidFill>
                  <a:schemeClr val="bg1"/>
                </a:solidFill>
                <a:effectLst/>
                <a:uLnTx/>
                <a:uFillTx/>
                <a:latin typeface="MetricHPE"/>
                <a:ea typeface="+mn-ea"/>
                <a:cs typeface="+mn-cs"/>
              </a:rPr>
              <a:t>.</a:t>
            </a:r>
          </a:p>
        </p:txBody>
      </p:sp>
      <p:sp>
        <p:nvSpPr>
          <p:cNvPr id="104" name="TextBox 103">
            <a:extLst>
              <a:ext uri="{FF2B5EF4-FFF2-40B4-BE49-F238E27FC236}">
                <a16:creationId xmlns:a16="http://schemas.microsoft.com/office/drawing/2014/main" id="{DB200EE1-B009-1441-A53D-E0F50386DEE8}"/>
              </a:ext>
            </a:extLst>
          </p:cNvPr>
          <p:cNvSpPr txBox="1"/>
          <p:nvPr/>
        </p:nvSpPr>
        <p:spPr>
          <a:xfrm>
            <a:off x="5884257" y="4884900"/>
            <a:ext cx="665275" cy="263149"/>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1000"/>
              </a:spcAft>
              <a:buClrTx/>
              <a:buSzTx/>
              <a:buFontTx/>
              <a:buNone/>
              <a:tabLst/>
              <a:defRPr/>
            </a:pPr>
            <a:r>
              <a:rPr kumimoji="0" lang="en-US" sz="1200" b="0" i="0" u="none" strike="noStrike" kern="1200" cap="none" spc="0" normalizeH="0" baseline="0" noProof="0">
                <a:ln>
                  <a:noFill/>
                </a:ln>
                <a:solidFill>
                  <a:schemeClr val="bg1"/>
                </a:solidFill>
                <a:effectLst/>
                <a:uLnTx/>
                <a:uFillTx/>
                <a:latin typeface="MetricHPE"/>
                <a:ea typeface="+mn-ea"/>
                <a:cs typeface="+mn-cs"/>
              </a:rPr>
              <a:t>Data</a:t>
            </a:r>
          </a:p>
        </p:txBody>
      </p:sp>
      <p:sp>
        <p:nvSpPr>
          <p:cNvPr id="105" name="Rounded Rectangle 104">
            <a:extLst>
              <a:ext uri="{FF2B5EF4-FFF2-40B4-BE49-F238E27FC236}">
                <a16:creationId xmlns:a16="http://schemas.microsoft.com/office/drawing/2014/main" id="{58663424-DA1F-D347-B0C3-4F72167D7A5E}"/>
              </a:ext>
            </a:extLst>
          </p:cNvPr>
          <p:cNvSpPr/>
          <p:nvPr/>
        </p:nvSpPr>
        <p:spPr bwMode="ltGray">
          <a:xfrm>
            <a:off x="5638165" y="4126704"/>
            <a:ext cx="1808131" cy="1038871"/>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chemeClr val="bg1"/>
              </a:solidFill>
              <a:effectLst/>
              <a:uLnTx/>
              <a:uFillTx/>
              <a:latin typeface="MetricHPE"/>
              <a:ea typeface="+mn-ea"/>
              <a:cs typeface="+mn-cs"/>
            </a:endParaRPr>
          </a:p>
        </p:txBody>
      </p:sp>
      <p:sp>
        <p:nvSpPr>
          <p:cNvPr id="19" name="TextBox 18">
            <a:extLst>
              <a:ext uri="{FF2B5EF4-FFF2-40B4-BE49-F238E27FC236}">
                <a16:creationId xmlns:a16="http://schemas.microsoft.com/office/drawing/2014/main" id="{96E029D2-888B-A844-B978-37232520B274}"/>
              </a:ext>
            </a:extLst>
          </p:cNvPr>
          <p:cNvSpPr txBox="1"/>
          <p:nvPr/>
        </p:nvSpPr>
        <p:spPr>
          <a:xfrm>
            <a:off x="3517682" y="2723433"/>
            <a:ext cx="1307153" cy="568361"/>
          </a:xfrm>
          <a:prstGeom prst="rect">
            <a:avLst/>
          </a:prstGeom>
          <a:noFill/>
          <a:ln w="57150">
            <a:noFill/>
            <a:miter lim="800000"/>
          </a:ln>
        </p:spPr>
        <p:txBody>
          <a:bodyPr wrap="none" lIns="91440" tIns="91440" rIns="91440" bIns="91440" rtlCol="0">
            <a:spAutoFit/>
          </a:bodyPr>
          <a:lstStyle/>
          <a:p>
            <a:pPr algn="ctr">
              <a:lnSpc>
                <a:spcPct val="90000"/>
              </a:lnSpc>
              <a:spcBef>
                <a:spcPts val="400"/>
              </a:spcBef>
            </a:pPr>
            <a:r>
              <a:rPr lang="en-US" sz="1200" dirty="0">
                <a:solidFill>
                  <a:schemeClr val="bg1"/>
                </a:solidFill>
              </a:rPr>
              <a:t>Tensors</a:t>
            </a:r>
          </a:p>
          <a:p>
            <a:pPr algn="l">
              <a:lnSpc>
                <a:spcPct val="90000"/>
              </a:lnSpc>
              <a:spcBef>
                <a:spcPts val="400"/>
              </a:spcBef>
            </a:pPr>
            <a:r>
              <a:rPr lang="en-US" sz="1200" dirty="0">
                <a:solidFill>
                  <a:schemeClr val="bg1"/>
                </a:solidFill>
              </a:rPr>
              <a:t>(i.e., Fortran Arrays)</a:t>
            </a:r>
          </a:p>
        </p:txBody>
      </p:sp>
      <p:cxnSp>
        <p:nvCxnSpPr>
          <p:cNvPr id="49" name="Straight Arrow Connector 48">
            <a:extLst>
              <a:ext uri="{FF2B5EF4-FFF2-40B4-BE49-F238E27FC236}">
                <a16:creationId xmlns:a16="http://schemas.microsoft.com/office/drawing/2014/main" id="{CEC68F6B-619F-514F-A4D6-5729AE5DDB5A}"/>
              </a:ext>
            </a:extLst>
          </p:cNvPr>
          <p:cNvCxnSpPr>
            <a:cxnSpLocks/>
          </p:cNvCxnSpPr>
          <p:nvPr/>
        </p:nvCxnSpPr>
        <p:spPr>
          <a:xfrm flipV="1">
            <a:off x="6419477" y="3071864"/>
            <a:ext cx="281894" cy="1884"/>
          </a:xfrm>
          <a:prstGeom prst="straightConnector1">
            <a:avLst/>
          </a:prstGeom>
          <a:ln w="34925">
            <a:solidFill>
              <a:schemeClr val="bg2">
                <a:lumMod val="60000"/>
                <a:lumOff val="40000"/>
              </a:schemeClr>
            </a:solidFill>
            <a:headEnd type="triangle"/>
            <a:tailEnd type="triangle"/>
          </a:ln>
        </p:spPr>
        <p:style>
          <a:lnRef idx="3">
            <a:schemeClr val="dk1"/>
          </a:lnRef>
          <a:fillRef idx="0">
            <a:schemeClr val="dk1"/>
          </a:fillRef>
          <a:effectRef idx="2">
            <a:schemeClr val="dk1"/>
          </a:effectRef>
          <a:fontRef idx="minor">
            <a:schemeClr val="tx1"/>
          </a:fontRef>
        </p:style>
      </p:cxnSp>
      <p:cxnSp>
        <p:nvCxnSpPr>
          <p:cNvPr id="53" name="Straight Arrow Connector 52">
            <a:extLst>
              <a:ext uri="{FF2B5EF4-FFF2-40B4-BE49-F238E27FC236}">
                <a16:creationId xmlns:a16="http://schemas.microsoft.com/office/drawing/2014/main" id="{7685B405-72A5-CF40-A513-E33806F12271}"/>
              </a:ext>
            </a:extLst>
          </p:cNvPr>
          <p:cNvCxnSpPr>
            <a:cxnSpLocks/>
          </p:cNvCxnSpPr>
          <p:nvPr/>
        </p:nvCxnSpPr>
        <p:spPr>
          <a:xfrm flipV="1">
            <a:off x="6423483" y="4604220"/>
            <a:ext cx="281894" cy="1884"/>
          </a:xfrm>
          <a:prstGeom prst="straightConnector1">
            <a:avLst/>
          </a:prstGeom>
          <a:ln w="34925">
            <a:solidFill>
              <a:schemeClr val="bg2">
                <a:lumMod val="60000"/>
                <a:lumOff val="40000"/>
              </a:schemeClr>
            </a:solidFill>
            <a:headEnd type="triangle"/>
            <a:tailEnd type="triangle"/>
          </a:ln>
        </p:spPr>
        <p:style>
          <a:lnRef idx="3">
            <a:schemeClr val="dk1"/>
          </a:lnRef>
          <a:fillRef idx="0">
            <a:schemeClr val="dk1"/>
          </a:fillRef>
          <a:effectRef idx="2">
            <a:schemeClr val="dk1"/>
          </a:effectRef>
          <a:fontRef idx="minor">
            <a:schemeClr val="tx1"/>
          </a:fontRef>
        </p:style>
      </p:cxnSp>
      <p:sp>
        <p:nvSpPr>
          <p:cNvPr id="56" name="TextBox 55">
            <a:extLst>
              <a:ext uri="{FF2B5EF4-FFF2-40B4-BE49-F238E27FC236}">
                <a16:creationId xmlns:a16="http://schemas.microsoft.com/office/drawing/2014/main" id="{BBCA16DD-75CE-5C45-8AB0-F52C91DBA531}"/>
              </a:ext>
            </a:extLst>
          </p:cNvPr>
          <p:cNvSpPr txBox="1"/>
          <p:nvPr/>
        </p:nvSpPr>
        <p:spPr>
          <a:xfrm>
            <a:off x="6501777" y="3222528"/>
            <a:ext cx="1224776" cy="200608"/>
          </a:xfrm>
          <a:prstGeom prst="rect">
            <a:avLst/>
          </a:prstGeom>
          <a:noFill/>
          <a:ln w="57150">
            <a:noFill/>
            <a:miter lim="800000"/>
          </a:ln>
        </p:spPr>
        <p:txBody>
          <a:bodyPr wrap="square" lIns="182880" tIns="182880" rIns="182880" bIns="182880" rtlCol="0">
            <a:noAutofit/>
          </a:bodyPr>
          <a:lstStyle/>
          <a:p>
            <a:pPr>
              <a:lnSpc>
                <a:spcPct val="90000"/>
              </a:lnSpc>
              <a:spcBef>
                <a:spcPts val="400"/>
              </a:spcBef>
            </a:pPr>
            <a:r>
              <a:rPr lang="en-US" sz="1200">
                <a:solidFill>
                  <a:schemeClr val="bg1"/>
                </a:solidFill>
              </a:rPr>
              <a:t>AI Models</a:t>
            </a:r>
          </a:p>
        </p:txBody>
      </p:sp>
      <p:sp>
        <p:nvSpPr>
          <p:cNvPr id="58" name="TextBox 57">
            <a:extLst>
              <a:ext uri="{FF2B5EF4-FFF2-40B4-BE49-F238E27FC236}">
                <a16:creationId xmlns:a16="http://schemas.microsoft.com/office/drawing/2014/main" id="{9697B4B7-D361-BA40-86F8-C016AF757828}"/>
              </a:ext>
            </a:extLst>
          </p:cNvPr>
          <p:cNvSpPr txBox="1"/>
          <p:nvPr/>
        </p:nvSpPr>
        <p:spPr>
          <a:xfrm>
            <a:off x="6563448" y="4815866"/>
            <a:ext cx="1224776" cy="200608"/>
          </a:xfrm>
          <a:prstGeom prst="rect">
            <a:avLst/>
          </a:prstGeom>
          <a:noFill/>
          <a:ln w="57150">
            <a:noFill/>
            <a:miter lim="800000"/>
          </a:ln>
        </p:spPr>
        <p:txBody>
          <a:bodyPr wrap="square" lIns="182880" tIns="182880" rIns="182880" bIns="182880" rtlCol="0">
            <a:noAutofit/>
          </a:bodyPr>
          <a:lstStyle/>
          <a:p>
            <a:pPr>
              <a:lnSpc>
                <a:spcPct val="90000"/>
              </a:lnSpc>
              <a:spcBef>
                <a:spcPts val="400"/>
              </a:spcBef>
            </a:pPr>
            <a:r>
              <a:rPr lang="en-US" sz="1200">
                <a:solidFill>
                  <a:schemeClr val="bg1"/>
                </a:solidFill>
              </a:rPr>
              <a:t>AI Models</a:t>
            </a:r>
          </a:p>
        </p:txBody>
      </p:sp>
      <p:pic>
        <p:nvPicPr>
          <p:cNvPr id="50" name="Picture 4">
            <a:extLst>
              <a:ext uri="{FF2B5EF4-FFF2-40B4-BE49-F238E27FC236}">
                <a16:creationId xmlns:a16="http://schemas.microsoft.com/office/drawing/2014/main" id="{9A65D5B2-D0DC-CA41-9917-9968EA03EC0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4559" y="2679064"/>
            <a:ext cx="2299786" cy="1724839"/>
          </a:xfrm>
          <a:prstGeom prst="rect">
            <a:avLst/>
          </a:prstGeom>
          <a:noFill/>
          <a:extLst>
            <a:ext uri="{909E8E84-426E-40DD-AFC4-6F175D3DCCD1}">
              <a14:hiddenFill xmlns:a14="http://schemas.microsoft.com/office/drawing/2010/main">
                <a:solidFill>
                  <a:srgbClr val="FFFFFF"/>
                </a:solidFill>
              </a14:hiddenFill>
            </a:ext>
          </a:extLst>
        </p:spPr>
      </p:pic>
      <p:sp>
        <p:nvSpPr>
          <p:cNvPr id="79" name="Cube 78">
            <a:extLst>
              <a:ext uri="{FF2B5EF4-FFF2-40B4-BE49-F238E27FC236}">
                <a16:creationId xmlns:a16="http://schemas.microsoft.com/office/drawing/2014/main" id="{18A0DCD2-A630-1D4C-A2F3-C351794D7E04}"/>
              </a:ext>
            </a:extLst>
          </p:cNvPr>
          <p:cNvSpPr/>
          <p:nvPr/>
        </p:nvSpPr>
        <p:spPr>
          <a:xfrm>
            <a:off x="2734874" y="3496864"/>
            <a:ext cx="883063" cy="328846"/>
          </a:xfrm>
          <a:prstGeom prst="cube">
            <a:avLst/>
          </a:prstGeom>
          <a:solidFill>
            <a:srgbClr val="01A9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latin typeface="MetricHPE"/>
              </a:rPr>
              <a:t>SmartRedis</a:t>
            </a:r>
            <a:endParaRPr kumimoji="0" lang="en-US" sz="1100" b="0" i="0" u="none" strike="noStrike" kern="1200" cap="none" spc="0" normalizeH="0" baseline="0" noProof="0" dirty="0">
              <a:ln>
                <a:noFill/>
              </a:ln>
              <a:solidFill>
                <a:schemeClr val="bg1"/>
              </a:solidFill>
              <a:effectLst/>
              <a:uLnTx/>
              <a:uFillTx/>
              <a:latin typeface="MetricHPE"/>
            </a:endParaRPr>
          </a:p>
        </p:txBody>
      </p:sp>
      <p:sp>
        <p:nvSpPr>
          <p:cNvPr id="61" name="TextBox 60">
            <a:extLst>
              <a:ext uri="{FF2B5EF4-FFF2-40B4-BE49-F238E27FC236}">
                <a16:creationId xmlns:a16="http://schemas.microsoft.com/office/drawing/2014/main" id="{7A29D047-AFEC-1744-9EE5-400823F34834}"/>
              </a:ext>
            </a:extLst>
          </p:cNvPr>
          <p:cNvSpPr txBox="1"/>
          <p:nvPr/>
        </p:nvSpPr>
        <p:spPr>
          <a:xfrm>
            <a:off x="122418" y="5044243"/>
            <a:ext cx="8787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MetricHPE"/>
                <a:ea typeface="+mn-ea"/>
                <a:cs typeface="+mn-cs"/>
              </a:rPr>
              <a:t>Legend</a:t>
            </a:r>
          </a:p>
        </p:txBody>
      </p:sp>
      <p:sp>
        <p:nvSpPr>
          <p:cNvPr id="64" name="Rounded Rectangle 63">
            <a:extLst>
              <a:ext uri="{FF2B5EF4-FFF2-40B4-BE49-F238E27FC236}">
                <a16:creationId xmlns:a16="http://schemas.microsoft.com/office/drawing/2014/main" id="{75EED8C8-44C3-7C4A-B52A-0D4E7C04F4EA}"/>
              </a:ext>
            </a:extLst>
          </p:cNvPr>
          <p:cNvSpPr/>
          <p:nvPr/>
        </p:nvSpPr>
        <p:spPr>
          <a:xfrm>
            <a:off x="213131" y="5751064"/>
            <a:ext cx="234779" cy="241566"/>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MetricHPE"/>
              <a:ea typeface="+mn-ea"/>
              <a:cs typeface="+mn-cs"/>
            </a:endParaRPr>
          </a:p>
        </p:txBody>
      </p:sp>
      <p:sp>
        <p:nvSpPr>
          <p:cNvPr id="71" name="Rounded Rectangle 70">
            <a:extLst>
              <a:ext uri="{FF2B5EF4-FFF2-40B4-BE49-F238E27FC236}">
                <a16:creationId xmlns:a16="http://schemas.microsoft.com/office/drawing/2014/main" id="{CCBC9DA7-D136-244F-A0E8-D4596F1F7C93}"/>
              </a:ext>
            </a:extLst>
          </p:cNvPr>
          <p:cNvSpPr/>
          <p:nvPr/>
        </p:nvSpPr>
        <p:spPr>
          <a:xfrm>
            <a:off x="213131" y="5404489"/>
            <a:ext cx="234779" cy="241566"/>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MetricHPE"/>
              <a:ea typeface="+mn-ea"/>
              <a:cs typeface="+mn-cs"/>
            </a:endParaRPr>
          </a:p>
        </p:txBody>
      </p:sp>
      <p:sp>
        <p:nvSpPr>
          <p:cNvPr id="73" name="TextBox 72">
            <a:extLst>
              <a:ext uri="{FF2B5EF4-FFF2-40B4-BE49-F238E27FC236}">
                <a16:creationId xmlns:a16="http://schemas.microsoft.com/office/drawing/2014/main" id="{93073A7E-4A3A-FF45-B668-3F1D14E35509}"/>
              </a:ext>
            </a:extLst>
          </p:cNvPr>
          <p:cNvSpPr txBox="1"/>
          <p:nvPr/>
        </p:nvSpPr>
        <p:spPr>
          <a:xfrm>
            <a:off x="416255" y="5340606"/>
            <a:ext cx="318548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MetricHPE"/>
              </a:rPr>
              <a:t>ML inference results</a:t>
            </a:r>
            <a:r>
              <a:rPr kumimoji="0" lang="en-US" sz="1800" b="0" i="0" u="none" strike="noStrike" kern="1200" cap="none" spc="0" normalizeH="0" baseline="0" noProof="0" dirty="0">
                <a:ln>
                  <a:noFill/>
                </a:ln>
                <a:solidFill>
                  <a:schemeClr val="bg1"/>
                </a:solidFill>
                <a:effectLst/>
                <a:uLnTx/>
                <a:uFillTx/>
                <a:latin typeface="MetricHPE"/>
                <a:ea typeface="+mn-ea"/>
                <a:cs typeface="+mn-cs"/>
              </a:rPr>
              <a:t> to </a:t>
            </a:r>
            <a:r>
              <a:rPr lang="en-US" dirty="0">
                <a:solidFill>
                  <a:schemeClr val="bg1"/>
                </a:solidFill>
                <a:latin typeface="MetricHPE"/>
              </a:rPr>
              <a:t>simulation</a:t>
            </a:r>
            <a:endParaRPr kumimoji="0" lang="en-US" sz="1800" b="0" i="0" u="none" strike="noStrike" kern="1200" cap="none" spc="0" normalizeH="0" baseline="0" noProof="0" dirty="0">
              <a:ln>
                <a:noFill/>
              </a:ln>
              <a:solidFill>
                <a:schemeClr val="bg1"/>
              </a:solidFill>
              <a:effectLst/>
              <a:uLnTx/>
              <a:uFillTx/>
              <a:latin typeface="MetricHPE"/>
            </a:endParaRPr>
          </a:p>
        </p:txBody>
      </p:sp>
      <p:sp>
        <p:nvSpPr>
          <p:cNvPr id="75" name="TextBox 74">
            <a:extLst>
              <a:ext uri="{FF2B5EF4-FFF2-40B4-BE49-F238E27FC236}">
                <a16:creationId xmlns:a16="http://schemas.microsoft.com/office/drawing/2014/main" id="{606EFD68-D60A-D446-B066-907FB500F7BC}"/>
              </a:ext>
            </a:extLst>
          </p:cNvPr>
          <p:cNvSpPr txBox="1"/>
          <p:nvPr/>
        </p:nvSpPr>
        <p:spPr>
          <a:xfrm>
            <a:off x="416255" y="5687181"/>
            <a:ext cx="20233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MetricHPE"/>
                <a:ea typeface="+mn-ea"/>
                <a:cs typeface="+mn-cs"/>
              </a:rPr>
              <a:t>Data to Orchestrator</a:t>
            </a:r>
          </a:p>
        </p:txBody>
      </p:sp>
      <p:cxnSp>
        <p:nvCxnSpPr>
          <p:cNvPr id="89" name="Straight Arrow Connector 88">
            <a:extLst>
              <a:ext uri="{FF2B5EF4-FFF2-40B4-BE49-F238E27FC236}">
                <a16:creationId xmlns:a16="http://schemas.microsoft.com/office/drawing/2014/main" id="{9F523772-EBC4-EC43-ACD6-082436956BF0}"/>
              </a:ext>
            </a:extLst>
          </p:cNvPr>
          <p:cNvCxnSpPr>
            <a:cxnSpLocks/>
            <a:stCxn id="79" idx="5"/>
          </p:cNvCxnSpPr>
          <p:nvPr/>
        </p:nvCxnSpPr>
        <p:spPr>
          <a:xfrm flipV="1">
            <a:off x="3617937" y="3226307"/>
            <a:ext cx="1367555" cy="393874"/>
          </a:xfrm>
          <a:prstGeom prst="straightConnector1">
            <a:avLst/>
          </a:prstGeom>
          <a:ln w="63500">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1616A4C1-555D-B947-BB03-51CAC67F01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20936" y="2701189"/>
            <a:ext cx="578015" cy="612850"/>
          </a:xfrm>
          <a:prstGeom prst="rect">
            <a:avLst/>
          </a:prstGeom>
        </p:spPr>
      </p:pic>
      <p:pic>
        <p:nvPicPr>
          <p:cNvPr id="99" name="Picture 98">
            <a:extLst>
              <a:ext uri="{FF2B5EF4-FFF2-40B4-BE49-F238E27FC236}">
                <a16:creationId xmlns:a16="http://schemas.microsoft.com/office/drawing/2014/main" id="{619098FD-B018-6F48-A1C9-81F8AAAE00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43258" y="4261399"/>
            <a:ext cx="578015" cy="612850"/>
          </a:xfrm>
          <a:prstGeom prst="rect">
            <a:avLst/>
          </a:prstGeom>
        </p:spPr>
      </p:pic>
      <p:sp>
        <p:nvSpPr>
          <p:cNvPr id="40" name="TextBox 39">
            <a:extLst>
              <a:ext uri="{FF2B5EF4-FFF2-40B4-BE49-F238E27FC236}">
                <a16:creationId xmlns:a16="http://schemas.microsoft.com/office/drawing/2014/main" id="{7DBAE9F9-FAB7-AD47-8504-CF99CD3E1E13}"/>
              </a:ext>
            </a:extLst>
          </p:cNvPr>
          <p:cNvSpPr txBox="1"/>
          <p:nvPr/>
        </p:nvSpPr>
        <p:spPr>
          <a:xfrm>
            <a:off x="3817187" y="6417349"/>
            <a:ext cx="7673154" cy="440890"/>
          </a:xfrm>
          <a:prstGeom prst="rect">
            <a:avLst/>
          </a:prstGeom>
          <a:noFill/>
          <a:ln w="57150">
            <a:noFill/>
            <a:miter lim="800000"/>
          </a:ln>
        </p:spPr>
        <p:txBody>
          <a:bodyPr wrap="square" lIns="91440" tIns="91440" rIns="91440" bIns="91440" rtlCol="0">
            <a:spAutoFit/>
          </a:bodyPr>
          <a:lstStyle/>
          <a:p>
            <a:pPr lvl="1">
              <a:lnSpc>
                <a:spcPct val="90000"/>
              </a:lnSpc>
              <a:spcBef>
                <a:spcPts val="400"/>
              </a:spcBef>
              <a:defRPr/>
            </a:pPr>
            <a:r>
              <a:rPr kumimoji="0" lang="en-US" b="0" i="0" u="none" strike="noStrike" kern="1200" cap="none" spc="0" normalizeH="0" baseline="0" noProof="0">
                <a:ln>
                  <a:noFill/>
                </a:ln>
                <a:solidFill>
                  <a:schemeClr val="bg1"/>
                </a:solidFill>
                <a:effectLst/>
                <a:uLnTx/>
                <a:uFillTx/>
                <a:latin typeface="MetricHPE"/>
                <a:ea typeface="+mn-ea"/>
                <a:cs typeface="+mn-cs"/>
              </a:rPr>
              <a:t>Code</a:t>
            </a:r>
            <a:r>
              <a:rPr lang="en-US">
                <a:solidFill>
                  <a:schemeClr val="bg1"/>
                </a:solidFill>
                <a:latin typeface="MetricHPE"/>
              </a:rPr>
              <a:t> repo: </a:t>
            </a:r>
            <a:r>
              <a:rPr lang="en-US">
                <a:solidFill>
                  <a:schemeClr val="bg1"/>
                </a:solidFill>
                <a:hlinkClick r:id="rId7">
                  <a:extLst>
                    <a:ext uri="{A12FA001-AC4F-418D-AE19-62706E023703}">
                      <ahyp:hlinkClr xmlns:ahyp="http://schemas.microsoft.com/office/drawing/2018/hyperlinkcolor" val="tx"/>
                    </a:ext>
                  </a:extLst>
                </a:hlinkClick>
              </a:rPr>
              <a:t>https://github.com/CrayLabs/smartsim-openFOAM</a:t>
            </a:r>
            <a:endParaRPr lang="en-US">
              <a:solidFill>
                <a:schemeClr val="bg1"/>
              </a:solidFill>
            </a:endParaRPr>
          </a:p>
        </p:txBody>
      </p:sp>
      <p:sp>
        <p:nvSpPr>
          <p:cNvPr id="43" name="TextBox 42">
            <a:extLst>
              <a:ext uri="{FF2B5EF4-FFF2-40B4-BE49-F238E27FC236}">
                <a16:creationId xmlns:a16="http://schemas.microsoft.com/office/drawing/2014/main" id="{4E99CF50-D127-A740-9CE4-05721496B048}"/>
              </a:ext>
            </a:extLst>
          </p:cNvPr>
          <p:cNvSpPr txBox="1"/>
          <p:nvPr/>
        </p:nvSpPr>
        <p:spPr>
          <a:xfrm>
            <a:off x="8260408" y="2152380"/>
            <a:ext cx="3271754" cy="3835922"/>
          </a:xfrm>
          <a:prstGeom prst="rect">
            <a:avLst/>
          </a:prstGeom>
          <a:noFill/>
          <a:ln w="57150">
            <a:noFill/>
            <a:miter lim="800000"/>
          </a:ln>
        </p:spPr>
        <p:txBody>
          <a:bodyPr wrap="square" lIns="91440" tIns="91440" rIns="91440" bIns="91440" rtlCol="0" anchor="t">
            <a:spAutoFit/>
          </a:bodyPr>
          <a:lstStyle/>
          <a:p>
            <a:pPr marL="285750" indent="-285750">
              <a:lnSpc>
                <a:spcPct val="90000"/>
              </a:lnSpc>
              <a:spcBef>
                <a:spcPts val="400"/>
              </a:spcBef>
              <a:buFont typeface="MetricHPE" panose="020B0503030202060203" pitchFamily="34" charset="0"/>
              <a:buChar char="•"/>
              <a:defRPr/>
            </a:pPr>
            <a:r>
              <a:rPr lang="en-US" b="1" dirty="0">
                <a:solidFill>
                  <a:schemeClr val="bg1"/>
                </a:solidFill>
                <a:latin typeface="MetricHPE"/>
              </a:rPr>
              <a:t>TensorFlow model </a:t>
            </a:r>
            <a:r>
              <a:rPr lang="en-US" dirty="0">
                <a:solidFill>
                  <a:schemeClr val="bg1"/>
                </a:solidFill>
                <a:latin typeface="MetricHPE"/>
              </a:rPr>
              <a:t>provides a pre-conditioned state that </a:t>
            </a:r>
            <a:r>
              <a:rPr lang="en-US" b="1" dirty="0">
                <a:solidFill>
                  <a:schemeClr val="bg1"/>
                </a:solidFill>
                <a:latin typeface="MetricHPE"/>
              </a:rPr>
              <a:t>reduces </a:t>
            </a:r>
            <a:r>
              <a:rPr lang="en-US" dirty="0">
                <a:solidFill>
                  <a:schemeClr val="bg1"/>
                </a:solidFill>
                <a:latin typeface="MetricHPE"/>
              </a:rPr>
              <a:t>number of solver </a:t>
            </a:r>
            <a:r>
              <a:rPr lang="en-US" b="1" dirty="0">
                <a:solidFill>
                  <a:schemeClr val="bg1"/>
                </a:solidFill>
                <a:latin typeface="MetricHPE"/>
              </a:rPr>
              <a:t>iterations</a:t>
            </a:r>
          </a:p>
          <a:p>
            <a:pPr marL="285750" marR="0" lvl="0" indent="-285750" algn="l" defTabSz="914400">
              <a:lnSpc>
                <a:spcPct val="90000"/>
              </a:lnSpc>
              <a:spcBef>
                <a:spcPts val="400"/>
              </a:spcBef>
              <a:spcAft>
                <a:spcPts val="0"/>
              </a:spcAft>
              <a:buClrTx/>
              <a:buSzTx/>
              <a:buFont typeface="MetricHPE" panose="020B0503030202060203" pitchFamily="34" charset="0"/>
              <a:buChar char="•"/>
              <a:tabLst/>
              <a:defRPr/>
            </a:pPr>
            <a:r>
              <a:rPr kumimoji="0" lang="en-US" sz="1800" b="1" i="0" u="none" strike="noStrike" kern="1200" cap="none" spc="0" normalizeH="0" baseline="0" noProof="0" dirty="0">
                <a:ln>
                  <a:noFill/>
                </a:ln>
                <a:solidFill>
                  <a:schemeClr val="bg1"/>
                </a:solidFill>
                <a:effectLst/>
                <a:uLnTx/>
                <a:uFillTx/>
                <a:latin typeface="MetricHPE"/>
                <a:ea typeface="+mn-ea"/>
                <a:cs typeface="+mn-cs"/>
              </a:rPr>
              <a:t>Multi-stage</a:t>
            </a:r>
            <a:r>
              <a:rPr kumimoji="0" lang="en-US" sz="1800" b="0" i="0" u="none" strike="noStrike" kern="1200" cap="none" spc="0" normalizeH="0" baseline="0" noProof="0" dirty="0">
                <a:ln>
                  <a:noFill/>
                </a:ln>
                <a:solidFill>
                  <a:schemeClr val="bg1"/>
                </a:solidFill>
                <a:effectLst/>
                <a:uLnTx/>
                <a:uFillTx/>
                <a:latin typeface="MetricHPE"/>
                <a:ea typeface="+mn-ea"/>
                <a:cs typeface="+mn-cs"/>
              </a:rPr>
              <a:t> workflow in </a:t>
            </a:r>
            <a:r>
              <a:rPr kumimoji="0" lang="en-US" sz="1800" b="1" i="0" strike="noStrike" kern="1200" cap="none" spc="0" normalizeH="0" baseline="0" noProof="0" dirty="0">
                <a:ln>
                  <a:noFill/>
                </a:ln>
                <a:solidFill>
                  <a:schemeClr val="bg1"/>
                </a:solidFill>
                <a:effectLst/>
                <a:uLnTx/>
                <a:uFillTx/>
                <a:latin typeface="MetricHPE"/>
                <a:ea typeface="+mn-ea"/>
                <a:cs typeface="+mn-cs"/>
              </a:rPr>
              <a:t>one</a:t>
            </a:r>
            <a:r>
              <a:rPr kumimoji="0" lang="en-US" sz="1800" b="0" i="0" strike="noStrike" kern="1200" cap="none" spc="0" normalizeH="0" baseline="0" noProof="0" dirty="0">
                <a:ln>
                  <a:noFill/>
                </a:ln>
                <a:solidFill>
                  <a:schemeClr val="bg1"/>
                </a:solidFill>
                <a:effectLst/>
                <a:uLnTx/>
                <a:uFillTx/>
                <a:latin typeface="MetricHPE"/>
                <a:ea typeface="+mn-ea"/>
                <a:cs typeface="+mn-cs"/>
              </a:rPr>
              <a:t> Python </a:t>
            </a:r>
            <a:r>
              <a:rPr kumimoji="0" lang="en-US" sz="1800" b="1" i="0" strike="noStrike" kern="1200" cap="none" spc="0" normalizeH="0" baseline="0" noProof="0" dirty="0">
                <a:ln>
                  <a:noFill/>
                </a:ln>
                <a:solidFill>
                  <a:schemeClr val="bg1"/>
                </a:solidFill>
                <a:effectLst/>
                <a:uLnTx/>
                <a:uFillTx/>
                <a:latin typeface="MetricHPE"/>
                <a:ea typeface="+mn-ea"/>
                <a:cs typeface="+mn-cs"/>
              </a:rPr>
              <a:t>script</a:t>
            </a:r>
            <a:endParaRPr lang="en-US" dirty="0">
              <a:solidFill>
                <a:schemeClr val="bg1"/>
              </a:solidFill>
              <a:ea typeface="+mn-ea"/>
              <a:cs typeface="+mn-cs"/>
            </a:endParaRPr>
          </a:p>
          <a:p>
            <a:pPr marL="742950" marR="0" lvl="1" indent="-285750" algn="l" defTabSz="914400" rtl="0" eaLnBrk="1" fontAlgn="auto" latinLnBrk="0" hangingPunct="1">
              <a:lnSpc>
                <a:spcPct val="90000"/>
              </a:lnSpc>
              <a:spcBef>
                <a:spcPts val="400"/>
              </a:spcBef>
              <a:spcAft>
                <a:spcPts val="0"/>
              </a:spcAft>
              <a:buClrTx/>
              <a:buSzTx/>
              <a:buFont typeface="MetricHPE" panose="020B0503030202060203" pitchFamily="34" charset="0"/>
              <a:buChar char="•"/>
              <a:tabLst/>
              <a:defRPr/>
            </a:pPr>
            <a:r>
              <a:rPr kumimoji="0" lang="en-US" sz="1800" b="0" i="0" u="none" strike="noStrike" kern="1200" cap="none" spc="0" normalizeH="0" baseline="0" noProof="0" dirty="0">
                <a:ln>
                  <a:noFill/>
                </a:ln>
                <a:solidFill>
                  <a:schemeClr val="bg1"/>
                </a:solidFill>
                <a:effectLst/>
                <a:uLnTx/>
                <a:uFillTx/>
                <a:latin typeface="MetricHPE"/>
              </a:rPr>
              <a:t>Mesh decomposition</a:t>
            </a:r>
            <a:endParaRPr lang="en-US" sz="1800" b="0" i="0" u="none" strike="noStrike" kern="1200" cap="none" spc="0" normalizeH="0" baseline="0" noProof="0" dirty="0">
              <a:ln>
                <a:noFill/>
              </a:ln>
              <a:solidFill>
                <a:schemeClr val="bg1"/>
              </a:solidFill>
              <a:effectLst/>
              <a:uLnTx/>
              <a:uFillTx/>
              <a:latin typeface="MetricHPE"/>
            </a:endParaRPr>
          </a:p>
          <a:p>
            <a:pPr marL="742950" marR="0" lvl="1" indent="-285750" algn="l" defTabSz="914400" rtl="0" eaLnBrk="1" fontAlgn="auto" latinLnBrk="0" hangingPunct="1">
              <a:lnSpc>
                <a:spcPct val="90000"/>
              </a:lnSpc>
              <a:spcBef>
                <a:spcPts val="400"/>
              </a:spcBef>
              <a:spcAft>
                <a:spcPts val="0"/>
              </a:spcAft>
              <a:buClrTx/>
              <a:buSzTx/>
              <a:buFont typeface="MetricHPE" panose="020B0503030202060203" pitchFamily="34" charset="0"/>
              <a:buChar char="•"/>
              <a:tabLst/>
              <a:defRPr/>
            </a:pPr>
            <a:r>
              <a:rPr lang="en-US" dirty="0">
                <a:solidFill>
                  <a:schemeClr val="bg1"/>
                </a:solidFill>
                <a:latin typeface="MetricHPE"/>
              </a:rPr>
              <a:t>ML training</a:t>
            </a:r>
            <a:endParaRPr lang="en-US" sz="1800" b="0" i="0" u="none" strike="noStrike" kern="1200" cap="none" spc="0" normalizeH="0" baseline="0" noProof="0" dirty="0">
              <a:ln>
                <a:noFill/>
              </a:ln>
              <a:solidFill>
                <a:schemeClr val="bg1"/>
              </a:solidFill>
              <a:effectLst/>
              <a:uLnTx/>
              <a:uFillTx/>
              <a:latin typeface="MetricHPE"/>
            </a:endParaRPr>
          </a:p>
          <a:p>
            <a:pPr marL="742950" marR="0" lvl="1" indent="-285750" algn="l" defTabSz="914400" rtl="0" eaLnBrk="1" fontAlgn="auto" latinLnBrk="0" hangingPunct="1">
              <a:lnSpc>
                <a:spcPct val="90000"/>
              </a:lnSpc>
              <a:spcBef>
                <a:spcPts val="400"/>
              </a:spcBef>
              <a:spcAft>
                <a:spcPts val="0"/>
              </a:spcAft>
              <a:buClrTx/>
              <a:buSzTx/>
              <a:buFont typeface="MetricHPE" panose="020B0503030202060203" pitchFamily="34" charset="0"/>
              <a:buChar char="•"/>
              <a:tabLst/>
              <a:defRPr/>
            </a:pPr>
            <a:r>
              <a:rPr lang="en-US" dirty="0">
                <a:solidFill>
                  <a:schemeClr val="bg1"/>
                </a:solidFill>
                <a:latin typeface="MetricHPE"/>
              </a:rPr>
              <a:t>ML </a:t>
            </a:r>
            <a:r>
              <a:rPr kumimoji="0" lang="en-US" sz="1800" b="0" i="0" u="none" strike="noStrike" kern="1200" cap="none" spc="0" normalizeH="0" baseline="0" noProof="0" dirty="0">
                <a:ln>
                  <a:noFill/>
                </a:ln>
                <a:solidFill>
                  <a:schemeClr val="bg1"/>
                </a:solidFill>
                <a:effectLst/>
                <a:uLnTx/>
                <a:uFillTx/>
                <a:latin typeface="MetricHPE"/>
              </a:rPr>
              <a:t>inference</a:t>
            </a:r>
            <a:endParaRPr lang="en-US" sz="1800" b="0" i="0" u="none" strike="noStrike" kern="1200" cap="none" spc="0" normalizeH="0" baseline="0" noProof="0" dirty="0">
              <a:ln>
                <a:noFill/>
              </a:ln>
              <a:solidFill>
                <a:schemeClr val="bg1"/>
              </a:solidFill>
              <a:effectLst/>
              <a:uLnTx/>
              <a:uFillTx/>
              <a:latin typeface="MetricHPE"/>
            </a:endParaRPr>
          </a:p>
          <a:p>
            <a:pPr marL="742950" marR="0" lvl="1" indent="-285750" algn="l" defTabSz="914400" rtl="0" eaLnBrk="1" fontAlgn="auto" latinLnBrk="0" hangingPunct="1">
              <a:lnSpc>
                <a:spcPct val="90000"/>
              </a:lnSpc>
              <a:spcBef>
                <a:spcPts val="400"/>
              </a:spcBef>
              <a:spcAft>
                <a:spcPts val="0"/>
              </a:spcAft>
              <a:buClrTx/>
              <a:buSzTx/>
              <a:buFont typeface="MetricHPE" panose="020B0503030202060203" pitchFamily="34" charset="0"/>
              <a:buChar char="•"/>
              <a:tabLst/>
              <a:defRPr/>
            </a:pPr>
            <a:r>
              <a:rPr lang="en-US" dirty="0">
                <a:solidFill>
                  <a:schemeClr val="bg1"/>
                </a:solidFill>
                <a:latin typeface="MetricHPE"/>
              </a:rPr>
              <a:t>Solver Integration</a:t>
            </a:r>
          </a:p>
          <a:p>
            <a:pPr marL="742950" marR="0" lvl="1" indent="-285750" algn="l" defTabSz="914400" rtl="0" eaLnBrk="1" fontAlgn="auto" latinLnBrk="0" hangingPunct="1">
              <a:lnSpc>
                <a:spcPct val="90000"/>
              </a:lnSpc>
              <a:spcBef>
                <a:spcPts val="400"/>
              </a:spcBef>
              <a:spcAft>
                <a:spcPts val="0"/>
              </a:spcAft>
              <a:buClrTx/>
              <a:buSzTx/>
              <a:buFont typeface="MetricHPE" panose="020B0503030202060203" pitchFamily="34" charset="0"/>
              <a:buChar char="•"/>
              <a:tabLst/>
              <a:defRPr/>
            </a:pPr>
            <a:r>
              <a:rPr kumimoji="0" lang="en-US" sz="1800" b="0" i="0" u="none" strike="noStrike" kern="1200" cap="none" spc="0" normalizeH="0" baseline="0" noProof="0" dirty="0">
                <a:ln>
                  <a:noFill/>
                </a:ln>
                <a:solidFill>
                  <a:schemeClr val="bg1"/>
                </a:solidFill>
                <a:effectLst/>
                <a:uLnTx/>
                <a:uFillTx/>
                <a:latin typeface="MetricHPE"/>
              </a:rPr>
              <a:t>Analysis</a:t>
            </a:r>
            <a:endParaRPr lang="en-US" sz="1800" b="0" i="0" u="none" strike="noStrike" kern="1200" cap="none" spc="0" normalizeH="0" baseline="0" noProof="0" dirty="0">
              <a:ln>
                <a:noFill/>
              </a:ln>
              <a:solidFill>
                <a:schemeClr val="bg1"/>
              </a:solidFill>
              <a:effectLst/>
              <a:uLnTx/>
              <a:uFillTx/>
              <a:latin typeface="MetricHPE"/>
            </a:endParaRPr>
          </a:p>
          <a:p>
            <a:pPr marL="742950" marR="0" lvl="1" indent="-285750" algn="l" defTabSz="914400" rtl="0" eaLnBrk="1" fontAlgn="auto" latinLnBrk="0" hangingPunct="1">
              <a:lnSpc>
                <a:spcPct val="90000"/>
              </a:lnSpc>
              <a:spcBef>
                <a:spcPts val="400"/>
              </a:spcBef>
              <a:spcAft>
                <a:spcPts val="0"/>
              </a:spcAft>
              <a:buClrTx/>
              <a:buSzTx/>
              <a:buFont typeface="MetricHPE" panose="020B0503030202060203" pitchFamily="34" charset="0"/>
              <a:buChar char="•"/>
              <a:tabLst/>
              <a:defRPr/>
            </a:pPr>
            <a:r>
              <a:rPr kumimoji="0" lang="en-US" sz="1800" b="0" i="0" u="none" strike="noStrike" kern="1200" cap="none" spc="0" normalizeH="0" baseline="0" noProof="0" dirty="0">
                <a:ln>
                  <a:noFill/>
                </a:ln>
                <a:solidFill>
                  <a:schemeClr val="bg1"/>
                </a:solidFill>
                <a:effectLst/>
                <a:uLnTx/>
                <a:uFillTx/>
                <a:latin typeface="MetricHPE"/>
              </a:rPr>
              <a:t>Visualization</a:t>
            </a:r>
            <a:endParaRPr lang="en-US" sz="1800" b="0" i="0" u="none" strike="noStrike" kern="1200" cap="none" spc="0" normalizeH="0" baseline="0" noProof="0" dirty="0">
              <a:ln>
                <a:noFill/>
              </a:ln>
              <a:solidFill>
                <a:schemeClr val="bg1"/>
              </a:solidFill>
              <a:effectLst/>
              <a:uLnTx/>
              <a:uFillTx/>
              <a:latin typeface="MetricHPE"/>
            </a:endParaRPr>
          </a:p>
          <a:p>
            <a:pPr>
              <a:lnSpc>
                <a:spcPct val="90000"/>
              </a:lnSpc>
              <a:spcBef>
                <a:spcPts val="400"/>
              </a:spcBef>
              <a:defRPr/>
            </a:pPr>
            <a:endParaRPr lang="en-US" dirty="0">
              <a:solidFill>
                <a:schemeClr val="bg1"/>
              </a:solidFill>
              <a:latin typeface="MetricHPE"/>
            </a:endParaRPr>
          </a:p>
        </p:txBody>
      </p:sp>
      <p:sp>
        <p:nvSpPr>
          <p:cNvPr id="3" name="TextBox 2">
            <a:extLst>
              <a:ext uri="{FF2B5EF4-FFF2-40B4-BE49-F238E27FC236}">
                <a16:creationId xmlns:a16="http://schemas.microsoft.com/office/drawing/2014/main" id="{20A9B54F-267F-698B-CEA6-E8A24CCBF468}"/>
              </a:ext>
            </a:extLst>
          </p:cNvPr>
          <p:cNvSpPr txBox="1"/>
          <p:nvPr/>
        </p:nvSpPr>
        <p:spPr>
          <a:xfrm>
            <a:off x="4602385" y="5465411"/>
            <a:ext cx="3486553" cy="719171"/>
          </a:xfrm>
          <a:prstGeom prst="rect">
            <a:avLst/>
          </a:prstGeom>
          <a:noFill/>
        </p:spPr>
        <p:txBody>
          <a:bodyPr wrap="square" lIns="91440" tIns="45720" rIns="91440" bIns="45720" rtlCol="0" anchor="t">
            <a:spAutoFit/>
          </a:bodyPr>
          <a:lstStyle/>
          <a:p>
            <a:pPr algn="ctr">
              <a:lnSpc>
                <a:spcPct val="90000"/>
              </a:lnSpc>
              <a:spcAft>
                <a:spcPts val="1000"/>
              </a:spcAft>
              <a:defRPr/>
            </a:pPr>
            <a:r>
              <a:rPr kumimoji="0" lang="en-US" sz="1800" b="0" i="0" u="none" strike="noStrike" kern="1200" cap="none" spc="0" normalizeH="0" baseline="0" noProof="0" dirty="0">
                <a:ln>
                  <a:noFill/>
                </a:ln>
                <a:solidFill>
                  <a:schemeClr val="bg1"/>
                </a:solidFill>
                <a:effectLst/>
                <a:uLnTx/>
                <a:uFillTx/>
                <a:latin typeface="MetricHPE"/>
                <a:ea typeface="+mn-ea"/>
                <a:cs typeface="+mn-cs"/>
              </a:rPr>
              <a:t>“Orchestrator”</a:t>
            </a:r>
          </a:p>
          <a:p>
            <a:pPr algn="ctr">
              <a:lnSpc>
                <a:spcPct val="90000"/>
              </a:lnSpc>
              <a:spcAft>
                <a:spcPts val="1000"/>
              </a:spcAft>
              <a:defRPr/>
            </a:pPr>
            <a:r>
              <a:rPr lang="en-US" dirty="0">
                <a:solidFill>
                  <a:schemeClr val="bg1"/>
                </a:solidFill>
                <a:latin typeface="MetricHPE"/>
              </a:rPr>
              <a:t>Datastore and inference engine</a:t>
            </a:r>
          </a:p>
        </p:txBody>
      </p:sp>
      <p:pic>
        <p:nvPicPr>
          <p:cNvPr id="6" name="Picture 5" descr="A black and white logo&#10;&#10;Description automatically generated">
            <a:extLst>
              <a:ext uri="{FF2B5EF4-FFF2-40B4-BE49-F238E27FC236}">
                <a16:creationId xmlns:a16="http://schemas.microsoft.com/office/drawing/2014/main" id="{52C73E6B-7CD0-CC01-C45B-CAC6F2AC3558}"/>
              </a:ext>
            </a:extLst>
          </p:cNvPr>
          <p:cNvPicPr>
            <a:picLocks noChangeAspect="1"/>
          </p:cNvPicPr>
          <p:nvPr/>
        </p:nvPicPr>
        <p:blipFill>
          <a:blip r:embed="rId8"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5831930" y="2682205"/>
            <a:ext cx="535076" cy="708148"/>
          </a:xfrm>
          <a:prstGeom prst="rect">
            <a:avLst/>
          </a:prstGeom>
          <a:ln>
            <a:noFill/>
          </a:ln>
        </p:spPr>
      </p:pic>
      <p:pic>
        <p:nvPicPr>
          <p:cNvPr id="7" name="Picture 6" descr="A black and white logo&#10;&#10;Description automatically generated">
            <a:extLst>
              <a:ext uri="{FF2B5EF4-FFF2-40B4-BE49-F238E27FC236}">
                <a16:creationId xmlns:a16="http://schemas.microsoft.com/office/drawing/2014/main" id="{C6725973-C07F-2DB0-DEB2-AC36B888A4D9}"/>
              </a:ext>
            </a:extLst>
          </p:cNvPr>
          <p:cNvPicPr>
            <a:picLocks noChangeAspect="1"/>
          </p:cNvPicPr>
          <p:nvPr/>
        </p:nvPicPr>
        <p:blipFill>
          <a:blip r:embed="rId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850526" y="4204335"/>
            <a:ext cx="535076" cy="708148"/>
          </a:xfrm>
          <a:prstGeom prst="rect">
            <a:avLst/>
          </a:prstGeom>
          <a:ln>
            <a:noFill/>
          </a:ln>
        </p:spPr>
      </p:pic>
    </p:spTree>
    <p:extLst>
      <p:ext uri="{BB962C8B-B14F-4D97-AF65-F5344CB8AC3E}">
        <p14:creationId xmlns:p14="http://schemas.microsoft.com/office/powerpoint/2010/main" val="488121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031DA50-D036-EDAC-AA8F-4A64266D3018}"/>
              </a:ext>
            </a:extLst>
          </p:cNvPr>
          <p:cNvSpPr>
            <a:spLocks noGrp="1"/>
          </p:cNvSpPr>
          <p:nvPr>
            <p:ph type="ftr" sz="quarter" idx="15"/>
          </p:nvPr>
        </p:nvSpPr>
        <p:spPr/>
        <p:txBody>
          <a:bodyPr/>
          <a:lstStyle/>
          <a:p>
            <a:r>
              <a:rPr lang="en-US"/>
              <a:t>craylabs@hpe.com</a:t>
            </a:r>
          </a:p>
        </p:txBody>
      </p:sp>
      <p:sp>
        <p:nvSpPr>
          <p:cNvPr id="5" name="Slide Number Placeholder 4">
            <a:extLst>
              <a:ext uri="{FF2B5EF4-FFF2-40B4-BE49-F238E27FC236}">
                <a16:creationId xmlns:a16="http://schemas.microsoft.com/office/drawing/2014/main" id="{B7F2B9D0-5B90-EDF6-73FC-9986800DEB80}"/>
              </a:ext>
            </a:extLst>
          </p:cNvPr>
          <p:cNvSpPr>
            <a:spLocks noGrp="1"/>
          </p:cNvSpPr>
          <p:nvPr>
            <p:ph type="sldNum" sz="quarter" idx="16"/>
          </p:nvPr>
        </p:nvSpPr>
        <p:spPr/>
        <p:txBody>
          <a:bodyPr/>
          <a:lstStyle/>
          <a:p>
            <a:pPr defTabSz="1088421">
              <a:buFontTx/>
              <a:buBlip>
                <a:blip r:embed="rId3"/>
              </a:buBlip>
            </a:pPr>
            <a:fld id="{104FC826-72BB-4AF1-BA01-A94F7396A7DC}" type="slidenum">
              <a:rPr lang="en-US" smtClean="0"/>
              <a:pPr defTabSz="1088421">
                <a:buFontTx/>
                <a:buBlip>
                  <a:blip r:embed="rId3"/>
                </a:buBlip>
              </a:pPr>
              <a:t>11</a:t>
            </a:fld>
            <a:endParaRPr lang="en-US"/>
          </a:p>
        </p:txBody>
      </p:sp>
      <p:sp>
        <p:nvSpPr>
          <p:cNvPr id="7" name="Title 6">
            <a:extLst>
              <a:ext uri="{FF2B5EF4-FFF2-40B4-BE49-F238E27FC236}">
                <a16:creationId xmlns:a16="http://schemas.microsoft.com/office/drawing/2014/main" id="{4CEBF7A2-B765-E1EC-2DC2-70F49A8C2335}"/>
              </a:ext>
            </a:extLst>
          </p:cNvPr>
          <p:cNvSpPr>
            <a:spLocks noGrp="1"/>
          </p:cNvSpPr>
          <p:nvPr>
            <p:ph type="title"/>
          </p:nvPr>
        </p:nvSpPr>
        <p:spPr/>
        <p:txBody>
          <a:bodyPr/>
          <a:lstStyle/>
          <a:p>
            <a:r>
              <a:rPr lang="en-GB" dirty="0"/>
              <a:t>Running at scale</a:t>
            </a:r>
          </a:p>
        </p:txBody>
      </p:sp>
      <p:pic>
        <p:nvPicPr>
          <p:cNvPr id="3076" name="Picture 4" descr="Are climate models reliable?">
            <a:extLst>
              <a:ext uri="{FF2B5EF4-FFF2-40B4-BE49-F238E27FC236}">
                <a16:creationId xmlns:a16="http://schemas.microsoft.com/office/drawing/2014/main" id="{DD6B4563-5955-9C88-ACAC-42EC6DF7BA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6549" y="499365"/>
            <a:ext cx="7375451" cy="5520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212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4DCB4-3CE2-244A-9CC6-CBE9D9FBC206}"/>
              </a:ext>
            </a:extLst>
          </p:cNvPr>
          <p:cNvSpPr>
            <a:spLocks noGrp="1"/>
          </p:cNvSpPr>
          <p:nvPr>
            <p:ph type="title"/>
          </p:nvPr>
        </p:nvSpPr>
        <p:spPr/>
        <p:txBody>
          <a:bodyPr anchor="b">
            <a:normAutofit/>
          </a:bodyPr>
          <a:lstStyle/>
          <a:p>
            <a:r>
              <a:rPr lang="en-US" dirty="0"/>
              <a:t>Collaboration example</a:t>
            </a:r>
          </a:p>
        </p:txBody>
      </p:sp>
      <p:sp>
        <p:nvSpPr>
          <p:cNvPr id="5" name="Footer Placeholder 4">
            <a:extLst>
              <a:ext uri="{FF2B5EF4-FFF2-40B4-BE49-F238E27FC236}">
                <a16:creationId xmlns:a16="http://schemas.microsoft.com/office/drawing/2014/main" id="{F2561BC8-7925-4F0F-06AA-2EF611C7A299}"/>
              </a:ext>
            </a:extLst>
          </p:cNvPr>
          <p:cNvSpPr>
            <a:spLocks noGrp="1"/>
          </p:cNvSpPr>
          <p:nvPr>
            <p:ph type="ftr" sz="quarter" idx="10"/>
          </p:nvPr>
        </p:nvSpPr>
        <p:spPr/>
        <p:txBody>
          <a:bodyPr/>
          <a:lstStyle/>
          <a:p>
            <a:r>
              <a:rPr lang="en-US"/>
              <a:t>craylabs@hpe.com</a:t>
            </a:r>
          </a:p>
        </p:txBody>
      </p:sp>
      <p:sp>
        <p:nvSpPr>
          <p:cNvPr id="12" name="Slide Number Placeholder 5">
            <a:extLst>
              <a:ext uri="{FF2B5EF4-FFF2-40B4-BE49-F238E27FC236}">
                <a16:creationId xmlns:a16="http://schemas.microsoft.com/office/drawing/2014/main" id="{CB60FF47-12DB-416D-971C-EDD1B0F38E0F}"/>
              </a:ext>
            </a:extLst>
          </p:cNvPr>
          <p:cNvSpPr>
            <a:spLocks noGrp="1"/>
          </p:cNvSpPr>
          <p:nvPr>
            <p:ph type="sldNum" sz="quarter" idx="11"/>
          </p:nvPr>
        </p:nvSpPr>
        <p:spPr/>
        <p:txBody>
          <a:bodyPr/>
          <a:lstStyle/>
          <a:p>
            <a:pPr defTabSz="1088421">
              <a:spcAft>
                <a:spcPts val="600"/>
              </a:spcAft>
              <a:buFontTx/>
              <a:buBlip>
                <a:blip r:embed="rId3"/>
              </a:buBlip>
            </a:pPr>
            <a:fld id="{104FC826-72BB-4AF1-BA01-A94F7396A7DC}" type="slidenum">
              <a:rPr lang="en-US" smtClean="0"/>
              <a:pPr defTabSz="1088421">
                <a:spcAft>
                  <a:spcPts val="600"/>
                </a:spcAft>
                <a:buFontTx/>
                <a:buBlip>
                  <a:blip r:embed="rId3"/>
                </a:buBlip>
              </a:pPr>
              <a:t>12</a:t>
            </a:fld>
            <a:endParaRPr lang="en-US"/>
          </a:p>
        </p:txBody>
      </p:sp>
      <p:pic>
        <p:nvPicPr>
          <p:cNvPr id="7" name="Picture 6" descr="A black and white logo&#10;&#10;Description automatically generated">
            <a:extLst>
              <a:ext uri="{FF2B5EF4-FFF2-40B4-BE49-F238E27FC236}">
                <a16:creationId xmlns:a16="http://schemas.microsoft.com/office/drawing/2014/main" id="{A03BBB87-1E9F-77CB-5AB4-48F3D15757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696" y="1071693"/>
            <a:ext cx="1842153" cy="730687"/>
          </a:xfrm>
          <a:prstGeom prst="rect">
            <a:avLst/>
          </a:prstGeom>
        </p:spPr>
      </p:pic>
      <p:pic>
        <p:nvPicPr>
          <p:cNvPr id="2052" name="Picture 4" descr="Our structure | National Center for Atmospheric Research">
            <a:extLst>
              <a:ext uri="{FF2B5EF4-FFF2-40B4-BE49-F238E27FC236}">
                <a16:creationId xmlns:a16="http://schemas.microsoft.com/office/drawing/2014/main" id="{40A166F6-1429-E2CB-FD3E-17948D46A46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015180" y="1089799"/>
            <a:ext cx="2593649" cy="694474"/>
          </a:xfrm>
          <a:prstGeom prst="rect">
            <a:avLst/>
          </a:prstGeom>
          <a:noFill/>
          <a:extLst>
            <a:ext uri="{909E8E84-426E-40DD-AFC4-6F175D3DCCD1}">
              <a14:hiddenFill xmlns:a14="http://schemas.microsoft.com/office/drawing/2010/main">
                <a:solidFill>
                  <a:srgbClr val="FFFFFF"/>
                </a:solidFill>
              </a14:hiddenFill>
            </a:ext>
          </a:extLst>
        </p:spPr>
      </p:pic>
      <p:sp>
        <p:nvSpPr>
          <p:cNvPr id="10" name="Plus Sign 9">
            <a:extLst>
              <a:ext uri="{FF2B5EF4-FFF2-40B4-BE49-F238E27FC236}">
                <a16:creationId xmlns:a16="http://schemas.microsoft.com/office/drawing/2014/main" id="{6CA3775B-522F-2E27-568F-C3C6449432C3}"/>
              </a:ext>
            </a:extLst>
          </p:cNvPr>
          <p:cNvSpPr/>
          <p:nvPr/>
        </p:nvSpPr>
        <p:spPr bwMode="ltGray">
          <a:xfrm>
            <a:off x="2414219" y="1223518"/>
            <a:ext cx="418589" cy="427037"/>
          </a:xfrm>
          <a:prstGeom prst="mathPlus">
            <a:avLst>
              <a:gd name="adj1" fmla="val 12994"/>
            </a:avLst>
          </a:prstGeom>
          <a:solidFill>
            <a:schemeClr val="accent4"/>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2" descr="Sea Surface Temperature Simulation (Indian Ocean) GIF | Gfycat">
            <a:extLst>
              <a:ext uri="{FF2B5EF4-FFF2-40B4-BE49-F238E27FC236}">
                <a16:creationId xmlns:a16="http://schemas.microsoft.com/office/drawing/2014/main" id="{5092F55B-D70A-1CB4-565D-392322EF3E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5421" y="1092200"/>
            <a:ext cx="6096000" cy="46736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C760FE1-36B9-AC70-3DC3-3DCEFF3D76E1}"/>
              </a:ext>
            </a:extLst>
          </p:cNvPr>
          <p:cNvSpPr txBox="1"/>
          <p:nvPr/>
        </p:nvSpPr>
        <p:spPr>
          <a:xfrm>
            <a:off x="350792" y="2420680"/>
            <a:ext cx="5440407" cy="2800767"/>
          </a:xfrm>
          <a:prstGeom prst="rect">
            <a:avLst/>
          </a:prstGeom>
          <a:noFill/>
          <a:ln w="57150">
            <a:solidFill>
              <a:schemeClr val="accent1"/>
            </a:solidFill>
            <a:miter lim="800000"/>
          </a:ln>
        </p:spPr>
        <p:txBody>
          <a:bodyPr wrap="square">
            <a:spAutoFit/>
          </a:bodyPr>
          <a:lstStyle/>
          <a:p>
            <a:pPr>
              <a:defRPr/>
            </a:pPr>
            <a:r>
              <a:rPr lang="en-US" sz="1600" b="1" dirty="0">
                <a:solidFill>
                  <a:schemeClr val="bg1"/>
                </a:solidFill>
              </a:rPr>
              <a:t>Goal: </a:t>
            </a:r>
            <a:r>
              <a:rPr lang="en-US" sz="1600" dirty="0">
                <a:solidFill>
                  <a:schemeClr val="bg1"/>
                </a:solidFill>
              </a:rPr>
              <a:t>Improve the turbulence model using ML</a:t>
            </a:r>
          </a:p>
          <a:p>
            <a:pPr lvl="0">
              <a:defRPr/>
            </a:pPr>
            <a:endParaRPr lang="en-US" sz="1600" dirty="0">
              <a:solidFill>
                <a:schemeClr val="bg1"/>
              </a:solidFill>
            </a:endParaRPr>
          </a:p>
          <a:p>
            <a:pPr marL="285750" lvl="0" indent="-285750">
              <a:buFont typeface="Arial" panose="020B0604020202020204" pitchFamily="34" charset="0"/>
              <a:buChar char="•"/>
              <a:defRPr/>
            </a:pPr>
            <a:r>
              <a:rPr lang="en-US" sz="1600" dirty="0">
                <a:solidFill>
                  <a:schemeClr val="bg1"/>
                </a:solidFill>
              </a:rPr>
              <a:t>MOM6+PyTorch orchestrated via SmartSim</a:t>
            </a:r>
          </a:p>
          <a:p>
            <a:pPr marL="285750" lvl="0" indent="-285750">
              <a:buFont typeface="Arial" panose="020B0604020202020204" pitchFamily="34" charset="0"/>
              <a:buChar char="•"/>
              <a:defRPr/>
            </a:pPr>
            <a:r>
              <a:rPr lang="en-US" sz="1600" dirty="0">
                <a:solidFill>
                  <a:schemeClr val="bg1"/>
                </a:solidFill>
              </a:rPr>
              <a:t>12 ensemble members</a:t>
            </a:r>
          </a:p>
          <a:p>
            <a:pPr marL="285750" lvl="0" indent="-285750">
              <a:buFont typeface="Arial" panose="020B0604020202020204" pitchFamily="34" charset="0"/>
              <a:buChar char="•"/>
              <a:defRPr/>
            </a:pPr>
            <a:r>
              <a:rPr lang="en-US" sz="1600" dirty="0">
                <a:solidFill>
                  <a:schemeClr val="bg1"/>
                </a:solidFill>
              </a:rPr>
              <a:t>228 CPU nodes - 10,920 Cores </a:t>
            </a:r>
          </a:p>
          <a:p>
            <a:pPr marL="285750" lvl="0" indent="-285750">
              <a:buFont typeface="Arial" panose="020B0604020202020204" pitchFamily="34" charset="0"/>
              <a:buChar char="•"/>
              <a:defRPr/>
            </a:pPr>
            <a:r>
              <a:rPr lang="en-US" sz="1600" dirty="0">
                <a:solidFill>
                  <a:schemeClr val="bg1"/>
                </a:solidFill>
              </a:rPr>
              <a:t>16 GPU (P100) nodes – 16 GPUs</a:t>
            </a:r>
          </a:p>
          <a:p>
            <a:pPr marL="285750" lvl="0" indent="-285750">
              <a:buFont typeface="Arial" panose="020B0604020202020204" pitchFamily="34" charset="0"/>
              <a:buChar char="•"/>
              <a:defRPr/>
            </a:pPr>
            <a:r>
              <a:rPr lang="en-US" sz="1600" b="1" dirty="0">
                <a:solidFill>
                  <a:schemeClr val="bg1"/>
                </a:solidFill>
              </a:rPr>
              <a:t>970 billion inferences</a:t>
            </a:r>
            <a:r>
              <a:rPr lang="en-US" sz="1600" dirty="0">
                <a:solidFill>
                  <a:schemeClr val="bg1"/>
                </a:solidFill>
              </a:rPr>
              <a:t> over 10 simulation years</a:t>
            </a:r>
          </a:p>
          <a:p>
            <a:pPr marL="285750" lvl="0" indent="-285750">
              <a:buFont typeface="Arial" panose="020B0604020202020204" pitchFamily="34" charset="0"/>
              <a:buChar char="•"/>
              <a:defRPr/>
            </a:pPr>
            <a:r>
              <a:rPr lang="en-US" sz="1600" b="1" dirty="0">
                <a:solidFill>
                  <a:schemeClr val="bg1"/>
                </a:solidFill>
              </a:rPr>
              <a:t>1.6 million inferences per second</a:t>
            </a:r>
          </a:p>
          <a:p>
            <a:pPr lvl="0" algn="ctr">
              <a:defRPr/>
            </a:pPr>
            <a:endParaRPr lang="en-US" sz="1600" b="1" dirty="0">
              <a:solidFill>
                <a:schemeClr val="bg1"/>
              </a:solidFill>
            </a:endParaRPr>
          </a:p>
          <a:p>
            <a:pPr lvl="0">
              <a:defRPr/>
            </a:pPr>
            <a:r>
              <a:rPr lang="en-US" sz="1600" dirty="0">
                <a:solidFill>
                  <a:schemeClr val="bg1"/>
                </a:solidFill>
              </a:rPr>
              <a:t>With SmartSim, the </a:t>
            </a:r>
            <a:r>
              <a:rPr lang="en-US" sz="1600" b="1" dirty="0">
                <a:solidFill>
                  <a:schemeClr val="bg1"/>
                </a:solidFill>
              </a:rPr>
              <a:t>accuracy</a:t>
            </a:r>
            <a:r>
              <a:rPr lang="en-US" sz="1600" dirty="0">
                <a:solidFill>
                  <a:schemeClr val="bg1"/>
                </a:solidFill>
              </a:rPr>
              <a:t> of the EKE over the current state of the art improved by </a:t>
            </a:r>
            <a:r>
              <a:rPr lang="en-US" sz="1600" b="1" dirty="0">
                <a:solidFill>
                  <a:schemeClr val="bg1"/>
                </a:solidFill>
              </a:rPr>
              <a:t>over 20% </a:t>
            </a:r>
          </a:p>
        </p:txBody>
      </p:sp>
    </p:spTree>
    <p:extLst>
      <p:ext uri="{BB962C8B-B14F-4D97-AF65-F5344CB8AC3E}">
        <p14:creationId xmlns:p14="http://schemas.microsoft.com/office/powerpoint/2010/main" val="1534002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DC762-4E6E-4772-C22A-C8C7774851F4}"/>
              </a:ext>
            </a:extLst>
          </p:cNvPr>
          <p:cNvSpPr>
            <a:spLocks noGrp="1"/>
          </p:cNvSpPr>
          <p:nvPr>
            <p:ph type="title"/>
          </p:nvPr>
        </p:nvSpPr>
        <p:spPr/>
        <p:txBody>
          <a:bodyPr/>
          <a:lstStyle/>
          <a:p>
            <a:r>
              <a:rPr lang="en-US" err="1"/>
              <a:t>SmartSim</a:t>
            </a:r>
            <a:r>
              <a:rPr lang="en-US"/>
              <a:t> HLRS updates</a:t>
            </a:r>
          </a:p>
        </p:txBody>
      </p:sp>
      <p:sp>
        <p:nvSpPr>
          <p:cNvPr id="3" name="Content Placeholder 2">
            <a:extLst>
              <a:ext uri="{FF2B5EF4-FFF2-40B4-BE49-F238E27FC236}">
                <a16:creationId xmlns:a16="http://schemas.microsoft.com/office/drawing/2014/main" id="{29B2C34B-10D7-FCBC-CA71-EBABE0BC079D}"/>
              </a:ext>
            </a:extLst>
          </p:cNvPr>
          <p:cNvSpPr>
            <a:spLocks noGrp="1"/>
          </p:cNvSpPr>
          <p:nvPr>
            <p:ph sz="quarter" idx="17"/>
          </p:nvPr>
        </p:nvSpPr>
        <p:spPr>
          <a:xfrm>
            <a:off x="385100" y="1014413"/>
            <a:ext cx="6668716" cy="5081587"/>
          </a:xfrm>
        </p:spPr>
        <p:txBody>
          <a:bodyPr>
            <a:noAutofit/>
          </a:bodyPr>
          <a:lstStyle/>
          <a:p>
            <a:endParaRPr lang="en-US" sz="1400" dirty="0">
              <a:latin typeface="MetricHPE" panose="020B0503030202060203" pitchFamily="34" charset="0"/>
            </a:endParaRPr>
          </a:p>
          <a:p>
            <a:r>
              <a:rPr lang="en-US" sz="1400" dirty="0">
                <a:latin typeface="MetricHPE" panose="020B0503030202060203" pitchFamily="34" charset="0"/>
              </a:rPr>
              <a:t>SmartSim available as a module on HLRS Hawk</a:t>
            </a:r>
          </a:p>
          <a:p>
            <a:r>
              <a:rPr lang="en-US" sz="1400" dirty="0">
                <a:latin typeface="MetricHPE" panose="020B0503030202060203" pitchFamily="34" charset="0"/>
              </a:rPr>
              <a:t>New SmartSim Spack install enables support for multiple accelerators (Nvidia &amp; AMD) and expedites installation of SmartSim updates on HPC systems</a:t>
            </a:r>
          </a:p>
          <a:p>
            <a:pPr marL="0" indent="0">
              <a:buNone/>
            </a:pPr>
            <a:endParaRPr lang="en-US" sz="1400" dirty="0">
              <a:latin typeface="MetricHPE" panose="020B0503030202060203" pitchFamily="34" charset="0"/>
            </a:endParaRPr>
          </a:p>
          <a:p>
            <a:pPr marL="0" indent="0">
              <a:buNone/>
            </a:pPr>
            <a:r>
              <a:rPr lang="en-US" sz="1400" dirty="0">
                <a:latin typeface="MetricHPE" panose="020B0503030202060203" pitchFamily="34" charset="0"/>
              </a:rPr>
              <a:t>Recent SmartSim collaborations and use cases include:</a:t>
            </a:r>
          </a:p>
          <a:p>
            <a:pPr marL="0" indent="0">
              <a:buNone/>
            </a:pPr>
            <a:endParaRPr lang="en-US" sz="1400" dirty="0">
              <a:latin typeface="MetricHPE" panose="020B0503030202060203" pitchFamily="34" charset="0"/>
            </a:endParaRPr>
          </a:p>
          <a:p>
            <a:pPr lvl="1"/>
            <a:r>
              <a:rPr lang="en-US" sz="1400" dirty="0" err="1">
                <a:latin typeface="MetricHPE" panose="020B0503030202060203" pitchFamily="34" charset="0"/>
              </a:rPr>
              <a:t>Relexi</a:t>
            </a:r>
            <a:r>
              <a:rPr lang="en-US" sz="1400" dirty="0">
                <a:latin typeface="MetricHPE" panose="020B0503030202060203" pitchFamily="34" charset="0"/>
              </a:rPr>
              <a:t>: A reinforcement learning solution for computational fluid dynamics built using SmartSim and run on HLRS Hawk</a:t>
            </a:r>
          </a:p>
          <a:p>
            <a:pPr lvl="2"/>
            <a:r>
              <a:rPr lang="en-US" sz="1400" dirty="0">
                <a:latin typeface="MetricHPE" panose="020B0503030202060203" pitchFamily="34" charset="0"/>
              </a:rPr>
              <a:t>In-situ trained and validated turbulence model surrogates</a:t>
            </a:r>
          </a:p>
          <a:p>
            <a:pPr lvl="2"/>
            <a:r>
              <a:rPr lang="en-US" sz="1400" dirty="0">
                <a:latin typeface="MetricHPE" panose="020B0503030202060203" pitchFamily="34" charset="0"/>
              </a:rPr>
              <a:t>Policy creation for active flow control systems</a:t>
            </a:r>
          </a:p>
          <a:p>
            <a:pPr lvl="2"/>
            <a:endParaRPr lang="en-US" sz="1400" dirty="0">
              <a:latin typeface="MetricHPE" panose="020B0503030202060203" pitchFamily="34" charset="0"/>
            </a:endParaRPr>
          </a:p>
          <a:p>
            <a:pPr lvl="1"/>
            <a:r>
              <a:rPr lang="en-US" sz="1400" dirty="0">
                <a:latin typeface="MetricHPE" panose="020B0503030202060203" pitchFamily="34" charset="0"/>
              </a:rPr>
              <a:t>OpenFOAM Data Driven Modelling Special Interest Group</a:t>
            </a:r>
          </a:p>
          <a:p>
            <a:pPr lvl="2"/>
            <a:r>
              <a:rPr lang="en-US" sz="1400" dirty="0">
                <a:latin typeface="MetricHPE" panose="020B0503030202060203" pitchFamily="34" charset="0"/>
              </a:rPr>
              <a:t>Formal adoption as an OpenFOAM module targeted for Oct. 2023</a:t>
            </a:r>
          </a:p>
          <a:p>
            <a:pPr lvl="2"/>
            <a:r>
              <a:rPr lang="en-US" sz="1400" dirty="0">
                <a:latin typeface="MetricHPE" panose="020B0503030202060203" pitchFamily="34" charset="0"/>
              </a:rPr>
              <a:t>OpenFOAM use cases include in-situ training and inference with a neural network and optimization of OpenFOAM ensembles</a:t>
            </a:r>
          </a:p>
          <a:p>
            <a:pPr marL="411480" lvl="2" indent="0">
              <a:buNone/>
            </a:pPr>
            <a:endParaRPr lang="en-US" sz="1400" dirty="0">
              <a:latin typeface="MetricHPE" panose="020B0503030202060203" pitchFamily="34" charset="0"/>
            </a:endParaRPr>
          </a:p>
          <a:p>
            <a:pPr lvl="1"/>
            <a:r>
              <a:rPr lang="en-US" sz="1400" dirty="0">
                <a:latin typeface="MetricHPE" panose="020B0503030202060203" pitchFamily="34" charset="0"/>
              </a:rPr>
              <a:t>M²LInES - Multiscale Machine Learning In Coupled Earth System Modeling</a:t>
            </a:r>
          </a:p>
          <a:p>
            <a:pPr lvl="2"/>
            <a:r>
              <a:rPr lang="en-US" sz="1400" dirty="0">
                <a:latin typeface="MetricHPE" panose="020B0503030202060203" pitchFamily="34" charset="0"/>
              </a:rPr>
              <a:t>Recently deployed in-situ CNN inference in MOM6 on Frontier (672 compute nodes: ~20,000 CPUs, ~5000 AMD GPUs)</a:t>
            </a:r>
            <a:br>
              <a:rPr lang="en-US" sz="1400" dirty="0">
                <a:latin typeface="MetricHPE" panose="020B0503030202060203" pitchFamily="34" charset="0"/>
              </a:rPr>
            </a:br>
            <a:endParaRPr lang="en-US" sz="1400" dirty="0">
              <a:latin typeface="MetricHPE" panose="020B0503030202060203" pitchFamily="34" charset="0"/>
            </a:endParaRPr>
          </a:p>
          <a:p>
            <a:pPr lvl="1"/>
            <a:r>
              <a:rPr lang="en-US" sz="1400" dirty="0">
                <a:latin typeface="MetricHPE" panose="020B0503030202060203" pitchFamily="34" charset="0"/>
              </a:rPr>
              <a:t>Adoption into U.S. Department of Energy </a:t>
            </a:r>
            <a:r>
              <a:rPr lang="en-US" sz="1400" dirty="0" err="1">
                <a:latin typeface="MetricHPE" panose="020B0503030202060203" pitchFamily="34" charset="0"/>
              </a:rPr>
              <a:t>ExaWorks</a:t>
            </a:r>
            <a:r>
              <a:rPr lang="en-US" sz="1400" dirty="0">
                <a:latin typeface="MetricHPE" panose="020B0503030202060203" pitchFamily="34" charset="0"/>
              </a:rPr>
              <a:t> SDK for exascale workflows targeted for 2023</a:t>
            </a:r>
          </a:p>
          <a:p>
            <a:pPr lvl="2"/>
            <a:endParaRPr lang="en-US" sz="1400" dirty="0">
              <a:latin typeface="MetricHPE" panose="020B0503030202060203" pitchFamily="34" charset="0"/>
            </a:endParaRPr>
          </a:p>
        </p:txBody>
      </p:sp>
      <p:sp>
        <p:nvSpPr>
          <p:cNvPr id="5" name="Footer Placeholder 4">
            <a:extLst>
              <a:ext uri="{FF2B5EF4-FFF2-40B4-BE49-F238E27FC236}">
                <a16:creationId xmlns:a16="http://schemas.microsoft.com/office/drawing/2014/main" id="{9C5777C3-9734-ECAD-7146-6A0E4D13F667}"/>
              </a:ext>
            </a:extLst>
          </p:cNvPr>
          <p:cNvSpPr>
            <a:spLocks noGrp="1"/>
          </p:cNvSpPr>
          <p:nvPr>
            <p:ph type="ftr" sz="quarter" idx="19"/>
          </p:nvPr>
        </p:nvSpPr>
        <p:spPr/>
        <p:txBody>
          <a:bodyPr/>
          <a:lstStyle/>
          <a:p>
            <a:r>
              <a:rPr lang="en-US"/>
              <a:t>craylabs@hpe.com</a:t>
            </a:r>
          </a:p>
        </p:txBody>
      </p:sp>
      <p:sp>
        <p:nvSpPr>
          <p:cNvPr id="6" name="Slide Number Placeholder 5">
            <a:extLst>
              <a:ext uri="{FF2B5EF4-FFF2-40B4-BE49-F238E27FC236}">
                <a16:creationId xmlns:a16="http://schemas.microsoft.com/office/drawing/2014/main" id="{A919BC8B-9F92-22A3-12EC-4F194CFBC6AC}"/>
              </a:ext>
            </a:extLst>
          </p:cNvPr>
          <p:cNvSpPr>
            <a:spLocks noGrp="1"/>
          </p:cNvSpPr>
          <p:nvPr>
            <p:ph type="sldNum" sz="quarter" idx="20"/>
          </p:nvPr>
        </p:nvSpPr>
        <p:spPr/>
        <p:txBody>
          <a:bodyPr/>
          <a:lstStyle/>
          <a:p>
            <a:pPr defTabSz="1088421">
              <a:buFontTx/>
              <a:buBlip>
                <a:blip r:embed="rId5"/>
              </a:buBlip>
            </a:pPr>
            <a:fld id="{104FC826-72BB-4AF1-BA01-A94F7396A7DC}" type="slidenum">
              <a:rPr lang="en-US" smtClean="0"/>
              <a:pPr defTabSz="1088421">
                <a:buFontTx/>
                <a:buBlip>
                  <a:blip r:embed="rId5"/>
                </a:buBlip>
              </a:pPr>
              <a:t>13</a:t>
            </a:fld>
            <a:endParaRPr lang="en-US"/>
          </a:p>
        </p:txBody>
      </p:sp>
      <p:pic>
        <p:nvPicPr>
          <p:cNvPr id="9" name="pan">
            <a:hlinkClick r:id="" action="ppaction://media"/>
            <a:extLst>
              <a:ext uri="{FF2B5EF4-FFF2-40B4-BE49-F238E27FC236}">
                <a16:creationId xmlns:a16="http://schemas.microsoft.com/office/drawing/2014/main" id="{EE8DF989-BC6C-B73F-83F2-B4953C5255E7}"/>
              </a:ext>
            </a:extLst>
          </p:cNvPr>
          <p:cNvPicPr>
            <a:picLocks noGrp="1" noChangeAspect="1"/>
          </p:cNvPicPr>
          <p:nvPr>
            <p:ph sz="quarter" idx="18"/>
            <a:videoFile r:link="rId2"/>
            <p:extLst>
              <p:ext uri="{DAA4B4D4-6D71-4841-9C94-3DE7FCFB9230}">
                <p14:media xmlns:p14="http://schemas.microsoft.com/office/powerpoint/2010/main" r:embed="rId1"/>
              </p:ext>
            </p:extLst>
          </p:nvPr>
        </p:nvPicPr>
        <p:blipFill>
          <a:blip r:embed="rId6"/>
          <a:stretch>
            <a:fillRect/>
          </a:stretch>
        </p:blipFill>
        <p:spPr>
          <a:xfrm>
            <a:off x="7320382" y="814485"/>
            <a:ext cx="4566818" cy="4566818"/>
          </a:xfrm>
          <a:ln w="38100">
            <a:solidFill>
              <a:schemeClr val="accent1"/>
            </a:solidFill>
          </a:ln>
        </p:spPr>
      </p:pic>
      <p:sp>
        <p:nvSpPr>
          <p:cNvPr id="12" name="TextBox 11">
            <a:extLst>
              <a:ext uri="{FF2B5EF4-FFF2-40B4-BE49-F238E27FC236}">
                <a16:creationId xmlns:a16="http://schemas.microsoft.com/office/drawing/2014/main" id="{37E650B3-A876-EFE0-DA2F-5653821BE6A7}"/>
              </a:ext>
            </a:extLst>
          </p:cNvPr>
          <p:cNvSpPr txBox="1"/>
          <p:nvPr/>
        </p:nvSpPr>
        <p:spPr>
          <a:xfrm>
            <a:off x="7809471" y="5628079"/>
            <a:ext cx="3900616" cy="597856"/>
          </a:xfrm>
          <a:prstGeom prst="rect">
            <a:avLst/>
          </a:prstGeom>
          <a:noFill/>
          <a:ln w="57150">
            <a:noFill/>
            <a:miter lim="800000"/>
          </a:ln>
        </p:spPr>
        <p:txBody>
          <a:bodyPr wrap="square">
            <a:spAutoFit/>
          </a:bodyPr>
          <a:lstStyle/>
          <a:p>
            <a:pPr>
              <a:lnSpc>
                <a:spcPct val="90000"/>
              </a:lnSpc>
              <a:spcBef>
                <a:spcPts val="400"/>
              </a:spcBef>
            </a:pPr>
            <a:r>
              <a:rPr lang="en-US" dirty="0">
                <a:solidFill>
                  <a:schemeClr val="bg1"/>
                </a:solidFill>
              </a:rPr>
              <a:t>Ocean simulation on Frontier with embedded CNN inference using SmartSim</a:t>
            </a:r>
          </a:p>
        </p:txBody>
      </p:sp>
    </p:spTree>
    <p:extLst>
      <p:ext uri="{BB962C8B-B14F-4D97-AF65-F5344CB8AC3E}">
        <p14:creationId xmlns:p14="http://schemas.microsoft.com/office/powerpoint/2010/main" val="115580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6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0EB6CE1-FBFC-5BA5-53BC-120E02F924F6}"/>
              </a:ext>
            </a:extLst>
          </p:cNvPr>
          <p:cNvPicPr>
            <a:picLocks noChangeAspect="1"/>
          </p:cNvPicPr>
          <p:nvPr/>
        </p:nvPicPr>
        <p:blipFill>
          <a:blip r:embed="rId3"/>
          <a:stretch>
            <a:fillRect/>
          </a:stretch>
        </p:blipFill>
        <p:spPr>
          <a:xfrm>
            <a:off x="5975186" y="387449"/>
            <a:ext cx="5827118" cy="5827118"/>
          </a:xfrm>
          <a:prstGeom prst="rect">
            <a:avLst/>
          </a:prstGeom>
          <a:effectLst>
            <a:softEdge rad="63500"/>
          </a:effectLst>
        </p:spPr>
      </p:pic>
      <p:sp>
        <p:nvSpPr>
          <p:cNvPr id="2" name="Title 1">
            <a:extLst>
              <a:ext uri="{FF2B5EF4-FFF2-40B4-BE49-F238E27FC236}">
                <a16:creationId xmlns:a16="http://schemas.microsoft.com/office/drawing/2014/main" id="{FF88351C-5FB4-C98C-5BC6-D5767E558BD0}"/>
              </a:ext>
            </a:extLst>
          </p:cNvPr>
          <p:cNvSpPr>
            <a:spLocks noGrp="1"/>
          </p:cNvSpPr>
          <p:nvPr>
            <p:ph type="title"/>
          </p:nvPr>
        </p:nvSpPr>
        <p:spPr/>
        <p:txBody>
          <a:bodyPr/>
          <a:lstStyle/>
          <a:p>
            <a:r>
              <a:rPr lang="en-GB" dirty="0"/>
              <a:t>Call to action</a:t>
            </a:r>
          </a:p>
        </p:txBody>
      </p:sp>
      <p:sp>
        <p:nvSpPr>
          <p:cNvPr id="6" name="Text Placeholder 5">
            <a:extLst>
              <a:ext uri="{FF2B5EF4-FFF2-40B4-BE49-F238E27FC236}">
                <a16:creationId xmlns:a16="http://schemas.microsoft.com/office/drawing/2014/main" id="{7117A89E-4B02-B8D8-E0A7-CC6583EED24B}"/>
              </a:ext>
            </a:extLst>
          </p:cNvPr>
          <p:cNvSpPr>
            <a:spLocks noGrp="1"/>
          </p:cNvSpPr>
          <p:nvPr>
            <p:ph type="body" sz="quarter" idx="17"/>
          </p:nvPr>
        </p:nvSpPr>
        <p:spPr>
          <a:xfrm>
            <a:off x="388938" y="1018211"/>
            <a:ext cx="6627879" cy="5077790"/>
          </a:xfrm>
        </p:spPr>
        <p:txBody>
          <a:bodyPr>
            <a:normAutofit/>
          </a:bodyPr>
          <a:lstStyle/>
          <a:p>
            <a:r>
              <a:rPr lang="en-GB" sz="2800" dirty="0"/>
              <a:t>Please think about where </a:t>
            </a:r>
            <a:r>
              <a:rPr lang="en-GB" sz="2800"/>
              <a:t>you could </a:t>
            </a:r>
            <a:r>
              <a:rPr lang="en-GB" sz="2800" dirty="0"/>
              <a:t>use SmartSim in your research</a:t>
            </a:r>
          </a:p>
          <a:p>
            <a:r>
              <a:rPr lang="en-GB" sz="2800" dirty="0"/>
              <a:t>Contact me if you want to know more</a:t>
            </a:r>
          </a:p>
          <a:p>
            <a:r>
              <a:rPr lang="en-GB" sz="2800" dirty="0"/>
              <a:t>Workshops</a:t>
            </a:r>
          </a:p>
          <a:p>
            <a:r>
              <a:rPr lang="en-GB" sz="2800" dirty="0"/>
              <a:t>Collaboration and co-authoring</a:t>
            </a:r>
          </a:p>
          <a:p>
            <a:r>
              <a:rPr lang="en-GB" sz="2800" dirty="0"/>
              <a:t>Spread the word!</a:t>
            </a:r>
          </a:p>
        </p:txBody>
      </p:sp>
      <p:sp>
        <p:nvSpPr>
          <p:cNvPr id="3" name="Footer Placeholder 2">
            <a:extLst>
              <a:ext uri="{FF2B5EF4-FFF2-40B4-BE49-F238E27FC236}">
                <a16:creationId xmlns:a16="http://schemas.microsoft.com/office/drawing/2014/main" id="{D52EB96C-203C-5B72-6377-CAD6744A74D2}"/>
              </a:ext>
            </a:extLst>
          </p:cNvPr>
          <p:cNvSpPr>
            <a:spLocks noGrp="1"/>
          </p:cNvSpPr>
          <p:nvPr>
            <p:ph type="ftr" sz="quarter" idx="18"/>
          </p:nvPr>
        </p:nvSpPr>
        <p:spPr/>
        <p:txBody>
          <a:bodyPr/>
          <a:lstStyle/>
          <a:p>
            <a:r>
              <a:rPr lang="en-US">
                <a:solidFill>
                  <a:srgbClr val="C6C6C2"/>
                </a:solidFill>
              </a:rPr>
              <a:t>craylabs@hpe.com</a:t>
            </a:r>
          </a:p>
        </p:txBody>
      </p:sp>
      <p:sp>
        <p:nvSpPr>
          <p:cNvPr id="4" name="Slide Number Placeholder 3">
            <a:extLst>
              <a:ext uri="{FF2B5EF4-FFF2-40B4-BE49-F238E27FC236}">
                <a16:creationId xmlns:a16="http://schemas.microsoft.com/office/drawing/2014/main" id="{4EDB1995-0E3D-2FD4-62CA-611537729562}"/>
              </a:ext>
            </a:extLst>
          </p:cNvPr>
          <p:cNvSpPr>
            <a:spLocks noGrp="1"/>
          </p:cNvSpPr>
          <p:nvPr>
            <p:ph type="sldNum" sz="quarter" idx="19"/>
          </p:nvPr>
        </p:nvSpPr>
        <p:spPr/>
        <p:txBody>
          <a:bodyPr/>
          <a:lstStyle/>
          <a:p>
            <a:pPr defTabSz="1088421">
              <a:buFontTx/>
              <a:buBlip>
                <a:blip r:embed="rId4"/>
              </a:buBlip>
            </a:pPr>
            <a:fld id="{104FC826-72BB-4AF1-BA01-A94F7396A7DC}" type="slidenum">
              <a:rPr lang="en-US" smtClean="0">
                <a:solidFill>
                  <a:srgbClr val="C6C6C2"/>
                </a:solidFill>
              </a:rPr>
              <a:pPr defTabSz="1088421">
                <a:buFontTx/>
                <a:buBlip>
                  <a:blip r:embed="rId4"/>
                </a:buBlip>
              </a:pPr>
              <a:t>14</a:t>
            </a:fld>
            <a:endParaRPr lang="en-US">
              <a:solidFill>
                <a:srgbClr val="C6C6C2"/>
              </a:solidFill>
            </a:endParaRPr>
          </a:p>
        </p:txBody>
      </p:sp>
    </p:spTree>
    <p:extLst>
      <p:ext uri="{BB962C8B-B14F-4D97-AF65-F5344CB8AC3E}">
        <p14:creationId xmlns:p14="http://schemas.microsoft.com/office/powerpoint/2010/main" val="305153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90BC4C2-5016-917F-2691-6136E91B9BAD}"/>
              </a:ext>
            </a:extLst>
          </p:cNvPr>
          <p:cNvSpPr>
            <a:spLocks noGrp="1"/>
          </p:cNvSpPr>
          <p:nvPr>
            <p:ph type="title"/>
          </p:nvPr>
        </p:nvSpPr>
        <p:spPr/>
        <p:txBody>
          <a:bodyPr/>
          <a:lstStyle/>
          <a:p>
            <a:r>
              <a:rPr lang="en-GB" dirty="0"/>
              <a:t>Thank you</a:t>
            </a:r>
          </a:p>
        </p:txBody>
      </p:sp>
      <p:sp>
        <p:nvSpPr>
          <p:cNvPr id="7" name="Text Placeholder 6">
            <a:extLst>
              <a:ext uri="{FF2B5EF4-FFF2-40B4-BE49-F238E27FC236}">
                <a16:creationId xmlns:a16="http://schemas.microsoft.com/office/drawing/2014/main" id="{427B2927-C409-466C-F742-F32030636C04}"/>
              </a:ext>
            </a:extLst>
          </p:cNvPr>
          <p:cNvSpPr>
            <a:spLocks noGrp="1"/>
          </p:cNvSpPr>
          <p:nvPr>
            <p:ph type="body" sz="quarter" idx="13"/>
          </p:nvPr>
        </p:nvSpPr>
        <p:spPr/>
        <p:txBody>
          <a:bodyPr/>
          <a:lstStyle/>
          <a:p>
            <a:r>
              <a:rPr lang="en-GB" sz="2400" dirty="0">
                <a:hlinkClick r:id="rId2"/>
              </a:rPr>
              <a:t>nicks@hpe.com</a:t>
            </a:r>
            <a:r>
              <a:rPr lang="en-GB" sz="2400" dirty="0"/>
              <a:t> </a:t>
            </a:r>
          </a:p>
          <a:p>
            <a:endParaRPr lang="en-GB" dirty="0"/>
          </a:p>
        </p:txBody>
      </p:sp>
      <p:sp>
        <p:nvSpPr>
          <p:cNvPr id="4" name="Footer Placeholder 3">
            <a:extLst>
              <a:ext uri="{FF2B5EF4-FFF2-40B4-BE49-F238E27FC236}">
                <a16:creationId xmlns:a16="http://schemas.microsoft.com/office/drawing/2014/main" id="{CD5E983F-7012-DBED-2E73-77A00C6EB68C}"/>
              </a:ext>
            </a:extLst>
          </p:cNvPr>
          <p:cNvSpPr>
            <a:spLocks noGrp="1"/>
          </p:cNvSpPr>
          <p:nvPr>
            <p:ph type="ftr" sz="quarter" idx="14"/>
          </p:nvPr>
        </p:nvSpPr>
        <p:spPr/>
        <p:txBody>
          <a:bodyPr/>
          <a:lstStyle/>
          <a:p>
            <a:r>
              <a:rPr lang="en-US">
                <a:solidFill>
                  <a:srgbClr val="C6C6C2"/>
                </a:solidFill>
              </a:rPr>
              <a:t>craylabs@hpe.com</a:t>
            </a:r>
          </a:p>
        </p:txBody>
      </p:sp>
      <p:sp>
        <p:nvSpPr>
          <p:cNvPr id="5" name="Slide Number Placeholder 4">
            <a:extLst>
              <a:ext uri="{FF2B5EF4-FFF2-40B4-BE49-F238E27FC236}">
                <a16:creationId xmlns:a16="http://schemas.microsoft.com/office/drawing/2014/main" id="{CAEA87E2-453D-6937-C5EC-0D05B96DF0D5}"/>
              </a:ext>
            </a:extLst>
          </p:cNvPr>
          <p:cNvSpPr>
            <a:spLocks noGrp="1"/>
          </p:cNvSpPr>
          <p:nvPr>
            <p:ph type="sldNum" sz="quarter" idx="15"/>
          </p:nvPr>
        </p:nvSpPr>
        <p:spPr/>
        <p:txBody>
          <a:bodyPr/>
          <a:lstStyle/>
          <a:p>
            <a:pPr defTabSz="1088421">
              <a:buFontTx/>
              <a:buBlip>
                <a:blip r:embed="rId3"/>
              </a:buBlip>
            </a:pPr>
            <a:fld id="{104FC826-72BB-4AF1-BA01-A94F7396A7DC}" type="slidenum">
              <a:rPr lang="en-US" smtClean="0">
                <a:solidFill>
                  <a:srgbClr val="C6C6C2"/>
                </a:solidFill>
              </a:rPr>
              <a:pPr defTabSz="1088421">
                <a:buFontTx/>
                <a:buBlip>
                  <a:blip r:embed="rId3"/>
                </a:buBlip>
              </a:pPr>
              <a:t>15</a:t>
            </a:fld>
            <a:endParaRPr lang="en-US">
              <a:solidFill>
                <a:srgbClr val="C6C6C2"/>
              </a:solidFill>
            </a:endParaRPr>
          </a:p>
        </p:txBody>
      </p:sp>
    </p:spTree>
    <p:extLst>
      <p:ext uri="{BB962C8B-B14F-4D97-AF65-F5344CB8AC3E}">
        <p14:creationId xmlns:p14="http://schemas.microsoft.com/office/powerpoint/2010/main" val="3419562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35D7EA-5BE2-D6B7-FA8C-148B28E49A13}"/>
              </a:ext>
            </a:extLst>
          </p:cNvPr>
          <p:cNvSpPr>
            <a:spLocks noGrp="1"/>
          </p:cNvSpPr>
          <p:nvPr>
            <p:ph type="sldNum" sz="quarter" idx="11"/>
          </p:nvPr>
        </p:nvSpPr>
        <p:spPr/>
        <p:txBody>
          <a:bodyPr/>
          <a:lstStyle/>
          <a:p>
            <a:pPr defTabSz="1088421">
              <a:buFontTx/>
              <a:buBlip>
                <a:blip r:embed="rId3"/>
              </a:buBlip>
            </a:pPr>
            <a:fld id="{104FC826-72BB-4AF1-BA01-A94F7396A7DC}" type="slidenum">
              <a:rPr lang="en-US" smtClean="0"/>
              <a:pPr defTabSz="1088421">
                <a:buFontTx/>
                <a:buBlip>
                  <a:blip r:embed="rId3"/>
                </a:buBlip>
              </a:pPr>
              <a:t>16</a:t>
            </a:fld>
            <a:endParaRPr lang="en-US"/>
          </a:p>
        </p:txBody>
      </p:sp>
      <p:sp>
        <p:nvSpPr>
          <p:cNvPr id="4" name="Title 3">
            <a:extLst>
              <a:ext uri="{FF2B5EF4-FFF2-40B4-BE49-F238E27FC236}">
                <a16:creationId xmlns:a16="http://schemas.microsoft.com/office/drawing/2014/main" id="{2914C1A5-C8BA-44CD-AB77-39F131E5F305}"/>
              </a:ext>
            </a:extLst>
          </p:cNvPr>
          <p:cNvSpPr>
            <a:spLocks noGrp="1"/>
          </p:cNvSpPr>
          <p:nvPr>
            <p:ph type="title"/>
          </p:nvPr>
        </p:nvSpPr>
        <p:spPr/>
        <p:txBody>
          <a:bodyPr/>
          <a:lstStyle/>
          <a:p>
            <a:r>
              <a:rPr lang="en-US" b="1" dirty="0"/>
              <a:t>LINKS</a:t>
            </a:r>
          </a:p>
        </p:txBody>
      </p:sp>
      <p:pic>
        <p:nvPicPr>
          <p:cNvPr id="13" name="Picture 12">
            <a:extLst>
              <a:ext uri="{FF2B5EF4-FFF2-40B4-BE49-F238E27FC236}">
                <a16:creationId xmlns:a16="http://schemas.microsoft.com/office/drawing/2014/main" id="{4EBF20C4-A5A3-4348-A009-77EE937101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0722" y="5102573"/>
            <a:ext cx="6244306" cy="1755427"/>
          </a:xfrm>
          <a:prstGeom prst="rect">
            <a:avLst/>
          </a:prstGeom>
        </p:spPr>
      </p:pic>
      <p:sp>
        <p:nvSpPr>
          <p:cNvPr id="6" name="TextBox 5">
            <a:extLst>
              <a:ext uri="{FF2B5EF4-FFF2-40B4-BE49-F238E27FC236}">
                <a16:creationId xmlns:a16="http://schemas.microsoft.com/office/drawing/2014/main" id="{697B29A0-C813-BCEE-2A88-6C4D50D90DC8}"/>
              </a:ext>
            </a:extLst>
          </p:cNvPr>
          <p:cNvSpPr txBox="1"/>
          <p:nvPr/>
        </p:nvSpPr>
        <p:spPr>
          <a:xfrm>
            <a:off x="361941" y="1013941"/>
            <a:ext cx="11401434" cy="4852610"/>
          </a:xfrm>
          <a:prstGeom prst="rect">
            <a:avLst/>
          </a:prstGeom>
          <a:noFill/>
          <a:ln w="57150">
            <a:noFill/>
            <a:miter lim="800000"/>
          </a:ln>
        </p:spPr>
        <p:txBody>
          <a:bodyPr wrap="square" lIns="91440" tIns="91440" rIns="91440" bIns="91440" rtlCol="0" anchor="t">
            <a:spAutoFit/>
          </a:bodyPr>
          <a:lstStyle/>
          <a:p>
            <a:pPr>
              <a:lnSpc>
                <a:spcPct val="90000"/>
              </a:lnSpc>
              <a:spcBef>
                <a:spcPts val="400"/>
              </a:spcBef>
              <a:defRPr/>
            </a:pPr>
            <a:r>
              <a:rPr lang="en-US" sz="2000" dirty="0">
                <a:solidFill>
                  <a:schemeClr val="bg1"/>
                </a:solidFill>
              </a:rPr>
              <a:t>Other SmartSim Information</a:t>
            </a:r>
          </a:p>
          <a:p>
            <a:pPr marL="742950" lvl="1" indent="-285750">
              <a:lnSpc>
                <a:spcPct val="90000"/>
              </a:lnSpc>
              <a:spcBef>
                <a:spcPts val="400"/>
              </a:spcBef>
              <a:buFont typeface="Arial" panose="020B0604020202020204" pitchFamily="34" charset="0"/>
              <a:buChar char="•"/>
              <a:defRPr/>
            </a:pPr>
            <a:r>
              <a:rPr lang="en-US" dirty="0">
                <a:solidFill>
                  <a:schemeClr val="bg1"/>
                </a:solidFill>
              </a:rPr>
              <a:t>Contact: </a:t>
            </a:r>
            <a:r>
              <a:rPr lang="en-US" dirty="0">
                <a:solidFill>
                  <a:srgbClr val="01A982"/>
                </a:solidFill>
                <a:hlinkClick r:id="rId5">
                  <a:extLst>
                    <a:ext uri="{A12FA001-AC4F-418D-AE19-62706E023703}">
                      <ahyp:hlinkClr xmlns:ahyp="http://schemas.microsoft.com/office/drawing/2018/hyperlinkcolor" val="tx"/>
                    </a:ext>
                  </a:extLst>
                </a:hlinkClick>
              </a:rPr>
              <a:t>CrayLabs@hpe.com</a:t>
            </a:r>
            <a:r>
              <a:rPr lang="en-US" dirty="0">
                <a:solidFill>
                  <a:srgbClr val="01A982"/>
                </a:solidFill>
              </a:rPr>
              <a:t> </a:t>
            </a:r>
          </a:p>
          <a:p>
            <a:pPr marL="742950" lvl="1" indent="-285750">
              <a:lnSpc>
                <a:spcPct val="90000"/>
              </a:lnSpc>
              <a:spcBef>
                <a:spcPts val="400"/>
              </a:spcBef>
              <a:buFont typeface="Arial" panose="020B0604020202020204" pitchFamily="34" charset="0"/>
              <a:buChar char="•"/>
              <a:defRPr/>
            </a:pPr>
            <a:r>
              <a:rPr lang="en-US" dirty="0">
                <a:solidFill>
                  <a:schemeClr val="bg1"/>
                </a:solidFill>
              </a:rPr>
              <a:t>SmartSim Repository: </a:t>
            </a:r>
            <a:r>
              <a:rPr lang="en-US" dirty="0">
                <a:solidFill>
                  <a:srgbClr val="01A982"/>
                </a:solidFill>
                <a:hlinkClick r:id="rId6">
                  <a:extLst>
                    <a:ext uri="{A12FA001-AC4F-418D-AE19-62706E023703}">
                      <ahyp:hlinkClr xmlns:ahyp="http://schemas.microsoft.com/office/drawing/2018/hyperlinkcolor" val="tx"/>
                    </a:ext>
                  </a:extLst>
                </a:hlinkClick>
              </a:rPr>
              <a:t>https://github.com/CrayLabs/SmartSim</a:t>
            </a:r>
            <a:r>
              <a:rPr lang="en-US" dirty="0">
                <a:solidFill>
                  <a:srgbClr val="01A982"/>
                </a:solidFill>
              </a:rPr>
              <a:t>  </a:t>
            </a:r>
            <a:r>
              <a:rPr lang="en-US" dirty="0">
                <a:solidFill>
                  <a:schemeClr val="bg1"/>
                </a:solidFill>
              </a:rPr>
              <a:t>(Includes docker container with tutorials!)</a:t>
            </a:r>
            <a:endParaRPr lang="en-US" dirty="0">
              <a:solidFill>
                <a:srgbClr val="01A982"/>
              </a:solidFill>
            </a:endParaRPr>
          </a:p>
          <a:p>
            <a:pPr marL="742950" lvl="1" indent="-285750">
              <a:lnSpc>
                <a:spcPct val="90000"/>
              </a:lnSpc>
              <a:spcBef>
                <a:spcPts val="400"/>
              </a:spcBef>
              <a:buFont typeface="Arial" panose="020B0604020202020204" pitchFamily="34" charset="0"/>
              <a:buChar char="•"/>
              <a:defRPr/>
            </a:pPr>
            <a:r>
              <a:rPr lang="en-US" dirty="0">
                <a:solidFill>
                  <a:schemeClr val="bg1"/>
                </a:solidFill>
              </a:rPr>
              <a:t>SmartRedis Repository: </a:t>
            </a:r>
            <a:r>
              <a:rPr lang="en-US" dirty="0">
                <a:solidFill>
                  <a:srgbClr val="01A982"/>
                </a:solidFill>
                <a:hlinkClick r:id="rId7">
                  <a:extLst>
                    <a:ext uri="{A12FA001-AC4F-418D-AE19-62706E023703}">
                      <ahyp:hlinkClr xmlns:ahyp="http://schemas.microsoft.com/office/drawing/2018/hyperlinkcolor" val="tx"/>
                    </a:ext>
                  </a:extLst>
                </a:hlinkClick>
              </a:rPr>
              <a:t>https://github.com/CrayLabs/SmartRedis</a:t>
            </a:r>
            <a:endParaRPr lang="en-US" dirty="0">
              <a:solidFill>
                <a:srgbClr val="01A982"/>
              </a:solidFill>
            </a:endParaRPr>
          </a:p>
          <a:p>
            <a:pPr marL="742950" lvl="1" indent="-285750">
              <a:lnSpc>
                <a:spcPct val="90000"/>
              </a:lnSpc>
              <a:spcBef>
                <a:spcPts val="400"/>
              </a:spcBef>
              <a:buFont typeface="Arial" panose="020B0604020202020204" pitchFamily="34" charset="0"/>
              <a:buChar char="•"/>
              <a:defRPr/>
            </a:pPr>
            <a:r>
              <a:rPr lang="en-US" dirty="0">
                <a:solidFill>
                  <a:schemeClr val="bg1"/>
                </a:solidFill>
              </a:rPr>
              <a:t>Seminar given at NCAR: </a:t>
            </a:r>
            <a:r>
              <a:rPr lang="en-US" dirty="0">
                <a:solidFill>
                  <a:srgbClr val="01A982"/>
                </a:solidFill>
                <a:hlinkClick r:id="rId8">
                  <a:extLst>
                    <a:ext uri="{A12FA001-AC4F-418D-AE19-62706E023703}">
                      <ahyp:hlinkClr xmlns:ahyp="http://schemas.microsoft.com/office/drawing/2018/hyperlinkcolor" val="tx"/>
                    </a:ext>
                  </a:extLst>
                </a:hlinkClick>
              </a:rPr>
              <a:t>https://www.youtube.com/watch?v=2e-5j427AS0</a:t>
            </a:r>
            <a:endParaRPr lang="en-US" dirty="0">
              <a:solidFill>
                <a:srgbClr val="01A982"/>
              </a:solidFill>
            </a:endParaRPr>
          </a:p>
          <a:p>
            <a:pPr marL="742950" lvl="1" indent="-285750">
              <a:lnSpc>
                <a:spcPct val="90000"/>
              </a:lnSpc>
              <a:spcBef>
                <a:spcPts val="400"/>
              </a:spcBef>
              <a:buFont typeface="Arial" panose="020B0604020202020204" pitchFamily="34" charset="0"/>
              <a:buChar char="•"/>
              <a:defRPr/>
            </a:pPr>
            <a:r>
              <a:rPr lang="en-US" dirty="0">
                <a:solidFill>
                  <a:schemeClr val="bg1"/>
                </a:solidFill>
              </a:rPr>
              <a:t>SmartSim Case studies: </a:t>
            </a:r>
            <a:r>
              <a:rPr lang="en-US" dirty="0">
                <a:solidFill>
                  <a:srgbClr val="01A982"/>
                </a:solidFill>
                <a:hlinkClick r:id="rId9">
                  <a:extLst>
                    <a:ext uri="{A12FA001-AC4F-418D-AE19-62706E023703}">
                      <ahyp:hlinkClr xmlns:ahyp="http://schemas.microsoft.com/office/drawing/2018/hyperlinkcolor" val="tx"/>
                    </a:ext>
                  </a:extLst>
                </a:hlinkClick>
              </a:rPr>
              <a:t>https://github.com/CrayLabs/SmartSim-Zoo</a:t>
            </a:r>
            <a:endParaRPr lang="en-US" dirty="0">
              <a:solidFill>
                <a:srgbClr val="01A982"/>
              </a:solidFill>
            </a:endParaRPr>
          </a:p>
          <a:p>
            <a:pPr marL="742950" lvl="1" indent="-285750">
              <a:lnSpc>
                <a:spcPct val="90000"/>
              </a:lnSpc>
              <a:spcBef>
                <a:spcPts val="400"/>
              </a:spcBef>
              <a:buFont typeface="Arial" panose="020B0604020202020204" pitchFamily="34" charset="0"/>
              <a:buChar char="•"/>
              <a:defRPr/>
            </a:pPr>
            <a:r>
              <a:rPr lang="en-US" dirty="0">
                <a:solidFill>
                  <a:schemeClr val="bg1"/>
                </a:solidFill>
              </a:rPr>
              <a:t>SmartSim Slack workspace (link on repo)</a:t>
            </a:r>
          </a:p>
          <a:p>
            <a:pPr algn="l"/>
            <a:r>
              <a:rPr lang="en-GB" b="0" i="0" dirty="0">
                <a:solidFill>
                  <a:schemeClr val="bg1"/>
                </a:solidFill>
                <a:effectLst/>
              </a:rPr>
              <a:t>Links to the three publications with their respective focus areas:</a:t>
            </a:r>
          </a:p>
          <a:p>
            <a:pPr marL="742950" lvl="1" indent="-285750">
              <a:buFont typeface="Arial" panose="020B0604020202020204" pitchFamily="34" charset="0"/>
              <a:buChar char="•"/>
            </a:pPr>
            <a:r>
              <a:rPr lang="en-GB" b="0" i="0" dirty="0">
                <a:solidFill>
                  <a:schemeClr val="bg1"/>
                </a:solidFill>
                <a:effectLst/>
              </a:rPr>
              <a:t>HPC &amp; AI: </a:t>
            </a:r>
            <a:r>
              <a:rPr lang="en-GB" b="0" i="0" u="none" strike="noStrike" dirty="0">
                <a:solidFill>
                  <a:srgbClr val="01A982"/>
                </a:solidFill>
                <a:effectLst/>
                <a:hlinkClick r:id="rId10">
                  <a:extLst>
                    <a:ext uri="{A12FA001-AC4F-418D-AE19-62706E023703}">
                      <ahyp:hlinkClr xmlns:ahyp="http://schemas.microsoft.com/office/drawing/2018/hyperlinkcolor" val="tx"/>
                    </a:ext>
                  </a:extLst>
                </a:hlinkClick>
              </a:rPr>
              <a:t>https://www.sciencedirect.com/science/article/pii/S1877750322002435</a:t>
            </a:r>
            <a:endParaRPr lang="en-GB" b="0" i="0" dirty="0">
              <a:solidFill>
                <a:srgbClr val="01A982"/>
              </a:solidFill>
              <a:effectLst/>
            </a:endParaRPr>
          </a:p>
          <a:p>
            <a:pPr marL="742950" lvl="1" indent="-285750">
              <a:buFont typeface="Arial" panose="020B0604020202020204" pitchFamily="34" charset="0"/>
              <a:buChar char="•"/>
            </a:pPr>
            <a:r>
              <a:rPr lang="en-GB" b="0" i="0" dirty="0">
                <a:solidFill>
                  <a:schemeClr val="bg1"/>
                </a:solidFill>
                <a:effectLst/>
              </a:rPr>
              <a:t>CFD: </a:t>
            </a:r>
            <a:r>
              <a:rPr lang="en-GB" b="0" i="0" u="none" strike="noStrike" dirty="0">
                <a:solidFill>
                  <a:srgbClr val="01A982"/>
                </a:solidFill>
                <a:effectLst/>
                <a:hlinkClick r:id="rId11">
                  <a:extLst>
                    <a:ext uri="{A12FA001-AC4F-418D-AE19-62706E023703}">
                      <ahyp:hlinkClr xmlns:ahyp="http://schemas.microsoft.com/office/drawing/2018/hyperlinkcolor" val="tx"/>
                    </a:ext>
                  </a:extLst>
                </a:hlinkClick>
              </a:rPr>
              <a:t>https://www.sciencedirect.com/science/article/abs/pii/S0142727X2200162X?via%3Dihub</a:t>
            </a:r>
            <a:endParaRPr lang="en-GB" b="0" i="0" dirty="0">
              <a:solidFill>
                <a:srgbClr val="01A982"/>
              </a:solidFill>
              <a:effectLst/>
            </a:endParaRPr>
          </a:p>
          <a:p>
            <a:pPr marL="742950" lvl="1" indent="-285750">
              <a:buFont typeface="Arial" panose="020B0604020202020204" pitchFamily="34" charset="0"/>
              <a:buChar char="•"/>
            </a:pPr>
            <a:r>
              <a:rPr lang="en-GB" b="0" i="0" dirty="0">
                <a:solidFill>
                  <a:schemeClr val="bg1"/>
                </a:solidFill>
                <a:effectLst/>
              </a:rPr>
              <a:t>Framework description: </a:t>
            </a:r>
            <a:r>
              <a:rPr lang="en-GB" b="0" i="0" u="none" strike="noStrike" dirty="0">
                <a:solidFill>
                  <a:srgbClr val="01A982"/>
                </a:solidFill>
                <a:effectLst/>
                <a:hlinkClick r:id="rId12">
                  <a:extLst>
                    <a:ext uri="{A12FA001-AC4F-418D-AE19-62706E023703}">
                      <ahyp:hlinkClr xmlns:ahyp="http://schemas.microsoft.com/office/drawing/2018/hyperlinkcolor" val="tx"/>
                    </a:ext>
                  </a:extLst>
                </a:hlinkClick>
              </a:rPr>
              <a:t>https://www.softwareimpacts.com/article/S2665-9638(22)00106-3/fulltext</a:t>
            </a:r>
            <a:endParaRPr lang="en-GB" b="0" i="0" u="none" strike="noStrike" dirty="0">
              <a:solidFill>
                <a:srgbClr val="01A982"/>
              </a:solidFill>
              <a:effectLst/>
            </a:endParaRPr>
          </a:p>
          <a:p>
            <a:pPr marL="742950" lvl="1" indent="-285750">
              <a:lnSpc>
                <a:spcPct val="90000"/>
              </a:lnSpc>
              <a:spcBef>
                <a:spcPts val="400"/>
              </a:spcBef>
              <a:buFont typeface="Arial" panose="020B0604020202020204" pitchFamily="34" charset="0"/>
              <a:buChar char="•"/>
              <a:defRPr/>
            </a:pPr>
            <a:r>
              <a:rPr lang="en-US" dirty="0">
                <a:solidFill>
                  <a:prstClr val="white"/>
                </a:solidFill>
              </a:rPr>
              <a:t>Code for Paper (including data preparation and visualization): </a:t>
            </a:r>
            <a:r>
              <a:rPr lang="en-US" dirty="0">
                <a:solidFill>
                  <a:prstClr val="black"/>
                </a:solidFill>
                <a:hlinkClick r:id="rId13"/>
              </a:rPr>
              <a:t>https://doi.org/10.1016/j.jocs.2022.101707</a:t>
            </a:r>
            <a:endParaRPr lang="en-US" dirty="0">
              <a:solidFill>
                <a:prstClr val="black"/>
              </a:solidFill>
              <a:hlinkClick r:id="rId14"/>
            </a:endParaRPr>
          </a:p>
          <a:p>
            <a:pPr marL="742950" lvl="1" indent="-285750">
              <a:lnSpc>
                <a:spcPct val="90000"/>
              </a:lnSpc>
              <a:spcBef>
                <a:spcPts val="400"/>
              </a:spcBef>
              <a:buFont typeface="Arial" panose="020B0604020202020204" pitchFamily="34" charset="0"/>
              <a:buChar char="•"/>
              <a:defRPr/>
            </a:pPr>
            <a:r>
              <a:rPr lang="en-US" dirty="0">
                <a:solidFill>
                  <a:prstClr val="black"/>
                </a:solidFill>
                <a:hlinkClick r:id="rId14"/>
              </a:rPr>
              <a:t>https://github.com/CrayLabs/NCAR_ML_EKE</a:t>
            </a:r>
            <a:endParaRPr lang="en-US" dirty="0">
              <a:solidFill>
                <a:prstClr val="black"/>
              </a:solidFill>
            </a:endParaRPr>
          </a:p>
          <a:p>
            <a:pPr marL="742950" lvl="1" indent="-285750">
              <a:lnSpc>
                <a:spcPct val="90000"/>
              </a:lnSpc>
              <a:spcBef>
                <a:spcPts val="400"/>
              </a:spcBef>
              <a:buFont typeface="Arial" panose="020B0604020202020204" pitchFamily="34" charset="0"/>
              <a:buChar char="•"/>
              <a:defRPr/>
            </a:pPr>
            <a:r>
              <a:rPr lang="en-US" dirty="0">
                <a:solidFill>
                  <a:prstClr val="white"/>
                </a:solidFill>
              </a:rPr>
              <a:t>Models and Datasets for Paper: </a:t>
            </a:r>
            <a:r>
              <a:rPr lang="en-US" dirty="0">
                <a:solidFill>
                  <a:prstClr val="black"/>
                </a:solidFill>
                <a:hlinkClick r:id="rId15"/>
              </a:rPr>
              <a:t>https://zenodo.org/record/4682270#.YMkM525lDUJ</a:t>
            </a:r>
            <a:endParaRPr lang="en-US" dirty="0">
              <a:solidFill>
                <a:prstClr val="black"/>
              </a:solidFill>
            </a:endParaRPr>
          </a:p>
          <a:p>
            <a:pPr marL="742950" lvl="1" indent="-285750">
              <a:lnSpc>
                <a:spcPct val="90000"/>
              </a:lnSpc>
              <a:spcBef>
                <a:spcPts val="400"/>
              </a:spcBef>
              <a:buFont typeface="Arial" panose="020B0604020202020204" pitchFamily="34" charset="0"/>
              <a:buChar char="•"/>
              <a:defRPr/>
            </a:pPr>
            <a:r>
              <a:rPr lang="en-US" dirty="0">
                <a:solidFill>
                  <a:prstClr val="white"/>
                </a:solidFill>
              </a:rPr>
              <a:t>Seminar given at NCAR: </a:t>
            </a:r>
            <a:r>
              <a:rPr lang="en-US" dirty="0">
                <a:solidFill>
                  <a:prstClr val="black"/>
                </a:solidFill>
                <a:hlinkClick r:id="rId8"/>
              </a:rPr>
              <a:t>https://www.youtube.com/watch?v=2e-5j427AS0</a:t>
            </a:r>
            <a:endParaRPr lang="en-US" dirty="0">
              <a:solidFill>
                <a:prstClr val="black"/>
              </a:solidFill>
            </a:endParaRPr>
          </a:p>
          <a:p>
            <a:pPr lvl="1"/>
            <a:endParaRPr lang="en-US" dirty="0">
              <a:solidFill>
                <a:schemeClr val="bg1"/>
              </a:solidFill>
            </a:endParaRPr>
          </a:p>
        </p:txBody>
      </p:sp>
    </p:spTree>
    <p:extLst>
      <p:ext uri="{BB962C8B-B14F-4D97-AF65-F5344CB8AC3E}">
        <p14:creationId xmlns:p14="http://schemas.microsoft.com/office/powerpoint/2010/main" val="312467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About SMARTSIM</a:t>
            </a:r>
          </a:p>
        </p:txBody>
      </p:sp>
      <p:sp>
        <p:nvSpPr>
          <p:cNvPr id="2" name="Footer Placeholder 1"/>
          <p:cNvSpPr>
            <a:spLocks noGrp="1"/>
          </p:cNvSpPr>
          <p:nvPr>
            <p:ph type="ftr" sz="quarter" idx="10"/>
          </p:nvPr>
        </p:nvSpPr>
        <p:spPr/>
        <p:txBody>
          <a:bodyPr/>
          <a:lstStyle/>
          <a:p>
            <a:r>
              <a:rPr lang="en-US" dirty="0"/>
              <a:t>craylabs@hpe.com</a:t>
            </a:r>
          </a:p>
        </p:txBody>
      </p:sp>
      <p:sp>
        <p:nvSpPr>
          <p:cNvPr id="3" name="Slide Number Placeholder 2"/>
          <p:cNvSpPr>
            <a:spLocks noGrp="1"/>
          </p:cNvSpPr>
          <p:nvPr>
            <p:ph type="sldNum" sz="quarter" idx="11"/>
          </p:nvPr>
        </p:nvSpPr>
        <p:spPr/>
        <p:txBody>
          <a:bodyPr/>
          <a:lstStyle/>
          <a:p>
            <a:pPr defTabSz="1088421">
              <a:buFontTx/>
              <a:buBlip>
                <a:blip r:embed="rId3"/>
              </a:buBlip>
            </a:pPr>
            <a:fld id="{104FC826-72BB-4AF1-BA01-A94F7396A7DC}" type="slidenum">
              <a:rPr lang="en-US" smtClean="0"/>
              <a:pPr defTabSz="1088421">
                <a:buFontTx/>
                <a:buBlip>
                  <a:blip r:embed="rId3"/>
                </a:buBlip>
              </a:pPr>
              <a:t>2</a:t>
            </a:fld>
            <a:endParaRPr lang="en-US" dirty="0"/>
          </a:p>
        </p:txBody>
      </p:sp>
      <p:grpSp>
        <p:nvGrpSpPr>
          <p:cNvPr id="6" name="Group 5">
            <a:extLst>
              <a:ext uri="{FF2B5EF4-FFF2-40B4-BE49-F238E27FC236}">
                <a16:creationId xmlns:a16="http://schemas.microsoft.com/office/drawing/2014/main" id="{848116EC-A2AC-AF43-8890-F14487F4DA6B}"/>
              </a:ext>
            </a:extLst>
          </p:cNvPr>
          <p:cNvGrpSpPr/>
          <p:nvPr/>
        </p:nvGrpSpPr>
        <p:grpSpPr>
          <a:xfrm>
            <a:off x="2075774" y="4627563"/>
            <a:ext cx="541139" cy="418533"/>
            <a:chOff x="4156238" y="4227442"/>
            <a:chExt cx="864973" cy="725957"/>
          </a:xfrm>
          <a:solidFill>
            <a:schemeClr val="tx1">
              <a:lumMod val="50000"/>
              <a:lumOff val="50000"/>
            </a:schemeClr>
          </a:solidFill>
        </p:grpSpPr>
        <p:sp>
          <p:nvSpPr>
            <p:cNvPr id="7" name="Right Arrow 6">
              <a:extLst>
                <a:ext uri="{FF2B5EF4-FFF2-40B4-BE49-F238E27FC236}">
                  <a16:creationId xmlns:a16="http://schemas.microsoft.com/office/drawing/2014/main" id="{5E6C1038-AC0E-AE45-A1BE-01630300AAFF}"/>
                </a:ext>
              </a:extLst>
            </p:cNvPr>
            <p:cNvSpPr/>
            <p:nvPr/>
          </p:nvSpPr>
          <p:spPr>
            <a:xfrm>
              <a:off x="4156238" y="4227442"/>
              <a:ext cx="864973" cy="310975"/>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etricHPE Light"/>
                <a:ea typeface="+mn-ea"/>
                <a:cs typeface="+mn-cs"/>
              </a:endParaRPr>
            </a:p>
          </p:txBody>
        </p:sp>
        <p:sp>
          <p:nvSpPr>
            <p:cNvPr id="8" name="Right Arrow 7">
              <a:extLst>
                <a:ext uri="{FF2B5EF4-FFF2-40B4-BE49-F238E27FC236}">
                  <a16:creationId xmlns:a16="http://schemas.microsoft.com/office/drawing/2014/main" id="{68268178-B54F-F64E-916C-F76D1D9687AB}"/>
                </a:ext>
              </a:extLst>
            </p:cNvPr>
            <p:cNvSpPr/>
            <p:nvPr/>
          </p:nvSpPr>
          <p:spPr>
            <a:xfrm rot="10800000">
              <a:off x="4156238" y="4642424"/>
              <a:ext cx="864973" cy="310975"/>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etricHPE Light"/>
                <a:ea typeface="+mn-ea"/>
                <a:cs typeface="+mn-cs"/>
              </a:endParaRPr>
            </a:p>
          </p:txBody>
        </p:sp>
      </p:grpSp>
      <p:sp>
        <p:nvSpPr>
          <p:cNvPr id="9" name="TextBox 8">
            <a:extLst>
              <a:ext uri="{FF2B5EF4-FFF2-40B4-BE49-F238E27FC236}">
                <a16:creationId xmlns:a16="http://schemas.microsoft.com/office/drawing/2014/main" id="{5B7D79AB-7B3F-8644-9E16-CFD8D14BCBE8}"/>
              </a:ext>
            </a:extLst>
          </p:cNvPr>
          <p:cNvSpPr txBox="1"/>
          <p:nvPr/>
        </p:nvSpPr>
        <p:spPr>
          <a:xfrm>
            <a:off x="7936740" y="4602829"/>
            <a:ext cx="1238691" cy="468000"/>
          </a:xfrm>
          <a:prstGeom prst="rect">
            <a:avLst/>
          </a:prstGeom>
          <a:solidFill>
            <a:srgbClr val="052128"/>
          </a:solidFill>
          <a:ln w="28575">
            <a:solidFill>
              <a:schemeClr val="accent4"/>
            </a:solidFill>
          </a:ln>
        </p:spPr>
        <p:txBody>
          <a:bodyPr wrap="square" rtlCol="0">
            <a:noAutofit/>
          </a:bodyPr>
          <a:lstStyle/>
          <a:p>
            <a:pPr marL="0" marR="0" lvl="0" indent="0" algn="ctr" defTabSz="914418" rtl="0" eaLnBrk="1" fontAlgn="auto" latinLnBrk="0" hangingPunct="1">
              <a:lnSpc>
                <a:spcPct val="90000"/>
              </a:lnSpc>
              <a:spcBef>
                <a:spcPts val="0"/>
              </a:spcBef>
              <a:spcAft>
                <a:spcPts val="100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MetricHPE Semibold"/>
                <a:ea typeface="+mn-ea"/>
                <a:cs typeface="+mn-cs"/>
              </a:rPr>
              <a:t>SmartRedis Client API</a:t>
            </a:r>
          </a:p>
        </p:txBody>
      </p:sp>
      <p:grpSp>
        <p:nvGrpSpPr>
          <p:cNvPr id="10" name="Group 9">
            <a:extLst>
              <a:ext uri="{FF2B5EF4-FFF2-40B4-BE49-F238E27FC236}">
                <a16:creationId xmlns:a16="http://schemas.microsoft.com/office/drawing/2014/main" id="{71641B15-5B86-5243-9FAE-B1B5979971C1}"/>
              </a:ext>
            </a:extLst>
          </p:cNvPr>
          <p:cNvGrpSpPr/>
          <p:nvPr/>
        </p:nvGrpSpPr>
        <p:grpSpPr>
          <a:xfrm rot="16200000">
            <a:off x="3660152" y="4514489"/>
            <a:ext cx="1280962" cy="637475"/>
            <a:chOff x="440854" y="2953284"/>
            <a:chExt cx="1908654" cy="932937"/>
          </a:xfrm>
        </p:grpSpPr>
        <p:grpSp>
          <p:nvGrpSpPr>
            <p:cNvPr id="11" name="Group 10">
              <a:extLst>
                <a:ext uri="{FF2B5EF4-FFF2-40B4-BE49-F238E27FC236}">
                  <a16:creationId xmlns:a16="http://schemas.microsoft.com/office/drawing/2014/main" id="{53817C78-7806-9444-A072-12E8632F3E48}"/>
                </a:ext>
              </a:extLst>
            </p:cNvPr>
            <p:cNvGrpSpPr/>
            <p:nvPr/>
          </p:nvGrpSpPr>
          <p:grpSpPr>
            <a:xfrm>
              <a:off x="440854" y="2953284"/>
              <a:ext cx="601582" cy="914400"/>
              <a:chOff x="440854" y="2953284"/>
              <a:chExt cx="601582" cy="914400"/>
            </a:xfrm>
          </p:grpSpPr>
          <p:cxnSp>
            <p:nvCxnSpPr>
              <p:cNvPr id="18" name="Elbow Connector 17">
                <a:extLst>
                  <a:ext uri="{FF2B5EF4-FFF2-40B4-BE49-F238E27FC236}">
                    <a16:creationId xmlns:a16="http://schemas.microsoft.com/office/drawing/2014/main" id="{E9B968D8-0F71-C44C-BFD0-D1F4333C23F4}"/>
                  </a:ext>
                </a:extLst>
              </p:cNvPr>
              <p:cNvCxnSpPr>
                <a:cxnSpLocks/>
              </p:cNvCxnSpPr>
              <p:nvPr/>
            </p:nvCxnSpPr>
            <p:spPr>
              <a:xfrm rot="5400000">
                <a:off x="205716" y="3188422"/>
                <a:ext cx="914400" cy="444124"/>
              </a:xfrm>
              <a:prstGeom prst="bentConnector3">
                <a:avLst>
                  <a:gd name="adj1" fmla="val 42045"/>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Elbow Connector 18">
                <a:extLst>
                  <a:ext uri="{FF2B5EF4-FFF2-40B4-BE49-F238E27FC236}">
                    <a16:creationId xmlns:a16="http://schemas.microsoft.com/office/drawing/2014/main" id="{F5C1B3F8-D6F6-304C-BC2E-7B5D0DD561E9}"/>
                  </a:ext>
                </a:extLst>
              </p:cNvPr>
              <p:cNvCxnSpPr>
                <a:cxnSpLocks/>
              </p:cNvCxnSpPr>
              <p:nvPr/>
            </p:nvCxnSpPr>
            <p:spPr>
              <a:xfrm rot="5400000" flipH="1" flipV="1">
                <a:off x="342920" y="3168168"/>
                <a:ext cx="914400" cy="484632"/>
              </a:xfrm>
              <a:prstGeom prst="bentConnector3">
                <a:avLst>
                  <a:gd name="adj1" fmla="val 42045"/>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BF78AF12-E458-E94A-A921-9EBF1C134A03}"/>
                </a:ext>
              </a:extLst>
            </p:cNvPr>
            <p:cNvGrpSpPr/>
            <p:nvPr/>
          </p:nvGrpSpPr>
          <p:grpSpPr>
            <a:xfrm>
              <a:off x="1318874" y="2971821"/>
              <a:ext cx="152615" cy="914400"/>
              <a:chOff x="1343863" y="2971821"/>
              <a:chExt cx="152615" cy="914400"/>
            </a:xfrm>
          </p:grpSpPr>
          <p:cxnSp>
            <p:nvCxnSpPr>
              <p:cNvPr id="16" name="Straight Arrow Connector 15">
                <a:extLst>
                  <a:ext uri="{FF2B5EF4-FFF2-40B4-BE49-F238E27FC236}">
                    <a16:creationId xmlns:a16="http://schemas.microsoft.com/office/drawing/2014/main" id="{9F92F436-1AAE-FE4D-924E-D76BD18BEFE4}"/>
                  </a:ext>
                </a:extLst>
              </p:cNvPr>
              <p:cNvCxnSpPr>
                <a:cxnSpLocks/>
              </p:cNvCxnSpPr>
              <p:nvPr/>
            </p:nvCxnSpPr>
            <p:spPr>
              <a:xfrm>
                <a:off x="1343863" y="2971821"/>
                <a:ext cx="0" cy="914400"/>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DCC54C8-7054-024A-94DB-1CA34FD1CD9E}"/>
                  </a:ext>
                </a:extLst>
              </p:cNvPr>
              <p:cNvCxnSpPr>
                <a:cxnSpLocks/>
              </p:cNvCxnSpPr>
              <p:nvPr/>
            </p:nvCxnSpPr>
            <p:spPr>
              <a:xfrm flipV="1">
                <a:off x="1496478" y="2971821"/>
                <a:ext cx="0" cy="914400"/>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606267D5-F097-724F-AEC0-4664A6D44D7E}"/>
                </a:ext>
              </a:extLst>
            </p:cNvPr>
            <p:cNvGrpSpPr/>
            <p:nvPr/>
          </p:nvGrpSpPr>
          <p:grpSpPr>
            <a:xfrm flipH="1">
              <a:off x="1747926" y="2961991"/>
              <a:ext cx="601582" cy="914400"/>
              <a:chOff x="440854" y="2953284"/>
              <a:chExt cx="601582" cy="914400"/>
            </a:xfrm>
          </p:grpSpPr>
          <p:cxnSp>
            <p:nvCxnSpPr>
              <p:cNvPr id="14" name="Elbow Connector 13">
                <a:extLst>
                  <a:ext uri="{FF2B5EF4-FFF2-40B4-BE49-F238E27FC236}">
                    <a16:creationId xmlns:a16="http://schemas.microsoft.com/office/drawing/2014/main" id="{72CAC844-DF60-7443-9D49-9078847A0B50}"/>
                  </a:ext>
                </a:extLst>
              </p:cNvPr>
              <p:cNvCxnSpPr>
                <a:cxnSpLocks/>
              </p:cNvCxnSpPr>
              <p:nvPr/>
            </p:nvCxnSpPr>
            <p:spPr>
              <a:xfrm rot="5400000">
                <a:off x="205716" y="3188422"/>
                <a:ext cx="914400" cy="444124"/>
              </a:xfrm>
              <a:prstGeom prst="bentConnector3">
                <a:avLst>
                  <a:gd name="adj1" fmla="val 42045"/>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Elbow Connector 14">
                <a:extLst>
                  <a:ext uri="{FF2B5EF4-FFF2-40B4-BE49-F238E27FC236}">
                    <a16:creationId xmlns:a16="http://schemas.microsoft.com/office/drawing/2014/main" id="{66D8B583-38D2-4646-B0FE-4E11A36A7717}"/>
                  </a:ext>
                </a:extLst>
              </p:cNvPr>
              <p:cNvCxnSpPr>
                <a:cxnSpLocks/>
              </p:cNvCxnSpPr>
              <p:nvPr/>
            </p:nvCxnSpPr>
            <p:spPr>
              <a:xfrm rot="5400000" flipH="1" flipV="1">
                <a:off x="342920" y="3168168"/>
                <a:ext cx="914400" cy="484632"/>
              </a:xfrm>
              <a:prstGeom prst="bentConnector3">
                <a:avLst>
                  <a:gd name="adj1" fmla="val 42045"/>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0" name="Group 19">
            <a:extLst>
              <a:ext uri="{FF2B5EF4-FFF2-40B4-BE49-F238E27FC236}">
                <a16:creationId xmlns:a16="http://schemas.microsoft.com/office/drawing/2014/main" id="{C01EFD32-648E-CB45-90E6-C3D3B7EB653E}"/>
              </a:ext>
            </a:extLst>
          </p:cNvPr>
          <p:cNvGrpSpPr/>
          <p:nvPr/>
        </p:nvGrpSpPr>
        <p:grpSpPr>
          <a:xfrm rot="5400000">
            <a:off x="6975589" y="4537158"/>
            <a:ext cx="1252877" cy="510032"/>
            <a:chOff x="440854" y="2953284"/>
            <a:chExt cx="1908654" cy="932937"/>
          </a:xfrm>
        </p:grpSpPr>
        <p:grpSp>
          <p:nvGrpSpPr>
            <p:cNvPr id="21" name="Group 20">
              <a:extLst>
                <a:ext uri="{FF2B5EF4-FFF2-40B4-BE49-F238E27FC236}">
                  <a16:creationId xmlns:a16="http://schemas.microsoft.com/office/drawing/2014/main" id="{75604758-1DD6-974D-B1A9-1F157A10DCDF}"/>
                </a:ext>
              </a:extLst>
            </p:cNvPr>
            <p:cNvGrpSpPr/>
            <p:nvPr/>
          </p:nvGrpSpPr>
          <p:grpSpPr>
            <a:xfrm>
              <a:off x="440854" y="2953284"/>
              <a:ext cx="601582" cy="914400"/>
              <a:chOff x="440854" y="2953284"/>
              <a:chExt cx="601582" cy="914400"/>
            </a:xfrm>
          </p:grpSpPr>
          <p:cxnSp>
            <p:nvCxnSpPr>
              <p:cNvPr id="28" name="Elbow Connector 27">
                <a:extLst>
                  <a:ext uri="{FF2B5EF4-FFF2-40B4-BE49-F238E27FC236}">
                    <a16:creationId xmlns:a16="http://schemas.microsoft.com/office/drawing/2014/main" id="{1568A16A-2E56-694E-A03E-F65F6901834E}"/>
                  </a:ext>
                </a:extLst>
              </p:cNvPr>
              <p:cNvCxnSpPr>
                <a:cxnSpLocks/>
              </p:cNvCxnSpPr>
              <p:nvPr/>
            </p:nvCxnSpPr>
            <p:spPr>
              <a:xfrm rot="5400000">
                <a:off x="205716" y="3188422"/>
                <a:ext cx="914400" cy="444124"/>
              </a:xfrm>
              <a:prstGeom prst="bentConnector3">
                <a:avLst>
                  <a:gd name="adj1" fmla="val 42045"/>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a:extLst>
                  <a:ext uri="{FF2B5EF4-FFF2-40B4-BE49-F238E27FC236}">
                    <a16:creationId xmlns:a16="http://schemas.microsoft.com/office/drawing/2014/main" id="{D058A193-982F-564F-877A-E86BDACB2965}"/>
                  </a:ext>
                </a:extLst>
              </p:cNvPr>
              <p:cNvCxnSpPr>
                <a:cxnSpLocks/>
              </p:cNvCxnSpPr>
              <p:nvPr/>
            </p:nvCxnSpPr>
            <p:spPr>
              <a:xfrm rot="5400000" flipH="1" flipV="1">
                <a:off x="342920" y="3168168"/>
                <a:ext cx="914400" cy="484632"/>
              </a:xfrm>
              <a:prstGeom prst="bentConnector3">
                <a:avLst>
                  <a:gd name="adj1" fmla="val 42045"/>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1CC2E5A-DD0F-054C-9DE7-7242BE732C0F}"/>
                </a:ext>
              </a:extLst>
            </p:cNvPr>
            <p:cNvGrpSpPr/>
            <p:nvPr/>
          </p:nvGrpSpPr>
          <p:grpSpPr>
            <a:xfrm>
              <a:off x="1318874" y="2971821"/>
              <a:ext cx="152615" cy="914400"/>
              <a:chOff x="1343863" y="2971821"/>
              <a:chExt cx="152615" cy="914400"/>
            </a:xfrm>
          </p:grpSpPr>
          <p:cxnSp>
            <p:nvCxnSpPr>
              <p:cNvPr id="26" name="Straight Arrow Connector 25">
                <a:extLst>
                  <a:ext uri="{FF2B5EF4-FFF2-40B4-BE49-F238E27FC236}">
                    <a16:creationId xmlns:a16="http://schemas.microsoft.com/office/drawing/2014/main" id="{2DB711B3-859F-AA45-B938-5C2855578C04}"/>
                  </a:ext>
                </a:extLst>
              </p:cNvPr>
              <p:cNvCxnSpPr>
                <a:cxnSpLocks/>
              </p:cNvCxnSpPr>
              <p:nvPr/>
            </p:nvCxnSpPr>
            <p:spPr>
              <a:xfrm>
                <a:off x="1343863" y="2971821"/>
                <a:ext cx="0" cy="914400"/>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0C88411-998C-2540-9BCB-80F3BB5AA14F}"/>
                  </a:ext>
                </a:extLst>
              </p:cNvPr>
              <p:cNvCxnSpPr>
                <a:cxnSpLocks/>
              </p:cNvCxnSpPr>
              <p:nvPr/>
            </p:nvCxnSpPr>
            <p:spPr>
              <a:xfrm flipV="1">
                <a:off x="1496478" y="2971821"/>
                <a:ext cx="0" cy="914400"/>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90057A7-8154-A044-AECE-73F8A0969118}"/>
                </a:ext>
              </a:extLst>
            </p:cNvPr>
            <p:cNvGrpSpPr/>
            <p:nvPr/>
          </p:nvGrpSpPr>
          <p:grpSpPr>
            <a:xfrm flipH="1">
              <a:off x="1747926" y="2961991"/>
              <a:ext cx="601582" cy="914400"/>
              <a:chOff x="440854" y="2953284"/>
              <a:chExt cx="601582" cy="914400"/>
            </a:xfrm>
          </p:grpSpPr>
          <p:cxnSp>
            <p:nvCxnSpPr>
              <p:cNvPr id="24" name="Elbow Connector 23">
                <a:extLst>
                  <a:ext uri="{FF2B5EF4-FFF2-40B4-BE49-F238E27FC236}">
                    <a16:creationId xmlns:a16="http://schemas.microsoft.com/office/drawing/2014/main" id="{3FC04764-0D9B-8A4A-A54E-D02F6DDED9C1}"/>
                  </a:ext>
                </a:extLst>
              </p:cNvPr>
              <p:cNvCxnSpPr>
                <a:cxnSpLocks/>
              </p:cNvCxnSpPr>
              <p:nvPr/>
            </p:nvCxnSpPr>
            <p:spPr>
              <a:xfrm rot="5400000">
                <a:off x="205716" y="3188422"/>
                <a:ext cx="914400" cy="444124"/>
              </a:xfrm>
              <a:prstGeom prst="bentConnector3">
                <a:avLst>
                  <a:gd name="adj1" fmla="val 42045"/>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67CC1845-BF12-D24A-B91D-ABCE435F01A9}"/>
                  </a:ext>
                </a:extLst>
              </p:cNvPr>
              <p:cNvCxnSpPr>
                <a:cxnSpLocks/>
              </p:cNvCxnSpPr>
              <p:nvPr/>
            </p:nvCxnSpPr>
            <p:spPr>
              <a:xfrm rot="5400000" flipH="1" flipV="1">
                <a:off x="342920" y="3168168"/>
                <a:ext cx="914400" cy="484632"/>
              </a:xfrm>
              <a:prstGeom prst="bentConnector3">
                <a:avLst>
                  <a:gd name="adj1" fmla="val 42045"/>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30" name="Group 29">
            <a:extLst>
              <a:ext uri="{FF2B5EF4-FFF2-40B4-BE49-F238E27FC236}">
                <a16:creationId xmlns:a16="http://schemas.microsoft.com/office/drawing/2014/main" id="{B3045F90-167F-DA4B-A143-46025AD2E61F}"/>
              </a:ext>
            </a:extLst>
          </p:cNvPr>
          <p:cNvGrpSpPr/>
          <p:nvPr/>
        </p:nvGrpSpPr>
        <p:grpSpPr>
          <a:xfrm>
            <a:off x="9347095" y="4627563"/>
            <a:ext cx="541139" cy="418533"/>
            <a:chOff x="4156238" y="4227442"/>
            <a:chExt cx="864973" cy="725957"/>
          </a:xfrm>
          <a:solidFill>
            <a:schemeClr val="tx1">
              <a:lumMod val="50000"/>
              <a:lumOff val="50000"/>
            </a:schemeClr>
          </a:solidFill>
        </p:grpSpPr>
        <p:sp>
          <p:nvSpPr>
            <p:cNvPr id="31" name="Right Arrow 30">
              <a:extLst>
                <a:ext uri="{FF2B5EF4-FFF2-40B4-BE49-F238E27FC236}">
                  <a16:creationId xmlns:a16="http://schemas.microsoft.com/office/drawing/2014/main" id="{9DB46C52-CDAA-1444-A97E-5B3D98F6C057}"/>
                </a:ext>
              </a:extLst>
            </p:cNvPr>
            <p:cNvSpPr/>
            <p:nvPr/>
          </p:nvSpPr>
          <p:spPr>
            <a:xfrm>
              <a:off x="4156238" y="4227442"/>
              <a:ext cx="864973" cy="310974"/>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Light"/>
                <a:ea typeface="+mn-ea"/>
                <a:cs typeface="+mn-cs"/>
              </a:endParaRPr>
            </a:p>
          </p:txBody>
        </p:sp>
        <p:sp>
          <p:nvSpPr>
            <p:cNvPr id="32" name="Right Arrow 31">
              <a:extLst>
                <a:ext uri="{FF2B5EF4-FFF2-40B4-BE49-F238E27FC236}">
                  <a16:creationId xmlns:a16="http://schemas.microsoft.com/office/drawing/2014/main" id="{3F35E17B-D547-F344-95A9-5DE1ADB60B61}"/>
                </a:ext>
              </a:extLst>
            </p:cNvPr>
            <p:cNvSpPr/>
            <p:nvPr/>
          </p:nvSpPr>
          <p:spPr>
            <a:xfrm rot="10800000">
              <a:off x="4156238" y="4642425"/>
              <a:ext cx="864973" cy="310974"/>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Light"/>
                <a:ea typeface="+mn-ea"/>
                <a:cs typeface="+mn-cs"/>
              </a:endParaRPr>
            </a:p>
          </p:txBody>
        </p:sp>
      </p:grpSp>
      <p:sp>
        <p:nvSpPr>
          <p:cNvPr id="33" name="Rectangle 32">
            <a:extLst>
              <a:ext uri="{FF2B5EF4-FFF2-40B4-BE49-F238E27FC236}">
                <a16:creationId xmlns:a16="http://schemas.microsoft.com/office/drawing/2014/main" id="{16C4EA9D-1CB9-504B-8E03-DC15B020538E}"/>
              </a:ext>
            </a:extLst>
          </p:cNvPr>
          <p:cNvSpPr/>
          <p:nvPr/>
        </p:nvSpPr>
        <p:spPr bwMode="ltGray">
          <a:xfrm>
            <a:off x="4664485" y="4193328"/>
            <a:ext cx="1225018" cy="612000"/>
          </a:xfrm>
          <a:prstGeom prst="rect">
            <a:avLst/>
          </a:prstGeom>
          <a:solidFill>
            <a:srgbClr val="052128"/>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MetricHPE Semibold"/>
                <a:ea typeface="+mn-ea"/>
                <a:cs typeface="+mn-cs"/>
              </a:rPr>
              <a:t>AI Models</a:t>
            </a:r>
          </a:p>
        </p:txBody>
      </p:sp>
      <p:sp>
        <p:nvSpPr>
          <p:cNvPr id="34" name="Rectangle 33">
            <a:extLst>
              <a:ext uri="{FF2B5EF4-FFF2-40B4-BE49-F238E27FC236}">
                <a16:creationId xmlns:a16="http://schemas.microsoft.com/office/drawing/2014/main" id="{793B318E-8A5E-8746-A26B-FB5CCEC24108}"/>
              </a:ext>
            </a:extLst>
          </p:cNvPr>
          <p:cNvSpPr/>
          <p:nvPr/>
        </p:nvSpPr>
        <p:spPr bwMode="ltGray">
          <a:xfrm>
            <a:off x="5982877" y="4193328"/>
            <a:ext cx="1225018" cy="612000"/>
          </a:xfrm>
          <a:prstGeom prst="rect">
            <a:avLst/>
          </a:prstGeom>
          <a:solidFill>
            <a:srgbClr val="052128"/>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MetricHPE Semibold"/>
                <a:ea typeface="+mn-ea"/>
                <a:cs typeface="+mn-cs"/>
              </a:rPr>
              <a:t>AI Models</a:t>
            </a:r>
          </a:p>
        </p:txBody>
      </p:sp>
      <p:sp>
        <p:nvSpPr>
          <p:cNvPr id="35" name="Rectangle 34">
            <a:extLst>
              <a:ext uri="{FF2B5EF4-FFF2-40B4-BE49-F238E27FC236}">
                <a16:creationId xmlns:a16="http://schemas.microsoft.com/office/drawing/2014/main" id="{0DC60A44-60BF-3149-B27D-9A422A12D1E4}"/>
              </a:ext>
            </a:extLst>
          </p:cNvPr>
          <p:cNvSpPr/>
          <p:nvPr/>
        </p:nvSpPr>
        <p:spPr bwMode="ltGray">
          <a:xfrm>
            <a:off x="4664485" y="4912203"/>
            <a:ext cx="1225018" cy="612000"/>
          </a:xfrm>
          <a:prstGeom prst="rect">
            <a:avLst/>
          </a:prstGeom>
          <a:solidFill>
            <a:srgbClr val="052128"/>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MetricHPE Semibold"/>
                <a:ea typeface="+mn-ea"/>
                <a:cs typeface="+mn-cs"/>
              </a:rPr>
              <a:t>Data Sources</a:t>
            </a:r>
          </a:p>
        </p:txBody>
      </p:sp>
      <p:sp>
        <p:nvSpPr>
          <p:cNvPr id="36" name="Rectangle 35">
            <a:extLst>
              <a:ext uri="{FF2B5EF4-FFF2-40B4-BE49-F238E27FC236}">
                <a16:creationId xmlns:a16="http://schemas.microsoft.com/office/drawing/2014/main" id="{340A7B61-20BF-754F-92AF-C426C7612353}"/>
              </a:ext>
            </a:extLst>
          </p:cNvPr>
          <p:cNvSpPr/>
          <p:nvPr/>
        </p:nvSpPr>
        <p:spPr bwMode="ltGray">
          <a:xfrm>
            <a:off x="5982877" y="4912203"/>
            <a:ext cx="1225018" cy="612000"/>
          </a:xfrm>
          <a:prstGeom prst="rect">
            <a:avLst/>
          </a:prstGeom>
          <a:solidFill>
            <a:srgbClr val="052128"/>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b"/>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MetricHPE Semibold"/>
                <a:ea typeface="+mn-ea"/>
                <a:cs typeface="+mn-cs"/>
              </a:rPr>
              <a:t>Code / Scripts</a:t>
            </a:r>
          </a:p>
        </p:txBody>
      </p:sp>
      <p:sp>
        <p:nvSpPr>
          <p:cNvPr id="37" name="TextBox 36">
            <a:extLst>
              <a:ext uri="{FF2B5EF4-FFF2-40B4-BE49-F238E27FC236}">
                <a16:creationId xmlns:a16="http://schemas.microsoft.com/office/drawing/2014/main" id="{A7898167-5BA0-9C4A-9056-505A3C0F487D}"/>
              </a:ext>
            </a:extLst>
          </p:cNvPr>
          <p:cNvSpPr txBox="1"/>
          <p:nvPr/>
        </p:nvSpPr>
        <p:spPr>
          <a:xfrm>
            <a:off x="518172" y="4036870"/>
            <a:ext cx="2051987" cy="485518"/>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1000"/>
              </a:spcAft>
              <a:buClrTx/>
              <a:buSzTx/>
              <a:buFontTx/>
              <a:buNone/>
              <a:tabLst/>
              <a:defRPr/>
            </a:pPr>
            <a:r>
              <a:rPr lang="en-US" sz="1400" dirty="0">
                <a:solidFill>
                  <a:schemeClr val="bg1"/>
                </a:solidFill>
                <a:latin typeface="MetricHPE Light"/>
              </a:rPr>
              <a:t>Native </a:t>
            </a:r>
            <a:r>
              <a:rPr kumimoji="0" lang="en-US" sz="1400" b="0" i="0" u="none" strike="noStrike" kern="1200" cap="none" spc="0" normalizeH="0" baseline="0" noProof="0" dirty="0">
                <a:ln>
                  <a:noFill/>
                </a:ln>
                <a:solidFill>
                  <a:schemeClr val="bg1"/>
                </a:solidFill>
                <a:effectLst/>
                <a:uLnTx/>
                <a:uFillTx/>
                <a:latin typeface="MetricHPE Light"/>
                <a:ea typeface="+mn-ea"/>
                <a:cs typeface="+mn-cs"/>
              </a:rPr>
              <a:t>C/C++/Fortran simulation </a:t>
            </a:r>
          </a:p>
        </p:txBody>
      </p:sp>
      <p:sp>
        <p:nvSpPr>
          <p:cNvPr id="38" name="TextBox 37">
            <a:extLst>
              <a:ext uri="{FF2B5EF4-FFF2-40B4-BE49-F238E27FC236}">
                <a16:creationId xmlns:a16="http://schemas.microsoft.com/office/drawing/2014/main" id="{16A8D7A9-F1BF-C44A-BCE4-7C3EAA5506DF}"/>
              </a:ext>
            </a:extLst>
          </p:cNvPr>
          <p:cNvSpPr txBox="1"/>
          <p:nvPr/>
        </p:nvSpPr>
        <p:spPr>
          <a:xfrm>
            <a:off x="5398718" y="3837546"/>
            <a:ext cx="1125264" cy="291618"/>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100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MetricHPE Light"/>
                <a:ea typeface="+mn-ea"/>
                <a:cs typeface="+mn-cs"/>
              </a:rPr>
              <a:t>Orchestrator</a:t>
            </a:r>
          </a:p>
        </p:txBody>
      </p:sp>
      <p:sp>
        <p:nvSpPr>
          <p:cNvPr id="39" name="TextBox 38">
            <a:extLst>
              <a:ext uri="{FF2B5EF4-FFF2-40B4-BE49-F238E27FC236}">
                <a16:creationId xmlns:a16="http://schemas.microsoft.com/office/drawing/2014/main" id="{EFE8A9F8-69BD-BD40-8460-69EC9EEA511E}"/>
              </a:ext>
            </a:extLst>
          </p:cNvPr>
          <p:cNvSpPr txBox="1"/>
          <p:nvPr/>
        </p:nvSpPr>
        <p:spPr>
          <a:xfrm>
            <a:off x="2687397" y="4602829"/>
            <a:ext cx="1238691" cy="468000"/>
          </a:xfrm>
          <a:prstGeom prst="rect">
            <a:avLst/>
          </a:prstGeom>
          <a:solidFill>
            <a:srgbClr val="052128"/>
          </a:solidFill>
          <a:ln w="28575">
            <a:solidFill>
              <a:schemeClr val="accent4"/>
            </a:solidFill>
          </a:ln>
        </p:spPr>
        <p:txBody>
          <a:bodyPr wrap="square" rtlCol="0">
            <a:noAutofit/>
          </a:bodyPr>
          <a:lstStyle/>
          <a:p>
            <a:pPr marL="0" marR="0" lvl="0" indent="0" algn="ctr" defTabSz="914418" rtl="0" eaLnBrk="1" fontAlgn="auto" latinLnBrk="0" hangingPunct="1">
              <a:lnSpc>
                <a:spcPct val="90000"/>
              </a:lnSpc>
              <a:spcBef>
                <a:spcPts val="0"/>
              </a:spcBef>
              <a:spcAft>
                <a:spcPts val="100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MetricHPE Semibold"/>
                <a:ea typeface="+mn-ea"/>
                <a:cs typeface="+mn-cs"/>
              </a:rPr>
              <a:t>SmartRedis Client API</a:t>
            </a:r>
          </a:p>
        </p:txBody>
      </p:sp>
      <p:sp>
        <p:nvSpPr>
          <p:cNvPr id="40" name="Rectangle 39">
            <a:extLst>
              <a:ext uri="{FF2B5EF4-FFF2-40B4-BE49-F238E27FC236}">
                <a16:creationId xmlns:a16="http://schemas.microsoft.com/office/drawing/2014/main" id="{A9272E9B-F640-43C0-BFA2-AE817B05BB4E}"/>
              </a:ext>
            </a:extLst>
          </p:cNvPr>
          <p:cNvSpPr/>
          <p:nvPr/>
        </p:nvSpPr>
        <p:spPr bwMode="ltGray">
          <a:xfrm>
            <a:off x="523911" y="4152389"/>
            <a:ext cx="1440000" cy="1440000"/>
          </a:xfrm>
          <a:prstGeom prst="rect">
            <a:avLst/>
          </a:prstGeom>
          <a:noFill/>
          <a:ln w="5715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etricHPE Light"/>
              <a:ea typeface="+mn-ea"/>
              <a:cs typeface="+mn-cs"/>
            </a:endParaRPr>
          </a:p>
        </p:txBody>
      </p:sp>
      <p:sp>
        <p:nvSpPr>
          <p:cNvPr id="41" name="TextBox 40">
            <a:extLst>
              <a:ext uri="{FF2B5EF4-FFF2-40B4-BE49-F238E27FC236}">
                <a16:creationId xmlns:a16="http://schemas.microsoft.com/office/drawing/2014/main" id="{5031AF86-89EF-4A8C-A07D-C95F1AB489FE}"/>
              </a:ext>
            </a:extLst>
          </p:cNvPr>
          <p:cNvSpPr txBox="1"/>
          <p:nvPr/>
        </p:nvSpPr>
        <p:spPr>
          <a:xfrm>
            <a:off x="10059898" y="4602829"/>
            <a:ext cx="1301496" cy="468000"/>
          </a:xfrm>
          <a:prstGeom prst="rect">
            <a:avLst/>
          </a:prstGeom>
          <a:solidFill>
            <a:srgbClr val="052128"/>
          </a:solidFill>
          <a:ln w="28575" cap="flat" cmpd="sng" algn="ctr">
            <a:solidFill>
              <a:schemeClr val="accent5"/>
            </a:solidFill>
            <a:prstDash val="solid"/>
            <a:miter lim="800000"/>
            <a:headEnd type="none" w="med" len="med"/>
            <a:tailEnd type="none" w="med" len="med"/>
          </a:ln>
        </p:spPr>
        <p:txBody>
          <a:bodyPr wrap="square" lIns="91440" tIns="91440" rIns="91440" bIns="91440" rtlCol="0" anchor="ctr">
            <a:noAutofit/>
          </a:bodyPr>
          <a:lstStyle/>
          <a:p>
            <a:pPr algn="ctr" defTabSz="914418">
              <a:lnSpc>
                <a:spcPct val="90000"/>
              </a:lnSpc>
              <a:spcAft>
                <a:spcPts val="1000"/>
              </a:spcAft>
              <a:defRPr/>
            </a:pPr>
            <a:r>
              <a:rPr lang="en-US" sz="1400" b="1">
                <a:solidFill>
                  <a:schemeClr val="bg1"/>
                </a:solidFill>
                <a:latin typeface="MetricHPE Semibold"/>
              </a:rPr>
              <a:t>Analysis and Visualization</a:t>
            </a:r>
            <a:endParaRPr lang="en-US" sz="1400">
              <a:solidFill>
                <a:schemeClr val="bg1"/>
              </a:solidFill>
            </a:endParaRPr>
          </a:p>
        </p:txBody>
      </p:sp>
      <p:sp>
        <p:nvSpPr>
          <p:cNvPr id="42" name="Rectangle 41">
            <a:extLst>
              <a:ext uri="{FF2B5EF4-FFF2-40B4-BE49-F238E27FC236}">
                <a16:creationId xmlns:a16="http://schemas.microsoft.com/office/drawing/2014/main" id="{7715ECFA-EEAB-41E5-AB1A-426AC2E03E3E}"/>
              </a:ext>
            </a:extLst>
          </p:cNvPr>
          <p:cNvSpPr/>
          <p:nvPr/>
        </p:nvSpPr>
        <p:spPr bwMode="ltGray">
          <a:xfrm>
            <a:off x="384600" y="3680159"/>
            <a:ext cx="11422800" cy="2377879"/>
          </a:xfrm>
          <a:prstGeom prst="rect">
            <a:avLst/>
          </a:prstGeom>
          <a:no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Light"/>
              <a:ea typeface="+mn-ea"/>
              <a:cs typeface="+mn-cs"/>
            </a:endParaRPr>
          </a:p>
        </p:txBody>
      </p:sp>
      <p:sp>
        <p:nvSpPr>
          <p:cNvPr id="43" name="Rectangle 42"/>
          <p:cNvSpPr/>
          <p:nvPr/>
        </p:nvSpPr>
        <p:spPr>
          <a:xfrm>
            <a:off x="393712" y="1124464"/>
            <a:ext cx="3774434" cy="2277656"/>
          </a:xfrm>
          <a:prstGeom prst="rect">
            <a:avLst/>
          </a:prstGeom>
          <a:noFill/>
          <a:ln w="38100">
            <a:solidFill>
              <a:srgbClr val="32DAC8"/>
            </a:solidFill>
          </a:ln>
        </p:spPr>
        <p:txBody>
          <a:bodyPr wrap="square" lIns="144000" tIns="108000" rIns="144000" bIns="45720" anchor="t">
            <a:noAutofit/>
          </a:bodyPr>
          <a:lstStyle/>
          <a:p>
            <a:pPr marL="0" lvl="1" algn="ctr">
              <a:spcBef>
                <a:spcPts val="400"/>
              </a:spcBef>
              <a:defRPr/>
            </a:pPr>
            <a:r>
              <a:rPr lang="en-US" sz="2400" dirty="0">
                <a:solidFill>
                  <a:schemeClr val="bg1"/>
                </a:solidFill>
                <a:latin typeface="MetricHPE"/>
              </a:rPr>
              <a:t>Open-source library </a:t>
            </a:r>
            <a:r>
              <a:rPr lang="en-US" sz="2400" b="1" dirty="0">
                <a:solidFill>
                  <a:schemeClr val="bg1"/>
                </a:solidFill>
                <a:latin typeface="MetricHPE"/>
              </a:rPr>
              <a:t>bridges </a:t>
            </a:r>
            <a:r>
              <a:rPr lang="en-US" sz="2400" dirty="0">
                <a:solidFill>
                  <a:schemeClr val="bg1"/>
                </a:solidFill>
                <a:latin typeface="MetricHPE"/>
              </a:rPr>
              <a:t>the divide between traditional </a:t>
            </a:r>
            <a:r>
              <a:rPr lang="en-US" sz="2400" b="1" dirty="0">
                <a:solidFill>
                  <a:schemeClr val="bg1"/>
                </a:solidFill>
                <a:latin typeface="MetricHPE"/>
              </a:rPr>
              <a:t>numerical simulation</a:t>
            </a:r>
            <a:r>
              <a:rPr lang="en-US" sz="2400" dirty="0">
                <a:solidFill>
                  <a:schemeClr val="bg1"/>
                </a:solidFill>
                <a:latin typeface="MetricHPE"/>
              </a:rPr>
              <a:t> and </a:t>
            </a:r>
            <a:r>
              <a:rPr lang="en-US" sz="2400" b="1" dirty="0">
                <a:solidFill>
                  <a:schemeClr val="bg1"/>
                </a:solidFill>
                <a:latin typeface="MetricHPE"/>
              </a:rPr>
              <a:t>data science</a:t>
            </a:r>
          </a:p>
        </p:txBody>
      </p:sp>
      <p:sp>
        <p:nvSpPr>
          <p:cNvPr id="44" name="Rectangle 43"/>
          <p:cNvSpPr/>
          <p:nvPr/>
        </p:nvSpPr>
        <p:spPr>
          <a:xfrm>
            <a:off x="7936740" y="1124464"/>
            <a:ext cx="3863345" cy="2269855"/>
          </a:xfrm>
          <a:prstGeom prst="rect">
            <a:avLst/>
          </a:prstGeom>
          <a:noFill/>
          <a:ln w="38100">
            <a:solidFill>
              <a:schemeClr val="accent3"/>
            </a:solidFill>
          </a:ln>
        </p:spPr>
        <p:txBody>
          <a:bodyPr lIns="144000" tIns="108000" rIns="144000" bIns="45720" anchor="t">
            <a:noAutofit/>
          </a:bodyPr>
          <a:lstStyle/>
          <a:p>
            <a:pPr marL="0" lvl="1" algn="ctr">
              <a:spcBef>
                <a:spcPts val="400"/>
              </a:spcBef>
              <a:buFont typeface="MetricHPE Light" panose="020B0303030202060203" pitchFamily="34" charset="0"/>
              <a:defRPr/>
            </a:pPr>
            <a:r>
              <a:rPr lang="en-US" sz="2400" b="1" dirty="0">
                <a:solidFill>
                  <a:schemeClr val="bg1"/>
                </a:solidFill>
                <a:latin typeface="MetricHPE"/>
              </a:rPr>
              <a:t>Enables </a:t>
            </a:r>
            <a:r>
              <a:rPr lang="en-US" sz="2400" dirty="0">
                <a:solidFill>
                  <a:schemeClr val="bg1"/>
                </a:solidFill>
                <a:latin typeface="MetricHPE"/>
              </a:rPr>
              <a:t>simulations</a:t>
            </a:r>
            <a:r>
              <a:rPr lang="en-US" sz="2400" b="1" dirty="0">
                <a:solidFill>
                  <a:schemeClr val="bg1"/>
                </a:solidFill>
                <a:latin typeface="MetricHPE"/>
              </a:rPr>
              <a:t> </a:t>
            </a:r>
            <a:r>
              <a:rPr lang="en-US" sz="2400" dirty="0">
                <a:solidFill>
                  <a:schemeClr val="bg1"/>
                </a:solidFill>
                <a:latin typeface="MetricHPE"/>
              </a:rPr>
              <a:t>to be used as engines within a system, to add value and enable </a:t>
            </a:r>
            <a:r>
              <a:rPr lang="en-US" sz="2400" b="1" dirty="0">
                <a:solidFill>
                  <a:schemeClr val="bg1"/>
                </a:solidFill>
                <a:latin typeface="MetricHPE"/>
              </a:rPr>
              <a:t>new applications</a:t>
            </a:r>
          </a:p>
        </p:txBody>
      </p:sp>
      <p:sp>
        <p:nvSpPr>
          <p:cNvPr id="47" name="TextBox 46">
            <a:extLst>
              <a:ext uri="{FF2B5EF4-FFF2-40B4-BE49-F238E27FC236}">
                <a16:creationId xmlns:a16="http://schemas.microsoft.com/office/drawing/2014/main" id="{16A8D7A9-F1BF-C44A-BCE4-7C3EAA5506DF}"/>
              </a:ext>
            </a:extLst>
          </p:cNvPr>
          <p:cNvSpPr txBox="1"/>
          <p:nvPr/>
        </p:nvSpPr>
        <p:spPr>
          <a:xfrm>
            <a:off x="4445495" y="5629949"/>
            <a:ext cx="3074763" cy="291618"/>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100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MetricHPE Light"/>
                <a:ea typeface="+mn-ea"/>
                <a:cs typeface="+mn-cs"/>
              </a:rPr>
              <a:t>PYTORCH  </a:t>
            </a:r>
            <a:r>
              <a:rPr kumimoji="0" lang="en-US" sz="1400" b="0" i="0" u="none" strike="noStrike" kern="1200" cap="none" spc="0" normalizeH="0" baseline="0" noProof="0" dirty="0">
                <a:ln>
                  <a:noFill/>
                </a:ln>
                <a:solidFill>
                  <a:schemeClr val="bg1"/>
                </a:solidFill>
                <a:effectLst/>
                <a:uLnTx/>
                <a:uFillTx/>
                <a:latin typeface="MetricHPE Light"/>
                <a:ea typeface="+mn-ea"/>
                <a:cs typeface="+mn-cs"/>
              </a:rPr>
              <a:t> |   </a:t>
            </a:r>
            <a:r>
              <a:rPr kumimoji="0" lang="en-US" sz="1400" b="1" i="0" u="none" strike="noStrike" kern="1200" cap="none" spc="0" normalizeH="0" baseline="0" noProof="0" dirty="0">
                <a:ln>
                  <a:noFill/>
                </a:ln>
                <a:solidFill>
                  <a:schemeClr val="bg1"/>
                </a:solidFill>
                <a:effectLst/>
                <a:uLnTx/>
                <a:uFillTx/>
                <a:latin typeface="MetricHPE Light"/>
                <a:ea typeface="+mn-ea"/>
                <a:cs typeface="+mn-cs"/>
              </a:rPr>
              <a:t>TENSORFLOW   </a:t>
            </a:r>
            <a:r>
              <a:rPr kumimoji="0" lang="en-US" sz="1400" b="0" i="0" u="none" strike="noStrike" kern="1200" cap="none" spc="0" normalizeH="0" baseline="0" noProof="0" dirty="0">
                <a:ln>
                  <a:noFill/>
                </a:ln>
                <a:solidFill>
                  <a:schemeClr val="bg1"/>
                </a:solidFill>
                <a:effectLst/>
                <a:uLnTx/>
                <a:uFillTx/>
                <a:latin typeface="MetricHPE Light"/>
                <a:ea typeface="+mn-ea"/>
                <a:cs typeface="+mn-cs"/>
              </a:rPr>
              <a:t>|</a:t>
            </a:r>
            <a:r>
              <a:rPr kumimoji="0" lang="en-US" sz="1400" b="1" i="0" u="none" strike="noStrike" kern="1200" cap="none" spc="0" normalizeH="0" baseline="0" noProof="0" dirty="0">
                <a:ln>
                  <a:noFill/>
                </a:ln>
                <a:solidFill>
                  <a:schemeClr val="bg1"/>
                </a:solidFill>
                <a:effectLst/>
                <a:uLnTx/>
                <a:uFillTx/>
                <a:latin typeface="MetricHPE Light"/>
                <a:ea typeface="+mn-ea"/>
                <a:cs typeface="+mn-cs"/>
              </a:rPr>
              <a:t>   ONNX</a:t>
            </a:r>
          </a:p>
        </p:txBody>
      </p:sp>
      <p:grpSp>
        <p:nvGrpSpPr>
          <p:cNvPr id="48" name="Group 107"/>
          <p:cNvGrpSpPr>
            <a:grpSpLocks noChangeAspect="1"/>
          </p:cNvGrpSpPr>
          <p:nvPr/>
        </p:nvGrpSpPr>
        <p:grpSpPr bwMode="auto">
          <a:xfrm>
            <a:off x="5157642" y="5005217"/>
            <a:ext cx="238704" cy="238704"/>
            <a:chOff x="485" y="2143"/>
            <a:chExt cx="275" cy="275"/>
          </a:xfrm>
          <a:solidFill>
            <a:schemeClr val="bg1">
              <a:lumMod val="85000"/>
            </a:schemeClr>
          </a:solidFill>
        </p:grpSpPr>
        <p:sp>
          <p:nvSpPr>
            <p:cNvPr id="49" name="Freeform 108"/>
            <p:cNvSpPr>
              <a:spLocks noEditPoints="1"/>
            </p:cNvSpPr>
            <p:nvPr/>
          </p:nvSpPr>
          <p:spPr bwMode="auto">
            <a:xfrm>
              <a:off x="485" y="2143"/>
              <a:ext cx="197" cy="197"/>
            </a:xfrm>
            <a:custGeom>
              <a:avLst/>
              <a:gdLst>
                <a:gd name="T0" fmla="*/ 301 w 329"/>
                <a:gd name="T1" fmla="*/ 128 h 329"/>
                <a:gd name="T2" fmla="*/ 329 w 329"/>
                <a:gd name="T3" fmla="*/ 132 h 329"/>
                <a:gd name="T4" fmla="*/ 166 w 329"/>
                <a:gd name="T5" fmla="*/ 0 h 329"/>
                <a:gd name="T6" fmla="*/ 0 w 329"/>
                <a:gd name="T7" fmla="*/ 166 h 329"/>
                <a:gd name="T8" fmla="*/ 132 w 329"/>
                <a:gd name="T9" fmla="*/ 329 h 329"/>
                <a:gd name="T10" fmla="*/ 128 w 329"/>
                <a:gd name="T11" fmla="*/ 301 h 329"/>
                <a:gd name="T12" fmla="*/ 41 w 329"/>
                <a:gd name="T13" fmla="*/ 230 h 329"/>
                <a:gd name="T14" fmla="*/ 88 w 329"/>
                <a:gd name="T15" fmla="*/ 230 h 329"/>
                <a:gd name="T16" fmla="*/ 128 w 329"/>
                <a:gd name="T17" fmla="*/ 301 h 329"/>
                <a:gd name="T18" fmla="*/ 128 w 329"/>
                <a:gd name="T19" fmla="*/ 291 h 329"/>
                <a:gd name="T20" fmla="*/ 130 w 329"/>
                <a:gd name="T21" fmla="*/ 261 h 329"/>
                <a:gd name="T22" fmla="*/ 115 w 329"/>
                <a:gd name="T23" fmla="*/ 230 h 329"/>
                <a:gd name="T24" fmla="*/ 140 w 329"/>
                <a:gd name="T25" fmla="*/ 230 h 329"/>
                <a:gd name="T26" fmla="*/ 153 w 329"/>
                <a:gd name="T27" fmla="*/ 204 h 329"/>
                <a:gd name="T28" fmla="*/ 107 w 329"/>
                <a:gd name="T29" fmla="*/ 204 h 329"/>
                <a:gd name="T30" fmla="*/ 103 w 329"/>
                <a:gd name="T31" fmla="*/ 166 h 329"/>
                <a:gd name="T32" fmla="*/ 107 w 329"/>
                <a:gd name="T33" fmla="*/ 128 h 329"/>
                <a:gd name="T34" fmla="*/ 154 w 329"/>
                <a:gd name="T35" fmla="*/ 128 h 329"/>
                <a:gd name="T36" fmla="*/ 154 w 329"/>
                <a:gd name="T37" fmla="*/ 203 h 329"/>
                <a:gd name="T38" fmla="*/ 179 w 329"/>
                <a:gd name="T39" fmla="*/ 172 h 329"/>
                <a:gd name="T40" fmla="*/ 179 w 329"/>
                <a:gd name="T41" fmla="*/ 128 h 329"/>
                <a:gd name="T42" fmla="*/ 301 w 329"/>
                <a:gd name="T43" fmla="*/ 128 h 329"/>
                <a:gd name="T44" fmla="*/ 291 w 329"/>
                <a:gd name="T45" fmla="*/ 102 h 329"/>
                <a:gd name="T46" fmla="*/ 245 w 329"/>
                <a:gd name="T47" fmla="*/ 102 h 329"/>
                <a:gd name="T48" fmla="*/ 204 w 329"/>
                <a:gd name="T49" fmla="*/ 31 h 329"/>
                <a:gd name="T50" fmla="*/ 291 w 329"/>
                <a:gd name="T51" fmla="*/ 102 h 329"/>
                <a:gd name="T52" fmla="*/ 179 w 329"/>
                <a:gd name="T53" fmla="*/ 41 h 329"/>
                <a:gd name="T54" fmla="*/ 218 w 329"/>
                <a:gd name="T55" fmla="*/ 102 h 329"/>
                <a:gd name="T56" fmla="*/ 179 w 329"/>
                <a:gd name="T57" fmla="*/ 102 h 329"/>
                <a:gd name="T58" fmla="*/ 179 w 329"/>
                <a:gd name="T59" fmla="*/ 41 h 329"/>
                <a:gd name="T60" fmla="*/ 154 w 329"/>
                <a:gd name="T61" fmla="*/ 102 h 329"/>
                <a:gd name="T62" fmla="*/ 115 w 329"/>
                <a:gd name="T63" fmla="*/ 102 h 329"/>
                <a:gd name="T64" fmla="*/ 154 w 329"/>
                <a:gd name="T65" fmla="*/ 41 h 329"/>
                <a:gd name="T66" fmla="*/ 154 w 329"/>
                <a:gd name="T67" fmla="*/ 102 h 329"/>
                <a:gd name="T68" fmla="*/ 129 w 329"/>
                <a:gd name="T69" fmla="*/ 30 h 329"/>
                <a:gd name="T70" fmla="*/ 88 w 329"/>
                <a:gd name="T71" fmla="*/ 102 h 329"/>
                <a:gd name="T72" fmla="*/ 41 w 329"/>
                <a:gd name="T73" fmla="*/ 102 h 329"/>
                <a:gd name="T74" fmla="*/ 129 w 329"/>
                <a:gd name="T75" fmla="*/ 30 h 329"/>
                <a:gd name="T76" fmla="*/ 25 w 329"/>
                <a:gd name="T77" fmla="*/ 166 h 329"/>
                <a:gd name="T78" fmla="*/ 31 w 329"/>
                <a:gd name="T79" fmla="*/ 128 h 329"/>
                <a:gd name="T80" fmla="*/ 81 w 329"/>
                <a:gd name="T81" fmla="*/ 128 h 329"/>
                <a:gd name="T82" fmla="*/ 78 w 329"/>
                <a:gd name="T83" fmla="*/ 166 h 329"/>
                <a:gd name="T84" fmla="*/ 81 w 329"/>
                <a:gd name="T85" fmla="*/ 204 h 329"/>
                <a:gd name="T86" fmla="*/ 31 w 329"/>
                <a:gd name="T87" fmla="*/ 204 h 329"/>
                <a:gd name="T88" fmla="*/ 25 w 329"/>
                <a:gd name="T89" fmla="*/ 166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9" h="329">
                  <a:moveTo>
                    <a:pt x="301" y="128"/>
                  </a:moveTo>
                  <a:cubicBezTo>
                    <a:pt x="311" y="128"/>
                    <a:pt x="320" y="130"/>
                    <a:pt x="329" y="132"/>
                  </a:cubicBezTo>
                  <a:cubicBezTo>
                    <a:pt x="313" y="57"/>
                    <a:pt x="246" y="0"/>
                    <a:pt x="166" y="0"/>
                  </a:cubicBezTo>
                  <a:cubicBezTo>
                    <a:pt x="74" y="0"/>
                    <a:pt x="0" y="74"/>
                    <a:pt x="0" y="166"/>
                  </a:cubicBezTo>
                  <a:cubicBezTo>
                    <a:pt x="0" y="246"/>
                    <a:pt x="57" y="313"/>
                    <a:pt x="132" y="329"/>
                  </a:cubicBezTo>
                  <a:cubicBezTo>
                    <a:pt x="130" y="320"/>
                    <a:pt x="129" y="311"/>
                    <a:pt x="128" y="301"/>
                  </a:cubicBezTo>
                  <a:cubicBezTo>
                    <a:pt x="90" y="291"/>
                    <a:pt x="58" y="265"/>
                    <a:pt x="41" y="230"/>
                  </a:cubicBezTo>
                  <a:cubicBezTo>
                    <a:pt x="88" y="230"/>
                    <a:pt x="88" y="230"/>
                    <a:pt x="88" y="230"/>
                  </a:cubicBezTo>
                  <a:cubicBezTo>
                    <a:pt x="96" y="256"/>
                    <a:pt x="110" y="280"/>
                    <a:pt x="128" y="301"/>
                  </a:cubicBezTo>
                  <a:cubicBezTo>
                    <a:pt x="128" y="297"/>
                    <a:pt x="128" y="294"/>
                    <a:pt x="128" y="291"/>
                  </a:cubicBezTo>
                  <a:cubicBezTo>
                    <a:pt x="128" y="281"/>
                    <a:pt x="129" y="271"/>
                    <a:pt x="130" y="261"/>
                  </a:cubicBezTo>
                  <a:cubicBezTo>
                    <a:pt x="124" y="251"/>
                    <a:pt x="119" y="241"/>
                    <a:pt x="115" y="230"/>
                  </a:cubicBezTo>
                  <a:cubicBezTo>
                    <a:pt x="140" y="230"/>
                    <a:pt x="140" y="230"/>
                    <a:pt x="140" y="230"/>
                  </a:cubicBezTo>
                  <a:cubicBezTo>
                    <a:pt x="143" y="221"/>
                    <a:pt x="148" y="213"/>
                    <a:pt x="153" y="204"/>
                  </a:cubicBezTo>
                  <a:cubicBezTo>
                    <a:pt x="107" y="204"/>
                    <a:pt x="107" y="204"/>
                    <a:pt x="107" y="204"/>
                  </a:cubicBezTo>
                  <a:cubicBezTo>
                    <a:pt x="105" y="192"/>
                    <a:pt x="103" y="179"/>
                    <a:pt x="103" y="166"/>
                  </a:cubicBezTo>
                  <a:cubicBezTo>
                    <a:pt x="103" y="153"/>
                    <a:pt x="105" y="140"/>
                    <a:pt x="107" y="128"/>
                  </a:cubicBezTo>
                  <a:cubicBezTo>
                    <a:pt x="154" y="128"/>
                    <a:pt x="154" y="128"/>
                    <a:pt x="154" y="128"/>
                  </a:cubicBezTo>
                  <a:cubicBezTo>
                    <a:pt x="154" y="203"/>
                    <a:pt x="154" y="203"/>
                    <a:pt x="154" y="203"/>
                  </a:cubicBezTo>
                  <a:cubicBezTo>
                    <a:pt x="161" y="192"/>
                    <a:pt x="170" y="181"/>
                    <a:pt x="179" y="172"/>
                  </a:cubicBezTo>
                  <a:cubicBezTo>
                    <a:pt x="179" y="128"/>
                    <a:pt x="179" y="128"/>
                    <a:pt x="179" y="128"/>
                  </a:cubicBezTo>
                  <a:lnTo>
                    <a:pt x="301" y="128"/>
                  </a:lnTo>
                  <a:close/>
                  <a:moveTo>
                    <a:pt x="291" y="102"/>
                  </a:moveTo>
                  <a:cubicBezTo>
                    <a:pt x="245" y="102"/>
                    <a:pt x="245" y="102"/>
                    <a:pt x="245" y="102"/>
                  </a:cubicBezTo>
                  <a:cubicBezTo>
                    <a:pt x="236" y="76"/>
                    <a:pt x="223" y="51"/>
                    <a:pt x="204" y="31"/>
                  </a:cubicBezTo>
                  <a:cubicBezTo>
                    <a:pt x="242" y="41"/>
                    <a:pt x="274" y="68"/>
                    <a:pt x="291" y="102"/>
                  </a:cubicBezTo>
                  <a:close/>
                  <a:moveTo>
                    <a:pt x="179" y="41"/>
                  </a:moveTo>
                  <a:cubicBezTo>
                    <a:pt x="196" y="59"/>
                    <a:pt x="209" y="79"/>
                    <a:pt x="218" y="102"/>
                  </a:cubicBezTo>
                  <a:cubicBezTo>
                    <a:pt x="179" y="102"/>
                    <a:pt x="179" y="102"/>
                    <a:pt x="179" y="102"/>
                  </a:cubicBezTo>
                  <a:lnTo>
                    <a:pt x="179" y="41"/>
                  </a:lnTo>
                  <a:close/>
                  <a:moveTo>
                    <a:pt x="154" y="102"/>
                  </a:moveTo>
                  <a:cubicBezTo>
                    <a:pt x="115" y="102"/>
                    <a:pt x="115" y="102"/>
                    <a:pt x="115" y="102"/>
                  </a:cubicBezTo>
                  <a:cubicBezTo>
                    <a:pt x="124" y="79"/>
                    <a:pt x="137" y="59"/>
                    <a:pt x="154" y="41"/>
                  </a:cubicBezTo>
                  <a:lnTo>
                    <a:pt x="154" y="102"/>
                  </a:lnTo>
                  <a:close/>
                  <a:moveTo>
                    <a:pt x="129" y="30"/>
                  </a:moveTo>
                  <a:cubicBezTo>
                    <a:pt x="111" y="51"/>
                    <a:pt x="97" y="75"/>
                    <a:pt x="88" y="102"/>
                  </a:cubicBezTo>
                  <a:cubicBezTo>
                    <a:pt x="41" y="102"/>
                    <a:pt x="41" y="102"/>
                    <a:pt x="41" y="102"/>
                  </a:cubicBezTo>
                  <a:cubicBezTo>
                    <a:pt x="59" y="67"/>
                    <a:pt x="91" y="41"/>
                    <a:pt x="129" y="30"/>
                  </a:cubicBezTo>
                  <a:close/>
                  <a:moveTo>
                    <a:pt x="25" y="166"/>
                  </a:moveTo>
                  <a:cubicBezTo>
                    <a:pt x="25" y="153"/>
                    <a:pt x="27" y="140"/>
                    <a:pt x="31" y="128"/>
                  </a:cubicBezTo>
                  <a:cubicBezTo>
                    <a:pt x="81" y="128"/>
                    <a:pt x="81" y="128"/>
                    <a:pt x="81" y="128"/>
                  </a:cubicBezTo>
                  <a:cubicBezTo>
                    <a:pt x="79" y="140"/>
                    <a:pt x="78" y="153"/>
                    <a:pt x="78" y="166"/>
                  </a:cubicBezTo>
                  <a:cubicBezTo>
                    <a:pt x="78" y="179"/>
                    <a:pt x="79" y="192"/>
                    <a:pt x="81" y="204"/>
                  </a:cubicBezTo>
                  <a:cubicBezTo>
                    <a:pt x="31" y="204"/>
                    <a:pt x="31" y="204"/>
                    <a:pt x="31" y="204"/>
                  </a:cubicBezTo>
                  <a:cubicBezTo>
                    <a:pt x="27" y="192"/>
                    <a:pt x="25" y="179"/>
                    <a:pt x="25" y="1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Light"/>
                <a:ea typeface="+mn-ea"/>
                <a:cs typeface="+mn-cs"/>
              </a:endParaRPr>
            </a:p>
          </p:txBody>
        </p:sp>
        <p:sp>
          <p:nvSpPr>
            <p:cNvPr id="50" name="Freeform 109"/>
            <p:cNvSpPr>
              <a:spLocks noEditPoints="1"/>
            </p:cNvSpPr>
            <p:nvPr/>
          </p:nvSpPr>
          <p:spPr bwMode="auto">
            <a:xfrm>
              <a:off x="576" y="2234"/>
              <a:ext cx="184" cy="184"/>
            </a:xfrm>
            <a:custGeom>
              <a:avLst/>
              <a:gdLst>
                <a:gd name="T0" fmla="*/ 307 w 307"/>
                <a:gd name="T1" fmla="*/ 289 h 307"/>
                <a:gd name="T2" fmla="*/ 244 w 307"/>
                <a:gd name="T3" fmla="*/ 226 h 307"/>
                <a:gd name="T4" fmla="*/ 276 w 307"/>
                <a:gd name="T5" fmla="*/ 138 h 307"/>
                <a:gd name="T6" fmla="*/ 138 w 307"/>
                <a:gd name="T7" fmla="*/ 0 h 307"/>
                <a:gd name="T8" fmla="*/ 0 w 307"/>
                <a:gd name="T9" fmla="*/ 138 h 307"/>
                <a:gd name="T10" fmla="*/ 138 w 307"/>
                <a:gd name="T11" fmla="*/ 276 h 307"/>
                <a:gd name="T12" fmla="*/ 226 w 307"/>
                <a:gd name="T13" fmla="*/ 244 h 307"/>
                <a:gd name="T14" fmla="*/ 289 w 307"/>
                <a:gd name="T15" fmla="*/ 307 h 307"/>
                <a:gd name="T16" fmla="*/ 307 w 307"/>
                <a:gd name="T17" fmla="*/ 289 h 307"/>
                <a:gd name="T18" fmla="*/ 26 w 307"/>
                <a:gd name="T19" fmla="*/ 138 h 307"/>
                <a:gd name="T20" fmla="*/ 138 w 307"/>
                <a:gd name="T21" fmla="*/ 26 h 307"/>
                <a:gd name="T22" fmla="*/ 251 w 307"/>
                <a:gd name="T23" fmla="*/ 138 h 307"/>
                <a:gd name="T24" fmla="*/ 138 w 307"/>
                <a:gd name="T25" fmla="*/ 251 h 307"/>
                <a:gd name="T26" fmla="*/ 26 w 307"/>
                <a:gd name="T27" fmla="*/ 138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7" h="307">
                  <a:moveTo>
                    <a:pt x="307" y="289"/>
                  </a:moveTo>
                  <a:cubicBezTo>
                    <a:pt x="244" y="226"/>
                    <a:pt x="244" y="226"/>
                    <a:pt x="244" y="226"/>
                  </a:cubicBezTo>
                  <a:cubicBezTo>
                    <a:pt x="264" y="202"/>
                    <a:pt x="276" y="172"/>
                    <a:pt x="276" y="138"/>
                  </a:cubicBezTo>
                  <a:cubicBezTo>
                    <a:pt x="276" y="62"/>
                    <a:pt x="214" y="0"/>
                    <a:pt x="138" y="0"/>
                  </a:cubicBezTo>
                  <a:cubicBezTo>
                    <a:pt x="62" y="0"/>
                    <a:pt x="0" y="62"/>
                    <a:pt x="0" y="138"/>
                  </a:cubicBezTo>
                  <a:cubicBezTo>
                    <a:pt x="0" y="214"/>
                    <a:pt x="62" y="276"/>
                    <a:pt x="138" y="276"/>
                  </a:cubicBezTo>
                  <a:cubicBezTo>
                    <a:pt x="172" y="276"/>
                    <a:pt x="202" y="264"/>
                    <a:pt x="226" y="244"/>
                  </a:cubicBezTo>
                  <a:cubicBezTo>
                    <a:pt x="289" y="307"/>
                    <a:pt x="289" y="307"/>
                    <a:pt x="289" y="307"/>
                  </a:cubicBezTo>
                  <a:lnTo>
                    <a:pt x="307" y="289"/>
                  </a:lnTo>
                  <a:close/>
                  <a:moveTo>
                    <a:pt x="26" y="138"/>
                  </a:moveTo>
                  <a:cubicBezTo>
                    <a:pt x="26" y="76"/>
                    <a:pt x="76" y="26"/>
                    <a:pt x="138" y="26"/>
                  </a:cubicBezTo>
                  <a:cubicBezTo>
                    <a:pt x="200" y="26"/>
                    <a:pt x="251" y="76"/>
                    <a:pt x="251" y="138"/>
                  </a:cubicBezTo>
                  <a:cubicBezTo>
                    <a:pt x="251" y="200"/>
                    <a:pt x="200" y="251"/>
                    <a:pt x="138" y="251"/>
                  </a:cubicBezTo>
                  <a:cubicBezTo>
                    <a:pt x="76" y="251"/>
                    <a:pt x="26" y="200"/>
                    <a:pt x="26" y="1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Light"/>
                <a:ea typeface="+mn-ea"/>
                <a:cs typeface="+mn-cs"/>
              </a:endParaRPr>
            </a:p>
          </p:txBody>
        </p:sp>
        <p:sp>
          <p:nvSpPr>
            <p:cNvPr id="51" name="Freeform 110"/>
            <p:cNvSpPr>
              <a:spLocks/>
            </p:cNvSpPr>
            <p:nvPr/>
          </p:nvSpPr>
          <p:spPr bwMode="auto">
            <a:xfrm>
              <a:off x="682" y="2274"/>
              <a:ext cx="20" cy="42"/>
            </a:xfrm>
            <a:custGeom>
              <a:avLst/>
              <a:gdLst>
                <a:gd name="T0" fmla="*/ 33 w 33"/>
                <a:gd name="T1" fmla="*/ 69 h 69"/>
                <a:gd name="T2" fmla="*/ 14 w 33"/>
                <a:gd name="T3" fmla="*/ 69 h 69"/>
                <a:gd name="T4" fmla="*/ 14 w 33"/>
                <a:gd name="T5" fmla="*/ 20 h 69"/>
                <a:gd name="T6" fmla="*/ 0 w 33"/>
                <a:gd name="T7" fmla="*/ 20 h 69"/>
                <a:gd name="T8" fmla="*/ 0 w 33"/>
                <a:gd name="T9" fmla="*/ 0 h 69"/>
                <a:gd name="T10" fmla="*/ 23 w 33"/>
                <a:gd name="T11" fmla="*/ 0 h 69"/>
                <a:gd name="T12" fmla="*/ 33 w 33"/>
                <a:gd name="T13" fmla="*/ 10 h 69"/>
                <a:gd name="T14" fmla="*/ 33 w 33"/>
                <a:gd name="T15" fmla="*/ 69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69">
                  <a:moveTo>
                    <a:pt x="33" y="69"/>
                  </a:moveTo>
                  <a:cubicBezTo>
                    <a:pt x="14" y="69"/>
                    <a:pt x="14" y="69"/>
                    <a:pt x="14" y="69"/>
                  </a:cubicBezTo>
                  <a:cubicBezTo>
                    <a:pt x="14" y="20"/>
                    <a:pt x="14" y="20"/>
                    <a:pt x="14" y="20"/>
                  </a:cubicBezTo>
                  <a:cubicBezTo>
                    <a:pt x="0" y="20"/>
                    <a:pt x="0" y="20"/>
                    <a:pt x="0" y="20"/>
                  </a:cubicBezTo>
                  <a:cubicBezTo>
                    <a:pt x="0" y="0"/>
                    <a:pt x="0" y="0"/>
                    <a:pt x="0" y="0"/>
                  </a:cubicBezTo>
                  <a:cubicBezTo>
                    <a:pt x="23" y="0"/>
                    <a:pt x="23" y="0"/>
                    <a:pt x="23" y="0"/>
                  </a:cubicBezTo>
                  <a:cubicBezTo>
                    <a:pt x="28" y="0"/>
                    <a:pt x="33" y="5"/>
                    <a:pt x="33" y="10"/>
                  </a:cubicBezTo>
                  <a:lnTo>
                    <a:pt x="33"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Light"/>
                <a:ea typeface="+mn-ea"/>
                <a:cs typeface="+mn-cs"/>
              </a:endParaRPr>
            </a:p>
          </p:txBody>
        </p:sp>
        <p:sp>
          <p:nvSpPr>
            <p:cNvPr id="52" name="Freeform 111"/>
            <p:cNvSpPr>
              <a:spLocks noEditPoints="1"/>
            </p:cNvSpPr>
            <p:nvPr/>
          </p:nvSpPr>
          <p:spPr bwMode="auto">
            <a:xfrm>
              <a:off x="616" y="2324"/>
              <a:ext cx="33" cy="40"/>
            </a:xfrm>
            <a:custGeom>
              <a:avLst/>
              <a:gdLst>
                <a:gd name="T0" fmla="*/ 28 w 55"/>
                <a:gd name="T1" fmla="*/ 66 h 66"/>
                <a:gd name="T2" fmla="*/ 0 w 55"/>
                <a:gd name="T3" fmla="*/ 33 h 66"/>
                <a:gd name="T4" fmla="*/ 28 w 55"/>
                <a:gd name="T5" fmla="*/ 0 h 66"/>
                <a:gd name="T6" fmla="*/ 55 w 55"/>
                <a:gd name="T7" fmla="*/ 33 h 66"/>
                <a:gd name="T8" fmla="*/ 28 w 55"/>
                <a:gd name="T9" fmla="*/ 66 h 66"/>
                <a:gd name="T10" fmla="*/ 28 w 55"/>
                <a:gd name="T11" fmla="*/ 19 h 66"/>
                <a:gd name="T12" fmla="*/ 20 w 55"/>
                <a:gd name="T13" fmla="*/ 33 h 66"/>
                <a:gd name="T14" fmla="*/ 28 w 55"/>
                <a:gd name="T15" fmla="*/ 46 h 66"/>
                <a:gd name="T16" fmla="*/ 36 w 55"/>
                <a:gd name="T17" fmla="*/ 33 h 66"/>
                <a:gd name="T18" fmla="*/ 28 w 55"/>
                <a:gd name="T19" fmla="*/ 1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66">
                  <a:moveTo>
                    <a:pt x="28" y="66"/>
                  </a:moveTo>
                  <a:cubicBezTo>
                    <a:pt x="12" y="66"/>
                    <a:pt x="0" y="51"/>
                    <a:pt x="0" y="33"/>
                  </a:cubicBezTo>
                  <a:cubicBezTo>
                    <a:pt x="0" y="14"/>
                    <a:pt x="12" y="0"/>
                    <a:pt x="28" y="0"/>
                  </a:cubicBezTo>
                  <a:cubicBezTo>
                    <a:pt x="43" y="0"/>
                    <a:pt x="55" y="14"/>
                    <a:pt x="55" y="33"/>
                  </a:cubicBezTo>
                  <a:cubicBezTo>
                    <a:pt x="55" y="51"/>
                    <a:pt x="43" y="66"/>
                    <a:pt x="28" y="66"/>
                  </a:cubicBezTo>
                  <a:close/>
                  <a:moveTo>
                    <a:pt x="28" y="19"/>
                  </a:moveTo>
                  <a:cubicBezTo>
                    <a:pt x="24" y="19"/>
                    <a:pt x="20" y="25"/>
                    <a:pt x="20" y="33"/>
                  </a:cubicBezTo>
                  <a:cubicBezTo>
                    <a:pt x="20" y="41"/>
                    <a:pt x="24" y="46"/>
                    <a:pt x="28" y="46"/>
                  </a:cubicBezTo>
                  <a:cubicBezTo>
                    <a:pt x="31" y="46"/>
                    <a:pt x="36" y="41"/>
                    <a:pt x="36" y="33"/>
                  </a:cubicBezTo>
                  <a:cubicBezTo>
                    <a:pt x="36" y="25"/>
                    <a:pt x="31" y="19"/>
                    <a:pt x="28"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Light"/>
                <a:ea typeface="+mn-ea"/>
                <a:cs typeface="+mn-cs"/>
              </a:endParaRPr>
            </a:p>
          </p:txBody>
        </p:sp>
        <p:sp>
          <p:nvSpPr>
            <p:cNvPr id="53" name="Freeform 112"/>
            <p:cNvSpPr>
              <a:spLocks noEditPoints="1"/>
            </p:cNvSpPr>
            <p:nvPr/>
          </p:nvSpPr>
          <p:spPr bwMode="auto">
            <a:xfrm>
              <a:off x="676" y="2324"/>
              <a:ext cx="32" cy="40"/>
            </a:xfrm>
            <a:custGeom>
              <a:avLst/>
              <a:gdLst>
                <a:gd name="T0" fmla="*/ 27 w 54"/>
                <a:gd name="T1" fmla="*/ 66 h 66"/>
                <a:gd name="T2" fmla="*/ 0 w 54"/>
                <a:gd name="T3" fmla="*/ 33 h 66"/>
                <a:gd name="T4" fmla="*/ 27 w 54"/>
                <a:gd name="T5" fmla="*/ 0 h 66"/>
                <a:gd name="T6" fmla="*/ 54 w 54"/>
                <a:gd name="T7" fmla="*/ 33 h 66"/>
                <a:gd name="T8" fmla="*/ 27 w 54"/>
                <a:gd name="T9" fmla="*/ 66 h 66"/>
                <a:gd name="T10" fmla="*/ 27 w 54"/>
                <a:gd name="T11" fmla="*/ 19 h 66"/>
                <a:gd name="T12" fmla="*/ 19 w 54"/>
                <a:gd name="T13" fmla="*/ 33 h 66"/>
                <a:gd name="T14" fmla="*/ 27 w 54"/>
                <a:gd name="T15" fmla="*/ 46 h 66"/>
                <a:gd name="T16" fmla="*/ 35 w 54"/>
                <a:gd name="T17" fmla="*/ 33 h 66"/>
                <a:gd name="T18" fmla="*/ 27 w 54"/>
                <a:gd name="T19" fmla="*/ 1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66">
                  <a:moveTo>
                    <a:pt x="27" y="66"/>
                  </a:moveTo>
                  <a:cubicBezTo>
                    <a:pt x="12" y="66"/>
                    <a:pt x="0" y="51"/>
                    <a:pt x="0" y="33"/>
                  </a:cubicBezTo>
                  <a:cubicBezTo>
                    <a:pt x="0" y="14"/>
                    <a:pt x="12" y="0"/>
                    <a:pt x="27" y="0"/>
                  </a:cubicBezTo>
                  <a:cubicBezTo>
                    <a:pt x="43" y="0"/>
                    <a:pt x="54" y="14"/>
                    <a:pt x="54" y="33"/>
                  </a:cubicBezTo>
                  <a:cubicBezTo>
                    <a:pt x="54" y="51"/>
                    <a:pt x="43" y="66"/>
                    <a:pt x="27" y="66"/>
                  </a:cubicBezTo>
                  <a:close/>
                  <a:moveTo>
                    <a:pt x="27" y="19"/>
                  </a:moveTo>
                  <a:cubicBezTo>
                    <a:pt x="24" y="19"/>
                    <a:pt x="19" y="25"/>
                    <a:pt x="19" y="33"/>
                  </a:cubicBezTo>
                  <a:cubicBezTo>
                    <a:pt x="19" y="41"/>
                    <a:pt x="24" y="46"/>
                    <a:pt x="27" y="46"/>
                  </a:cubicBezTo>
                  <a:cubicBezTo>
                    <a:pt x="31" y="46"/>
                    <a:pt x="35" y="41"/>
                    <a:pt x="35" y="33"/>
                  </a:cubicBezTo>
                  <a:cubicBezTo>
                    <a:pt x="35" y="25"/>
                    <a:pt x="31" y="19"/>
                    <a:pt x="27"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Light"/>
                <a:ea typeface="+mn-ea"/>
                <a:cs typeface="+mn-cs"/>
              </a:endParaRPr>
            </a:p>
          </p:txBody>
        </p:sp>
        <p:sp>
          <p:nvSpPr>
            <p:cNvPr id="54" name="Freeform 113"/>
            <p:cNvSpPr>
              <a:spLocks/>
            </p:cNvSpPr>
            <p:nvPr/>
          </p:nvSpPr>
          <p:spPr bwMode="auto">
            <a:xfrm>
              <a:off x="615" y="2274"/>
              <a:ext cx="19" cy="42"/>
            </a:xfrm>
            <a:custGeom>
              <a:avLst/>
              <a:gdLst>
                <a:gd name="T0" fmla="*/ 33 w 33"/>
                <a:gd name="T1" fmla="*/ 69 h 69"/>
                <a:gd name="T2" fmla="*/ 14 w 33"/>
                <a:gd name="T3" fmla="*/ 69 h 69"/>
                <a:gd name="T4" fmla="*/ 14 w 33"/>
                <a:gd name="T5" fmla="*/ 20 h 69"/>
                <a:gd name="T6" fmla="*/ 0 w 33"/>
                <a:gd name="T7" fmla="*/ 20 h 69"/>
                <a:gd name="T8" fmla="*/ 0 w 33"/>
                <a:gd name="T9" fmla="*/ 0 h 69"/>
                <a:gd name="T10" fmla="*/ 24 w 33"/>
                <a:gd name="T11" fmla="*/ 0 h 69"/>
                <a:gd name="T12" fmla="*/ 33 w 33"/>
                <a:gd name="T13" fmla="*/ 10 h 69"/>
                <a:gd name="T14" fmla="*/ 33 w 33"/>
                <a:gd name="T15" fmla="*/ 69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69">
                  <a:moveTo>
                    <a:pt x="33" y="69"/>
                  </a:moveTo>
                  <a:cubicBezTo>
                    <a:pt x="14" y="69"/>
                    <a:pt x="14" y="69"/>
                    <a:pt x="14" y="69"/>
                  </a:cubicBezTo>
                  <a:cubicBezTo>
                    <a:pt x="14" y="20"/>
                    <a:pt x="14" y="20"/>
                    <a:pt x="14" y="20"/>
                  </a:cubicBezTo>
                  <a:cubicBezTo>
                    <a:pt x="0" y="20"/>
                    <a:pt x="0" y="20"/>
                    <a:pt x="0" y="20"/>
                  </a:cubicBezTo>
                  <a:cubicBezTo>
                    <a:pt x="0" y="0"/>
                    <a:pt x="0" y="0"/>
                    <a:pt x="0" y="0"/>
                  </a:cubicBezTo>
                  <a:cubicBezTo>
                    <a:pt x="24" y="0"/>
                    <a:pt x="24" y="0"/>
                    <a:pt x="24" y="0"/>
                  </a:cubicBezTo>
                  <a:cubicBezTo>
                    <a:pt x="29" y="0"/>
                    <a:pt x="33" y="5"/>
                    <a:pt x="33" y="10"/>
                  </a:cubicBezTo>
                  <a:lnTo>
                    <a:pt x="33"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Light"/>
                <a:ea typeface="+mn-ea"/>
                <a:cs typeface="+mn-cs"/>
              </a:endParaRPr>
            </a:p>
          </p:txBody>
        </p:sp>
        <p:sp>
          <p:nvSpPr>
            <p:cNvPr id="55" name="Freeform 114"/>
            <p:cNvSpPr>
              <a:spLocks/>
            </p:cNvSpPr>
            <p:nvPr/>
          </p:nvSpPr>
          <p:spPr bwMode="auto">
            <a:xfrm>
              <a:off x="650" y="2324"/>
              <a:ext cx="20" cy="41"/>
            </a:xfrm>
            <a:custGeom>
              <a:avLst/>
              <a:gdLst>
                <a:gd name="T0" fmla="*/ 33 w 33"/>
                <a:gd name="T1" fmla="*/ 68 h 68"/>
                <a:gd name="T2" fmla="*/ 14 w 33"/>
                <a:gd name="T3" fmla="*/ 68 h 68"/>
                <a:gd name="T4" fmla="*/ 14 w 33"/>
                <a:gd name="T5" fmla="*/ 19 h 68"/>
                <a:gd name="T6" fmla="*/ 0 w 33"/>
                <a:gd name="T7" fmla="*/ 19 h 68"/>
                <a:gd name="T8" fmla="*/ 0 w 33"/>
                <a:gd name="T9" fmla="*/ 0 h 68"/>
                <a:gd name="T10" fmla="*/ 23 w 33"/>
                <a:gd name="T11" fmla="*/ 0 h 68"/>
                <a:gd name="T12" fmla="*/ 33 w 33"/>
                <a:gd name="T13" fmla="*/ 9 h 68"/>
                <a:gd name="T14" fmla="*/ 33 w 33"/>
                <a:gd name="T15" fmla="*/ 68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68">
                  <a:moveTo>
                    <a:pt x="33" y="68"/>
                  </a:moveTo>
                  <a:cubicBezTo>
                    <a:pt x="14" y="68"/>
                    <a:pt x="14" y="68"/>
                    <a:pt x="14" y="68"/>
                  </a:cubicBezTo>
                  <a:cubicBezTo>
                    <a:pt x="14" y="19"/>
                    <a:pt x="14" y="19"/>
                    <a:pt x="14" y="19"/>
                  </a:cubicBezTo>
                  <a:cubicBezTo>
                    <a:pt x="0" y="19"/>
                    <a:pt x="0" y="19"/>
                    <a:pt x="0" y="19"/>
                  </a:cubicBezTo>
                  <a:cubicBezTo>
                    <a:pt x="0" y="0"/>
                    <a:pt x="0" y="0"/>
                    <a:pt x="0" y="0"/>
                  </a:cubicBezTo>
                  <a:cubicBezTo>
                    <a:pt x="23" y="0"/>
                    <a:pt x="23" y="0"/>
                    <a:pt x="23" y="0"/>
                  </a:cubicBezTo>
                  <a:cubicBezTo>
                    <a:pt x="29" y="0"/>
                    <a:pt x="33" y="4"/>
                    <a:pt x="33" y="9"/>
                  </a:cubicBezTo>
                  <a:lnTo>
                    <a:pt x="33"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Light"/>
                <a:ea typeface="+mn-ea"/>
                <a:cs typeface="+mn-cs"/>
              </a:endParaRPr>
            </a:p>
          </p:txBody>
        </p:sp>
        <p:sp>
          <p:nvSpPr>
            <p:cNvPr id="56" name="Freeform 115"/>
            <p:cNvSpPr>
              <a:spLocks noEditPoints="1"/>
            </p:cNvSpPr>
            <p:nvPr/>
          </p:nvSpPr>
          <p:spPr bwMode="auto">
            <a:xfrm>
              <a:off x="644" y="2274"/>
              <a:ext cx="33" cy="41"/>
            </a:xfrm>
            <a:custGeom>
              <a:avLst/>
              <a:gdLst>
                <a:gd name="T0" fmla="*/ 27 w 55"/>
                <a:gd name="T1" fmla="*/ 67 h 67"/>
                <a:gd name="T2" fmla="*/ 0 w 55"/>
                <a:gd name="T3" fmla="*/ 33 h 67"/>
                <a:gd name="T4" fmla="*/ 27 w 55"/>
                <a:gd name="T5" fmla="*/ 0 h 67"/>
                <a:gd name="T6" fmla="*/ 55 w 55"/>
                <a:gd name="T7" fmla="*/ 33 h 67"/>
                <a:gd name="T8" fmla="*/ 27 w 55"/>
                <a:gd name="T9" fmla="*/ 67 h 67"/>
                <a:gd name="T10" fmla="*/ 27 w 55"/>
                <a:gd name="T11" fmla="*/ 20 h 67"/>
                <a:gd name="T12" fmla="*/ 19 w 55"/>
                <a:gd name="T13" fmla="*/ 33 h 67"/>
                <a:gd name="T14" fmla="*/ 27 w 55"/>
                <a:gd name="T15" fmla="*/ 47 h 67"/>
                <a:gd name="T16" fmla="*/ 35 w 55"/>
                <a:gd name="T17" fmla="*/ 33 h 67"/>
                <a:gd name="T18" fmla="*/ 27 w 55"/>
                <a:gd name="T19" fmla="*/ 2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67">
                  <a:moveTo>
                    <a:pt x="27" y="67"/>
                  </a:moveTo>
                  <a:cubicBezTo>
                    <a:pt x="12" y="67"/>
                    <a:pt x="0" y="52"/>
                    <a:pt x="0" y="33"/>
                  </a:cubicBezTo>
                  <a:cubicBezTo>
                    <a:pt x="0" y="15"/>
                    <a:pt x="12" y="0"/>
                    <a:pt x="27" y="0"/>
                  </a:cubicBezTo>
                  <a:cubicBezTo>
                    <a:pt x="43" y="0"/>
                    <a:pt x="55" y="15"/>
                    <a:pt x="55" y="33"/>
                  </a:cubicBezTo>
                  <a:cubicBezTo>
                    <a:pt x="55" y="52"/>
                    <a:pt x="43" y="67"/>
                    <a:pt x="27" y="67"/>
                  </a:cubicBezTo>
                  <a:close/>
                  <a:moveTo>
                    <a:pt x="27" y="20"/>
                  </a:moveTo>
                  <a:cubicBezTo>
                    <a:pt x="24" y="20"/>
                    <a:pt x="19" y="26"/>
                    <a:pt x="19" y="33"/>
                  </a:cubicBezTo>
                  <a:cubicBezTo>
                    <a:pt x="19" y="41"/>
                    <a:pt x="24" y="47"/>
                    <a:pt x="27" y="47"/>
                  </a:cubicBezTo>
                  <a:cubicBezTo>
                    <a:pt x="31" y="47"/>
                    <a:pt x="35" y="41"/>
                    <a:pt x="35" y="33"/>
                  </a:cubicBezTo>
                  <a:cubicBezTo>
                    <a:pt x="35" y="26"/>
                    <a:pt x="31" y="20"/>
                    <a:pt x="2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Light"/>
                <a:ea typeface="+mn-ea"/>
                <a:cs typeface="+mn-cs"/>
              </a:endParaRPr>
            </a:p>
          </p:txBody>
        </p:sp>
      </p:grpSp>
      <p:grpSp>
        <p:nvGrpSpPr>
          <p:cNvPr id="57" name="Group 391"/>
          <p:cNvGrpSpPr>
            <a:grpSpLocks noChangeAspect="1"/>
          </p:cNvGrpSpPr>
          <p:nvPr/>
        </p:nvGrpSpPr>
        <p:grpSpPr bwMode="auto">
          <a:xfrm>
            <a:off x="6476034" y="5024748"/>
            <a:ext cx="238704" cy="199643"/>
            <a:chOff x="3653" y="3349"/>
            <a:chExt cx="275" cy="230"/>
          </a:xfrm>
          <a:solidFill>
            <a:schemeClr val="bg1">
              <a:lumMod val="85000"/>
            </a:schemeClr>
          </a:solidFill>
        </p:grpSpPr>
        <p:sp>
          <p:nvSpPr>
            <p:cNvPr id="58" name="Freeform 392"/>
            <p:cNvSpPr>
              <a:spLocks noEditPoints="1"/>
            </p:cNvSpPr>
            <p:nvPr/>
          </p:nvSpPr>
          <p:spPr bwMode="auto">
            <a:xfrm>
              <a:off x="3683" y="3418"/>
              <a:ext cx="215" cy="130"/>
            </a:xfrm>
            <a:custGeom>
              <a:avLst/>
              <a:gdLst>
                <a:gd name="T0" fmla="*/ 215 w 215"/>
                <a:gd name="T1" fmla="*/ 130 h 130"/>
                <a:gd name="T2" fmla="*/ 0 w 215"/>
                <a:gd name="T3" fmla="*/ 130 h 130"/>
                <a:gd name="T4" fmla="*/ 0 w 215"/>
                <a:gd name="T5" fmla="*/ 0 h 130"/>
                <a:gd name="T6" fmla="*/ 215 w 215"/>
                <a:gd name="T7" fmla="*/ 0 h 130"/>
                <a:gd name="T8" fmla="*/ 215 w 215"/>
                <a:gd name="T9" fmla="*/ 130 h 130"/>
                <a:gd name="T10" fmla="*/ 15 w 215"/>
                <a:gd name="T11" fmla="*/ 115 h 130"/>
                <a:gd name="T12" fmla="*/ 200 w 215"/>
                <a:gd name="T13" fmla="*/ 115 h 130"/>
                <a:gd name="T14" fmla="*/ 200 w 215"/>
                <a:gd name="T15" fmla="*/ 15 h 130"/>
                <a:gd name="T16" fmla="*/ 15 w 215"/>
                <a:gd name="T17" fmla="*/ 15 h 130"/>
                <a:gd name="T18" fmla="*/ 15 w 215"/>
                <a:gd name="T19" fmla="*/ 11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5" h="130">
                  <a:moveTo>
                    <a:pt x="215" y="130"/>
                  </a:moveTo>
                  <a:lnTo>
                    <a:pt x="0" y="130"/>
                  </a:lnTo>
                  <a:lnTo>
                    <a:pt x="0" y="0"/>
                  </a:lnTo>
                  <a:lnTo>
                    <a:pt x="215" y="0"/>
                  </a:lnTo>
                  <a:lnTo>
                    <a:pt x="215" y="130"/>
                  </a:lnTo>
                  <a:close/>
                  <a:moveTo>
                    <a:pt x="15" y="115"/>
                  </a:moveTo>
                  <a:lnTo>
                    <a:pt x="200" y="115"/>
                  </a:lnTo>
                  <a:lnTo>
                    <a:pt x="200" y="15"/>
                  </a:lnTo>
                  <a:lnTo>
                    <a:pt x="15" y="15"/>
                  </a:lnTo>
                  <a:lnTo>
                    <a:pt x="15"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Light"/>
                <a:ea typeface="+mn-ea"/>
                <a:cs typeface="+mn-cs"/>
              </a:endParaRPr>
            </a:p>
          </p:txBody>
        </p:sp>
        <p:sp>
          <p:nvSpPr>
            <p:cNvPr id="59" name="Freeform 393"/>
            <p:cNvSpPr>
              <a:spLocks noEditPoints="1"/>
            </p:cNvSpPr>
            <p:nvPr/>
          </p:nvSpPr>
          <p:spPr bwMode="auto">
            <a:xfrm>
              <a:off x="3653" y="3349"/>
              <a:ext cx="275" cy="230"/>
            </a:xfrm>
            <a:custGeom>
              <a:avLst/>
              <a:gdLst>
                <a:gd name="T0" fmla="*/ 0 w 275"/>
                <a:gd name="T1" fmla="*/ 0 h 230"/>
                <a:gd name="T2" fmla="*/ 0 w 275"/>
                <a:gd name="T3" fmla="*/ 230 h 230"/>
                <a:gd name="T4" fmla="*/ 275 w 275"/>
                <a:gd name="T5" fmla="*/ 230 h 230"/>
                <a:gd name="T6" fmla="*/ 275 w 275"/>
                <a:gd name="T7" fmla="*/ 0 h 230"/>
                <a:gd name="T8" fmla="*/ 0 w 275"/>
                <a:gd name="T9" fmla="*/ 0 h 230"/>
                <a:gd name="T10" fmla="*/ 260 w 275"/>
                <a:gd name="T11" fmla="*/ 16 h 230"/>
                <a:gd name="T12" fmla="*/ 260 w 275"/>
                <a:gd name="T13" fmla="*/ 38 h 230"/>
                <a:gd name="T14" fmla="*/ 15 w 275"/>
                <a:gd name="T15" fmla="*/ 38 h 230"/>
                <a:gd name="T16" fmla="*/ 15 w 275"/>
                <a:gd name="T17" fmla="*/ 16 h 230"/>
                <a:gd name="T18" fmla="*/ 260 w 275"/>
                <a:gd name="T19" fmla="*/ 16 h 230"/>
                <a:gd name="T20" fmla="*/ 15 w 275"/>
                <a:gd name="T21" fmla="*/ 214 h 230"/>
                <a:gd name="T22" fmla="*/ 15 w 275"/>
                <a:gd name="T23" fmla="*/ 54 h 230"/>
                <a:gd name="T24" fmla="*/ 260 w 275"/>
                <a:gd name="T25" fmla="*/ 54 h 230"/>
                <a:gd name="T26" fmla="*/ 260 w 275"/>
                <a:gd name="T27" fmla="*/ 214 h 230"/>
                <a:gd name="T28" fmla="*/ 15 w 275"/>
                <a:gd name="T29" fmla="*/ 2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5" h="230">
                  <a:moveTo>
                    <a:pt x="0" y="0"/>
                  </a:moveTo>
                  <a:lnTo>
                    <a:pt x="0" y="230"/>
                  </a:lnTo>
                  <a:lnTo>
                    <a:pt x="275" y="230"/>
                  </a:lnTo>
                  <a:lnTo>
                    <a:pt x="275" y="0"/>
                  </a:lnTo>
                  <a:lnTo>
                    <a:pt x="0" y="0"/>
                  </a:lnTo>
                  <a:close/>
                  <a:moveTo>
                    <a:pt x="260" y="16"/>
                  </a:moveTo>
                  <a:lnTo>
                    <a:pt x="260" y="38"/>
                  </a:lnTo>
                  <a:lnTo>
                    <a:pt x="15" y="38"/>
                  </a:lnTo>
                  <a:lnTo>
                    <a:pt x="15" y="16"/>
                  </a:lnTo>
                  <a:lnTo>
                    <a:pt x="260" y="16"/>
                  </a:lnTo>
                  <a:close/>
                  <a:moveTo>
                    <a:pt x="15" y="214"/>
                  </a:moveTo>
                  <a:lnTo>
                    <a:pt x="15" y="54"/>
                  </a:lnTo>
                  <a:lnTo>
                    <a:pt x="260" y="54"/>
                  </a:lnTo>
                  <a:lnTo>
                    <a:pt x="260" y="214"/>
                  </a:lnTo>
                  <a:lnTo>
                    <a:pt x="15"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Light"/>
                <a:ea typeface="+mn-ea"/>
                <a:cs typeface="+mn-cs"/>
              </a:endParaRPr>
            </a:p>
          </p:txBody>
        </p:sp>
        <p:sp>
          <p:nvSpPr>
            <p:cNvPr id="60" name="Rectangle 394"/>
            <p:cNvSpPr>
              <a:spLocks noChangeArrowheads="1"/>
            </p:cNvSpPr>
            <p:nvPr/>
          </p:nvSpPr>
          <p:spPr bwMode="auto">
            <a:xfrm>
              <a:off x="3722" y="3495"/>
              <a:ext cx="15" cy="2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Light"/>
                <a:ea typeface="+mn-ea"/>
                <a:cs typeface="+mn-cs"/>
              </a:endParaRPr>
            </a:p>
          </p:txBody>
        </p:sp>
        <p:sp>
          <p:nvSpPr>
            <p:cNvPr id="61" name="Rectangle 395"/>
            <p:cNvSpPr>
              <a:spLocks noChangeArrowheads="1"/>
            </p:cNvSpPr>
            <p:nvPr/>
          </p:nvSpPr>
          <p:spPr bwMode="auto">
            <a:xfrm>
              <a:off x="3752" y="3480"/>
              <a:ext cx="16" cy="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Light"/>
                <a:ea typeface="+mn-ea"/>
                <a:cs typeface="+mn-cs"/>
              </a:endParaRPr>
            </a:p>
          </p:txBody>
        </p:sp>
        <p:sp>
          <p:nvSpPr>
            <p:cNvPr id="62" name="Rectangle 396"/>
            <p:cNvSpPr>
              <a:spLocks noChangeArrowheads="1"/>
            </p:cNvSpPr>
            <p:nvPr/>
          </p:nvSpPr>
          <p:spPr bwMode="auto">
            <a:xfrm>
              <a:off x="3783" y="3464"/>
              <a:ext cx="15" cy="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Light"/>
                <a:ea typeface="+mn-ea"/>
                <a:cs typeface="+mn-cs"/>
              </a:endParaRPr>
            </a:p>
          </p:txBody>
        </p:sp>
        <p:sp>
          <p:nvSpPr>
            <p:cNvPr id="63" name="Rectangle 397"/>
            <p:cNvSpPr>
              <a:spLocks noChangeArrowheads="1"/>
            </p:cNvSpPr>
            <p:nvPr/>
          </p:nvSpPr>
          <p:spPr bwMode="auto">
            <a:xfrm>
              <a:off x="3813" y="3480"/>
              <a:ext cx="16" cy="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Light"/>
                <a:ea typeface="+mn-ea"/>
                <a:cs typeface="+mn-cs"/>
              </a:endParaRPr>
            </a:p>
          </p:txBody>
        </p:sp>
        <p:sp>
          <p:nvSpPr>
            <p:cNvPr id="64" name="Rectangle 398"/>
            <p:cNvSpPr>
              <a:spLocks noChangeArrowheads="1"/>
            </p:cNvSpPr>
            <p:nvPr/>
          </p:nvSpPr>
          <p:spPr bwMode="auto">
            <a:xfrm>
              <a:off x="3844" y="3448"/>
              <a:ext cx="15" cy="7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Light"/>
                <a:ea typeface="+mn-ea"/>
                <a:cs typeface="+mn-cs"/>
              </a:endParaRPr>
            </a:p>
          </p:txBody>
        </p:sp>
      </p:grpSp>
      <p:grpSp>
        <p:nvGrpSpPr>
          <p:cNvPr id="65" name="Group 445"/>
          <p:cNvGrpSpPr>
            <a:grpSpLocks noChangeAspect="1"/>
          </p:cNvGrpSpPr>
          <p:nvPr/>
        </p:nvGrpSpPr>
        <p:grpSpPr bwMode="auto">
          <a:xfrm>
            <a:off x="5158076" y="4280097"/>
            <a:ext cx="237836" cy="238704"/>
            <a:chOff x="6822" y="1057"/>
            <a:chExt cx="274" cy="275"/>
          </a:xfrm>
          <a:solidFill>
            <a:schemeClr val="bg1">
              <a:lumMod val="85000"/>
            </a:schemeClr>
          </a:solidFill>
        </p:grpSpPr>
        <p:sp>
          <p:nvSpPr>
            <p:cNvPr id="66" name="Freeform 446"/>
            <p:cNvSpPr>
              <a:spLocks/>
            </p:cNvSpPr>
            <p:nvPr/>
          </p:nvSpPr>
          <p:spPr bwMode="auto">
            <a:xfrm>
              <a:off x="6925" y="1153"/>
              <a:ext cx="133" cy="141"/>
            </a:xfrm>
            <a:custGeom>
              <a:avLst/>
              <a:gdLst>
                <a:gd name="T0" fmla="*/ 120 w 223"/>
                <a:gd name="T1" fmla="*/ 6 h 235"/>
                <a:gd name="T2" fmla="*/ 0 w 223"/>
                <a:gd name="T3" fmla="*/ 81 h 235"/>
                <a:gd name="T4" fmla="*/ 30 w 223"/>
                <a:gd name="T5" fmla="*/ 77 h 235"/>
                <a:gd name="T6" fmla="*/ 65 w 223"/>
                <a:gd name="T7" fmla="*/ 42 h 235"/>
                <a:gd name="T8" fmla="*/ 198 w 223"/>
                <a:gd name="T9" fmla="*/ 120 h 235"/>
                <a:gd name="T10" fmla="*/ 108 w 223"/>
                <a:gd name="T11" fmla="*/ 210 h 235"/>
                <a:gd name="T12" fmla="*/ 53 w 223"/>
                <a:gd name="T13" fmla="*/ 190 h 235"/>
                <a:gd name="T14" fmla="*/ 22 w 223"/>
                <a:gd name="T15" fmla="*/ 196 h 235"/>
                <a:gd name="T16" fmla="*/ 108 w 223"/>
                <a:gd name="T17" fmla="*/ 235 h 235"/>
                <a:gd name="T18" fmla="*/ 223 w 223"/>
                <a:gd name="T19" fmla="*/ 120 h 235"/>
                <a:gd name="T20" fmla="*/ 120 w 223"/>
                <a:gd name="T21" fmla="*/ 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3" h="235">
                  <a:moveTo>
                    <a:pt x="120" y="6"/>
                  </a:moveTo>
                  <a:cubicBezTo>
                    <a:pt x="68" y="0"/>
                    <a:pt x="18" y="31"/>
                    <a:pt x="0" y="81"/>
                  </a:cubicBezTo>
                  <a:cubicBezTo>
                    <a:pt x="10" y="82"/>
                    <a:pt x="18" y="82"/>
                    <a:pt x="30" y="77"/>
                  </a:cubicBezTo>
                  <a:cubicBezTo>
                    <a:pt x="38" y="62"/>
                    <a:pt x="50" y="50"/>
                    <a:pt x="65" y="42"/>
                  </a:cubicBezTo>
                  <a:cubicBezTo>
                    <a:pt x="124" y="9"/>
                    <a:pt x="198" y="52"/>
                    <a:pt x="198" y="120"/>
                  </a:cubicBezTo>
                  <a:cubicBezTo>
                    <a:pt x="198" y="170"/>
                    <a:pt x="158" y="210"/>
                    <a:pt x="108" y="210"/>
                  </a:cubicBezTo>
                  <a:cubicBezTo>
                    <a:pt x="87" y="210"/>
                    <a:pt x="68" y="203"/>
                    <a:pt x="53" y="190"/>
                  </a:cubicBezTo>
                  <a:cubicBezTo>
                    <a:pt x="43" y="193"/>
                    <a:pt x="34" y="195"/>
                    <a:pt x="22" y="196"/>
                  </a:cubicBezTo>
                  <a:cubicBezTo>
                    <a:pt x="43" y="220"/>
                    <a:pt x="74" y="235"/>
                    <a:pt x="108" y="235"/>
                  </a:cubicBezTo>
                  <a:cubicBezTo>
                    <a:pt x="172" y="235"/>
                    <a:pt x="223" y="184"/>
                    <a:pt x="223" y="120"/>
                  </a:cubicBezTo>
                  <a:cubicBezTo>
                    <a:pt x="223" y="60"/>
                    <a:pt x="177" y="12"/>
                    <a:pt x="12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Light"/>
                <a:ea typeface="+mn-ea"/>
                <a:cs typeface="+mn-cs"/>
              </a:endParaRPr>
            </a:p>
          </p:txBody>
        </p:sp>
        <p:sp>
          <p:nvSpPr>
            <p:cNvPr id="67" name="Freeform 447"/>
            <p:cNvSpPr>
              <a:spLocks/>
            </p:cNvSpPr>
            <p:nvPr/>
          </p:nvSpPr>
          <p:spPr bwMode="auto">
            <a:xfrm>
              <a:off x="6860" y="1095"/>
              <a:ext cx="133" cy="143"/>
            </a:xfrm>
            <a:custGeom>
              <a:avLst/>
              <a:gdLst>
                <a:gd name="T0" fmla="*/ 193 w 223"/>
                <a:gd name="T1" fmla="*/ 158 h 238"/>
                <a:gd name="T2" fmla="*/ 25 w 223"/>
                <a:gd name="T3" fmla="*/ 115 h 238"/>
                <a:gd name="T4" fmla="*/ 115 w 223"/>
                <a:gd name="T5" fmla="*/ 25 h 238"/>
                <a:gd name="T6" fmla="*/ 170 w 223"/>
                <a:gd name="T7" fmla="*/ 45 h 238"/>
                <a:gd name="T8" fmla="*/ 201 w 223"/>
                <a:gd name="T9" fmla="*/ 39 h 238"/>
                <a:gd name="T10" fmla="*/ 115 w 223"/>
                <a:gd name="T11" fmla="*/ 0 h 238"/>
                <a:gd name="T12" fmla="*/ 0 w 223"/>
                <a:gd name="T13" fmla="*/ 115 h 238"/>
                <a:gd name="T14" fmla="*/ 103 w 223"/>
                <a:gd name="T15" fmla="*/ 229 h 238"/>
                <a:gd name="T16" fmla="*/ 223 w 223"/>
                <a:gd name="T17" fmla="*/ 154 h 238"/>
                <a:gd name="T18" fmla="*/ 193 w 223"/>
                <a:gd name="T19" fmla="*/ 15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3" h="238">
                  <a:moveTo>
                    <a:pt x="193" y="158"/>
                  </a:moveTo>
                  <a:cubicBezTo>
                    <a:pt x="149" y="238"/>
                    <a:pt x="25" y="207"/>
                    <a:pt x="25" y="115"/>
                  </a:cubicBezTo>
                  <a:cubicBezTo>
                    <a:pt x="25" y="65"/>
                    <a:pt x="65" y="25"/>
                    <a:pt x="115" y="25"/>
                  </a:cubicBezTo>
                  <a:cubicBezTo>
                    <a:pt x="136" y="25"/>
                    <a:pt x="155" y="32"/>
                    <a:pt x="170" y="45"/>
                  </a:cubicBezTo>
                  <a:cubicBezTo>
                    <a:pt x="180" y="42"/>
                    <a:pt x="189" y="40"/>
                    <a:pt x="201" y="39"/>
                  </a:cubicBezTo>
                  <a:cubicBezTo>
                    <a:pt x="180" y="15"/>
                    <a:pt x="149" y="0"/>
                    <a:pt x="115" y="0"/>
                  </a:cubicBezTo>
                  <a:cubicBezTo>
                    <a:pt x="51" y="0"/>
                    <a:pt x="0" y="51"/>
                    <a:pt x="0" y="115"/>
                  </a:cubicBezTo>
                  <a:cubicBezTo>
                    <a:pt x="0" y="175"/>
                    <a:pt x="46" y="223"/>
                    <a:pt x="103" y="229"/>
                  </a:cubicBezTo>
                  <a:cubicBezTo>
                    <a:pt x="155" y="235"/>
                    <a:pt x="205" y="204"/>
                    <a:pt x="223" y="154"/>
                  </a:cubicBezTo>
                  <a:cubicBezTo>
                    <a:pt x="213" y="153"/>
                    <a:pt x="205" y="153"/>
                    <a:pt x="193" y="1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Light"/>
                <a:ea typeface="+mn-ea"/>
                <a:cs typeface="+mn-cs"/>
              </a:endParaRPr>
            </a:p>
          </p:txBody>
        </p:sp>
        <p:sp>
          <p:nvSpPr>
            <p:cNvPr id="68" name="Freeform 448"/>
            <p:cNvSpPr>
              <a:spLocks/>
            </p:cNvSpPr>
            <p:nvPr/>
          </p:nvSpPr>
          <p:spPr bwMode="auto">
            <a:xfrm>
              <a:off x="6890" y="1116"/>
              <a:ext cx="206" cy="216"/>
            </a:xfrm>
            <a:custGeom>
              <a:avLst/>
              <a:gdLst>
                <a:gd name="T0" fmla="*/ 232 w 346"/>
                <a:gd name="T1" fmla="*/ 15 h 361"/>
                <a:gd name="T2" fmla="*/ 136 w 346"/>
                <a:gd name="T3" fmla="*/ 6 h 361"/>
                <a:gd name="T4" fmla="*/ 6 w 346"/>
                <a:gd name="T5" fmla="*/ 105 h 361"/>
                <a:gd name="T6" fmla="*/ 24 w 346"/>
                <a:gd name="T7" fmla="*/ 128 h 361"/>
                <a:gd name="T8" fmla="*/ 154 w 346"/>
                <a:gd name="T9" fmla="*/ 29 h 361"/>
                <a:gd name="T10" fmla="*/ 241 w 346"/>
                <a:gd name="T11" fmla="*/ 48 h 361"/>
                <a:gd name="T12" fmla="*/ 321 w 346"/>
                <a:gd name="T13" fmla="*/ 182 h 361"/>
                <a:gd name="T14" fmla="*/ 167 w 346"/>
                <a:gd name="T15" fmla="*/ 336 h 361"/>
                <a:gd name="T16" fmla="*/ 33 w 346"/>
                <a:gd name="T17" fmla="*/ 256 h 361"/>
                <a:gd name="T18" fmla="*/ 0 w 346"/>
                <a:gd name="T19" fmla="*/ 247 h 361"/>
                <a:gd name="T20" fmla="*/ 167 w 346"/>
                <a:gd name="T21" fmla="*/ 361 h 361"/>
                <a:gd name="T22" fmla="*/ 346 w 346"/>
                <a:gd name="T23" fmla="*/ 182 h 361"/>
                <a:gd name="T24" fmla="*/ 232 w 346"/>
                <a:gd name="T25" fmla="*/ 15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361">
                  <a:moveTo>
                    <a:pt x="232" y="15"/>
                  </a:moveTo>
                  <a:cubicBezTo>
                    <a:pt x="203" y="4"/>
                    <a:pt x="170" y="0"/>
                    <a:pt x="136" y="6"/>
                  </a:cubicBezTo>
                  <a:cubicBezTo>
                    <a:pt x="80" y="16"/>
                    <a:pt x="31" y="53"/>
                    <a:pt x="6" y="105"/>
                  </a:cubicBezTo>
                  <a:cubicBezTo>
                    <a:pt x="10" y="114"/>
                    <a:pt x="16" y="122"/>
                    <a:pt x="24" y="128"/>
                  </a:cubicBezTo>
                  <a:cubicBezTo>
                    <a:pt x="45" y="72"/>
                    <a:pt x="97" y="34"/>
                    <a:pt x="154" y="29"/>
                  </a:cubicBezTo>
                  <a:cubicBezTo>
                    <a:pt x="186" y="26"/>
                    <a:pt x="216" y="34"/>
                    <a:pt x="241" y="48"/>
                  </a:cubicBezTo>
                  <a:cubicBezTo>
                    <a:pt x="288" y="74"/>
                    <a:pt x="321" y="124"/>
                    <a:pt x="321" y="182"/>
                  </a:cubicBezTo>
                  <a:cubicBezTo>
                    <a:pt x="321" y="267"/>
                    <a:pt x="252" y="336"/>
                    <a:pt x="167" y="336"/>
                  </a:cubicBezTo>
                  <a:cubicBezTo>
                    <a:pt x="109" y="336"/>
                    <a:pt x="59" y="303"/>
                    <a:pt x="33" y="256"/>
                  </a:cubicBezTo>
                  <a:cubicBezTo>
                    <a:pt x="21" y="254"/>
                    <a:pt x="11" y="251"/>
                    <a:pt x="0" y="247"/>
                  </a:cubicBezTo>
                  <a:cubicBezTo>
                    <a:pt x="26" y="314"/>
                    <a:pt x="91" y="361"/>
                    <a:pt x="167" y="361"/>
                  </a:cubicBezTo>
                  <a:cubicBezTo>
                    <a:pt x="266" y="361"/>
                    <a:pt x="346" y="281"/>
                    <a:pt x="346" y="182"/>
                  </a:cubicBezTo>
                  <a:cubicBezTo>
                    <a:pt x="346" y="106"/>
                    <a:pt x="299" y="41"/>
                    <a:pt x="232"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Light"/>
                <a:ea typeface="+mn-ea"/>
                <a:cs typeface="+mn-cs"/>
              </a:endParaRPr>
            </a:p>
          </p:txBody>
        </p:sp>
        <p:sp>
          <p:nvSpPr>
            <p:cNvPr id="69" name="Freeform 449"/>
            <p:cNvSpPr>
              <a:spLocks/>
            </p:cNvSpPr>
            <p:nvPr/>
          </p:nvSpPr>
          <p:spPr bwMode="auto">
            <a:xfrm>
              <a:off x="6822" y="1057"/>
              <a:ext cx="206" cy="214"/>
            </a:xfrm>
            <a:custGeom>
              <a:avLst/>
              <a:gdLst>
                <a:gd name="T0" fmla="*/ 322 w 346"/>
                <a:gd name="T1" fmla="*/ 233 h 358"/>
                <a:gd name="T2" fmla="*/ 134 w 346"/>
                <a:gd name="T3" fmla="*/ 326 h 358"/>
                <a:gd name="T4" fmla="*/ 25 w 346"/>
                <a:gd name="T5" fmla="*/ 179 h 358"/>
                <a:gd name="T6" fmla="*/ 179 w 346"/>
                <a:gd name="T7" fmla="*/ 25 h 358"/>
                <a:gd name="T8" fmla="*/ 313 w 346"/>
                <a:gd name="T9" fmla="*/ 105 h 358"/>
                <a:gd name="T10" fmla="*/ 346 w 346"/>
                <a:gd name="T11" fmla="*/ 114 h 358"/>
                <a:gd name="T12" fmla="*/ 179 w 346"/>
                <a:gd name="T13" fmla="*/ 0 h 358"/>
                <a:gd name="T14" fmla="*/ 0 w 346"/>
                <a:gd name="T15" fmla="*/ 179 h 358"/>
                <a:gd name="T16" fmla="*/ 179 w 346"/>
                <a:gd name="T17" fmla="*/ 358 h 358"/>
                <a:gd name="T18" fmla="*/ 340 w 346"/>
                <a:gd name="T19" fmla="*/ 256 h 358"/>
                <a:gd name="T20" fmla="*/ 322 w 346"/>
                <a:gd name="T21" fmla="*/ 233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6" h="358">
                  <a:moveTo>
                    <a:pt x="322" y="233"/>
                  </a:moveTo>
                  <a:cubicBezTo>
                    <a:pt x="294" y="308"/>
                    <a:pt x="212" y="349"/>
                    <a:pt x="134" y="326"/>
                  </a:cubicBezTo>
                  <a:cubicBezTo>
                    <a:pt x="71" y="306"/>
                    <a:pt x="25" y="247"/>
                    <a:pt x="25" y="179"/>
                  </a:cubicBezTo>
                  <a:cubicBezTo>
                    <a:pt x="25" y="94"/>
                    <a:pt x="94" y="25"/>
                    <a:pt x="179" y="25"/>
                  </a:cubicBezTo>
                  <a:cubicBezTo>
                    <a:pt x="237" y="25"/>
                    <a:pt x="287" y="58"/>
                    <a:pt x="313" y="105"/>
                  </a:cubicBezTo>
                  <a:cubicBezTo>
                    <a:pt x="325" y="107"/>
                    <a:pt x="335" y="110"/>
                    <a:pt x="346" y="114"/>
                  </a:cubicBezTo>
                  <a:cubicBezTo>
                    <a:pt x="320" y="47"/>
                    <a:pt x="255" y="0"/>
                    <a:pt x="179" y="0"/>
                  </a:cubicBezTo>
                  <a:cubicBezTo>
                    <a:pt x="80" y="0"/>
                    <a:pt x="0" y="80"/>
                    <a:pt x="0" y="179"/>
                  </a:cubicBezTo>
                  <a:cubicBezTo>
                    <a:pt x="0" y="279"/>
                    <a:pt x="82" y="358"/>
                    <a:pt x="179" y="358"/>
                  </a:cubicBezTo>
                  <a:cubicBezTo>
                    <a:pt x="244" y="358"/>
                    <a:pt x="309" y="321"/>
                    <a:pt x="340" y="256"/>
                  </a:cubicBezTo>
                  <a:cubicBezTo>
                    <a:pt x="336" y="247"/>
                    <a:pt x="330" y="239"/>
                    <a:pt x="322" y="2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Light"/>
                <a:ea typeface="+mn-ea"/>
                <a:cs typeface="+mn-cs"/>
              </a:endParaRPr>
            </a:p>
          </p:txBody>
        </p:sp>
      </p:grpSp>
      <p:grpSp>
        <p:nvGrpSpPr>
          <p:cNvPr id="70" name="Group 445"/>
          <p:cNvGrpSpPr>
            <a:grpSpLocks noChangeAspect="1"/>
          </p:cNvGrpSpPr>
          <p:nvPr/>
        </p:nvGrpSpPr>
        <p:grpSpPr bwMode="auto">
          <a:xfrm>
            <a:off x="6476468" y="4280097"/>
            <a:ext cx="237836" cy="238704"/>
            <a:chOff x="6822" y="1057"/>
            <a:chExt cx="274" cy="275"/>
          </a:xfrm>
          <a:solidFill>
            <a:schemeClr val="bg1">
              <a:lumMod val="85000"/>
            </a:schemeClr>
          </a:solidFill>
        </p:grpSpPr>
        <p:sp>
          <p:nvSpPr>
            <p:cNvPr id="71" name="Freeform 446"/>
            <p:cNvSpPr>
              <a:spLocks/>
            </p:cNvSpPr>
            <p:nvPr/>
          </p:nvSpPr>
          <p:spPr bwMode="auto">
            <a:xfrm>
              <a:off x="6925" y="1153"/>
              <a:ext cx="133" cy="141"/>
            </a:xfrm>
            <a:custGeom>
              <a:avLst/>
              <a:gdLst>
                <a:gd name="T0" fmla="*/ 120 w 223"/>
                <a:gd name="T1" fmla="*/ 6 h 235"/>
                <a:gd name="T2" fmla="*/ 0 w 223"/>
                <a:gd name="T3" fmla="*/ 81 h 235"/>
                <a:gd name="T4" fmla="*/ 30 w 223"/>
                <a:gd name="T5" fmla="*/ 77 h 235"/>
                <a:gd name="T6" fmla="*/ 65 w 223"/>
                <a:gd name="T7" fmla="*/ 42 h 235"/>
                <a:gd name="T8" fmla="*/ 198 w 223"/>
                <a:gd name="T9" fmla="*/ 120 h 235"/>
                <a:gd name="T10" fmla="*/ 108 w 223"/>
                <a:gd name="T11" fmla="*/ 210 h 235"/>
                <a:gd name="T12" fmla="*/ 53 w 223"/>
                <a:gd name="T13" fmla="*/ 190 h 235"/>
                <a:gd name="T14" fmla="*/ 22 w 223"/>
                <a:gd name="T15" fmla="*/ 196 h 235"/>
                <a:gd name="T16" fmla="*/ 108 w 223"/>
                <a:gd name="T17" fmla="*/ 235 h 235"/>
                <a:gd name="T18" fmla="*/ 223 w 223"/>
                <a:gd name="T19" fmla="*/ 120 h 235"/>
                <a:gd name="T20" fmla="*/ 120 w 223"/>
                <a:gd name="T21" fmla="*/ 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3" h="235">
                  <a:moveTo>
                    <a:pt x="120" y="6"/>
                  </a:moveTo>
                  <a:cubicBezTo>
                    <a:pt x="68" y="0"/>
                    <a:pt x="18" y="31"/>
                    <a:pt x="0" y="81"/>
                  </a:cubicBezTo>
                  <a:cubicBezTo>
                    <a:pt x="10" y="82"/>
                    <a:pt x="18" y="82"/>
                    <a:pt x="30" y="77"/>
                  </a:cubicBezTo>
                  <a:cubicBezTo>
                    <a:pt x="38" y="62"/>
                    <a:pt x="50" y="50"/>
                    <a:pt x="65" y="42"/>
                  </a:cubicBezTo>
                  <a:cubicBezTo>
                    <a:pt x="124" y="9"/>
                    <a:pt x="198" y="52"/>
                    <a:pt x="198" y="120"/>
                  </a:cubicBezTo>
                  <a:cubicBezTo>
                    <a:pt x="198" y="170"/>
                    <a:pt x="158" y="210"/>
                    <a:pt x="108" y="210"/>
                  </a:cubicBezTo>
                  <a:cubicBezTo>
                    <a:pt x="87" y="210"/>
                    <a:pt x="68" y="203"/>
                    <a:pt x="53" y="190"/>
                  </a:cubicBezTo>
                  <a:cubicBezTo>
                    <a:pt x="43" y="193"/>
                    <a:pt x="34" y="195"/>
                    <a:pt x="22" y="196"/>
                  </a:cubicBezTo>
                  <a:cubicBezTo>
                    <a:pt x="43" y="220"/>
                    <a:pt x="74" y="235"/>
                    <a:pt x="108" y="235"/>
                  </a:cubicBezTo>
                  <a:cubicBezTo>
                    <a:pt x="172" y="235"/>
                    <a:pt x="223" y="184"/>
                    <a:pt x="223" y="120"/>
                  </a:cubicBezTo>
                  <a:cubicBezTo>
                    <a:pt x="223" y="60"/>
                    <a:pt x="177" y="12"/>
                    <a:pt x="12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Light"/>
                <a:ea typeface="+mn-ea"/>
                <a:cs typeface="+mn-cs"/>
              </a:endParaRPr>
            </a:p>
          </p:txBody>
        </p:sp>
        <p:sp>
          <p:nvSpPr>
            <p:cNvPr id="72" name="Freeform 447"/>
            <p:cNvSpPr>
              <a:spLocks/>
            </p:cNvSpPr>
            <p:nvPr/>
          </p:nvSpPr>
          <p:spPr bwMode="auto">
            <a:xfrm>
              <a:off x="6860" y="1095"/>
              <a:ext cx="133" cy="143"/>
            </a:xfrm>
            <a:custGeom>
              <a:avLst/>
              <a:gdLst>
                <a:gd name="T0" fmla="*/ 193 w 223"/>
                <a:gd name="T1" fmla="*/ 158 h 238"/>
                <a:gd name="T2" fmla="*/ 25 w 223"/>
                <a:gd name="T3" fmla="*/ 115 h 238"/>
                <a:gd name="T4" fmla="*/ 115 w 223"/>
                <a:gd name="T5" fmla="*/ 25 h 238"/>
                <a:gd name="T6" fmla="*/ 170 w 223"/>
                <a:gd name="T7" fmla="*/ 45 h 238"/>
                <a:gd name="T8" fmla="*/ 201 w 223"/>
                <a:gd name="T9" fmla="*/ 39 h 238"/>
                <a:gd name="T10" fmla="*/ 115 w 223"/>
                <a:gd name="T11" fmla="*/ 0 h 238"/>
                <a:gd name="T12" fmla="*/ 0 w 223"/>
                <a:gd name="T13" fmla="*/ 115 h 238"/>
                <a:gd name="T14" fmla="*/ 103 w 223"/>
                <a:gd name="T15" fmla="*/ 229 h 238"/>
                <a:gd name="T16" fmla="*/ 223 w 223"/>
                <a:gd name="T17" fmla="*/ 154 h 238"/>
                <a:gd name="T18" fmla="*/ 193 w 223"/>
                <a:gd name="T19" fmla="*/ 15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3" h="238">
                  <a:moveTo>
                    <a:pt x="193" y="158"/>
                  </a:moveTo>
                  <a:cubicBezTo>
                    <a:pt x="149" y="238"/>
                    <a:pt x="25" y="207"/>
                    <a:pt x="25" y="115"/>
                  </a:cubicBezTo>
                  <a:cubicBezTo>
                    <a:pt x="25" y="65"/>
                    <a:pt x="65" y="25"/>
                    <a:pt x="115" y="25"/>
                  </a:cubicBezTo>
                  <a:cubicBezTo>
                    <a:pt x="136" y="25"/>
                    <a:pt x="155" y="32"/>
                    <a:pt x="170" y="45"/>
                  </a:cubicBezTo>
                  <a:cubicBezTo>
                    <a:pt x="180" y="42"/>
                    <a:pt x="189" y="40"/>
                    <a:pt x="201" y="39"/>
                  </a:cubicBezTo>
                  <a:cubicBezTo>
                    <a:pt x="180" y="15"/>
                    <a:pt x="149" y="0"/>
                    <a:pt x="115" y="0"/>
                  </a:cubicBezTo>
                  <a:cubicBezTo>
                    <a:pt x="51" y="0"/>
                    <a:pt x="0" y="51"/>
                    <a:pt x="0" y="115"/>
                  </a:cubicBezTo>
                  <a:cubicBezTo>
                    <a:pt x="0" y="175"/>
                    <a:pt x="46" y="223"/>
                    <a:pt x="103" y="229"/>
                  </a:cubicBezTo>
                  <a:cubicBezTo>
                    <a:pt x="155" y="235"/>
                    <a:pt x="205" y="204"/>
                    <a:pt x="223" y="154"/>
                  </a:cubicBezTo>
                  <a:cubicBezTo>
                    <a:pt x="213" y="153"/>
                    <a:pt x="205" y="153"/>
                    <a:pt x="193" y="1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Light"/>
                <a:ea typeface="+mn-ea"/>
                <a:cs typeface="+mn-cs"/>
              </a:endParaRPr>
            </a:p>
          </p:txBody>
        </p:sp>
        <p:sp>
          <p:nvSpPr>
            <p:cNvPr id="73" name="Freeform 448"/>
            <p:cNvSpPr>
              <a:spLocks/>
            </p:cNvSpPr>
            <p:nvPr/>
          </p:nvSpPr>
          <p:spPr bwMode="auto">
            <a:xfrm>
              <a:off x="6890" y="1116"/>
              <a:ext cx="206" cy="216"/>
            </a:xfrm>
            <a:custGeom>
              <a:avLst/>
              <a:gdLst>
                <a:gd name="T0" fmla="*/ 232 w 346"/>
                <a:gd name="T1" fmla="*/ 15 h 361"/>
                <a:gd name="T2" fmla="*/ 136 w 346"/>
                <a:gd name="T3" fmla="*/ 6 h 361"/>
                <a:gd name="T4" fmla="*/ 6 w 346"/>
                <a:gd name="T5" fmla="*/ 105 h 361"/>
                <a:gd name="T6" fmla="*/ 24 w 346"/>
                <a:gd name="T7" fmla="*/ 128 h 361"/>
                <a:gd name="T8" fmla="*/ 154 w 346"/>
                <a:gd name="T9" fmla="*/ 29 h 361"/>
                <a:gd name="T10" fmla="*/ 241 w 346"/>
                <a:gd name="T11" fmla="*/ 48 h 361"/>
                <a:gd name="T12" fmla="*/ 321 w 346"/>
                <a:gd name="T13" fmla="*/ 182 h 361"/>
                <a:gd name="T14" fmla="*/ 167 w 346"/>
                <a:gd name="T15" fmla="*/ 336 h 361"/>
                <a:gd name="T16" fmla="*/ 33 w 346"/>
                <a:gd name="T17" fmla="*/ 256 h 361"/>
                <a:gd name="T18" fmla="*/ 0 w 346"/>
                <a:gd name="T19" fmla="*/ 247 h 361"/>
                <a:gd name="T20" fmla="*/ 167 w 346"/>
                <a:gd name="T21" fmla="*/ 361 h 361"/>
                <a:gd name="T22" fmla="*/ 346 w 346"/>
                <a:gd name="T23" fmla="*/ 182 h 361"/>
                <a:gd name="T24" fmla="*/ 232 w 346"/>
                <a:gd name="T25" fmla="*/ 15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361">
                  <a:moveTo>
                    <a:pt x="232" y="15"/>
                  </a:moveTo>
                  <a:cubicBezTo>
                    <a:pt x="203" y="4"/>
                    <a:pt x="170" y="0"/>
                    <a:pt x="136" y="6"/>
                  </a:cubicBezTo>
                  <a:cubicBezTo>
                    <a:pt x="80" y="16"/>
                    <a:pt x="31" y="53"/>
                    <a:pt x="6" y="105"/>
                  </a:cubicBezTo>
                  <a:cubicBezTo>
                    <a:pt x="10" y="114"/>
                    <a:pt x="16" y="122"/>
                    <a:pt x="24" y="128"/>
                  </a:cubicBezTo>
                  <a:cubicBezTo>
                    <a:pt x="45" y="72"/>
                    <a:pt x="97" y="34"/>
                    <a:pt x="154" y="29"/>
                  </a:cubicBezTo>
                  <a:cubicBezTo>
                    <a:pt x="186" y="26"/>
                    <a:pt x="216" y="34"/>
                    <a:pt x="241" y="48"/>
                  </a:cubicBezTo>
                  <a:cubicBezTo>
                    <a:pt x="288" y="74"/>
                    <a:pt x="321" y="124"/>
                    <a:pt x="321" y="182"/>
                  </a:cubicBezTo>
                  <a:cubicBezTo>
                    <a:pt x="321" y="267"/>
                    <a:pt x="252" y="336"/>
                    <a:pt x="167" y="336"/>
                  </a:cubicBezTo>
                  <a:cubicBezTo>
                    <a:pt x="109" y="336"/>
                    <a:pt x="59" y="303"/>
                    <a:pt x="33" y="256"/>
                  </a:cubicBezTo>
                  <a:cubicBezTo>
                    <a:pt x="21" y="254"/>
                    <a:pt x="11" y="251"/>
                    <a:pt x="0" y="247"/>
                  </a:cubicBezTo>
                  <a:cubicBezTo>
                    <a:pt x="26" y="314"/>
                    <a:pt x="91" y="361"/>
                    <a:pt x="167" y="361"/>
                  </a:cubicBezTo>
                  <a:cubicBezTo>
                    <a:pt x="266" y="361"/>
                    <a:pt x="346" y="281"/>
                    <a:pt x="346" y="182"/>
                  </a:cubicBezTo>
                  <a:cubicBezTo>
                    <a:pt x="346" y="106"/>
                    <a:pt x="299" y="41"/>
                    <a:pt x="232"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Light"/>
                <a:ea typeface="+mn-ea"/>
                <a:cs typeface="+mn-cs"/>
              </a:endParaRPr>
            </a:p>
          </p:txBody>
        </p:sp>
        <p:sp>
          <p:nvSpPr>
            <p:cNvPr id="74" name="Freeform 449"/>
            <p:cNvSpPr>
              <a:spLocks/>
            </p:cNvSpPr>
            <p:nvPr/>
          </p:nvSpPr>
          <p:spPr bwMode="auto">
            <a:xfrm>
              <a:off x="6822" y="1057"/>
              <a:ext cx="206" cy="214"/>
            </a:xfrm>
            <a:custGeom>
              <a:avLst/>
              <a:gdLst>
                <a:gd name="T0" fmla="*/ 322 w 346"/>
                <a:gd name="T1" fmla="*/ 233 h 358"/>
                <a:gd name="T2" fmla="*/ 134 w 346"/>
                <a:gd name="T3" fmla="*/ 326 h 358"/>
                <a:gd name="T4" fmla="*/ 25 w 346"/>
                <a:gd name="T5" fmla="*/ 179 h 358"/>
                <a:gd name="T6" fmla="*/ 179 w 346"/>
                <a:gd name="T7" fmla="*/ 25 h 358"/>
                <a:gd name="T8" fmla="*/ 313 w 346"/>
                <a:gd name="T9" fmla="*/ 105 h 358"/>
                <a:gd name="T10" fmla="*/ 346 w 346"/>
                <a:gd name="T11" fmla="*/ 114 h 358"/>
                <a:gd name="T12" fmla="*/ 179 w 346"/>
                <a:gd name="T13" fmla="*/ 0 h 358"/>
                <a:gd name="T14" fmla="*/ 0 w 346"/>
                <a:gd name="T15" fmla="*/ 179 h 358"/>
                <a:gd name="T16" fmla="*/ 179 w 346"/>
                <a:gd name="T17" fmla="*/ 358 h 358"/>
                <a:gd name="T18" fmla="*/ 340 w 346"/>
                <a:gd name="T19" fmla="*/ 256 h 358"/>
                <a:gd name="T20" fmla="*/ 322 w 346"/>
                <a:gd name="T21" fmla="*/ 233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6" h="358">
                  <a:moveTo>
                    <a:pt x="322" y="233"/>
                  </a:moveTo>
                  <a:cubicBezTo>
                    <a:pt x="294" y="308"/>
                    <a:pt x="212" y="349"/>
                    <a:pt x="134" y="326"/>
                  </a:cubicBezTo>
                  <a:cubicBezTo>
                    <a:pt x="71" y="306"/>
                    <a:pt x="25" y="247"/>
                    <a:pt x="25" y="179"/>
                  </a:cubicBezTo>
                  <a:cubicBezTo>
                    <a:pt x="25" y="94"/>
                    <a:pt x="94" y="25"/>
                    <a:pt x="179" y="25"/>
                  </a:cubicBezTo>
                  <a:cubicBezTo>
                    <a:pt x="237" y="25"/>
                    <a:pt x="287" y="58"/>
                    <a:pt x="313" y="105"/>
                  </a:cubicBezTo>
                  <a:cubicBezTo>
                    <a:pt x="325" y="107"/>
                    <a:pt x="335" y="110"/>
                    <a:pt x="346" y="114"/>
                  </a:cubicBezTo>
                  <a:cubicBezTo>
                    <a:pt x="320" y="47"/>
                    <a:pt x="255" y="0"/>
                    <a:pt x="179" y="0"/>
                  </a:cubicBezTo>
                  <a:cubicBezTo>
                    <a:pt x="80" y="0"/>
                    <a:pt x="0" y="80"/>
                    <a:pt x="0" y="179"/>
                  </a:cubicBezTo>
                  <a:cubicBezTo>
                    <a:pt x="0" y="279"/>
                    <a:pt x="82" y="358"/>
                    <a:pt x="179" y="358"/>
                  </a:cubicBezTo>
                  <a:cubicBezTo>
                    <a:pt x="244" y="358"/>
                    <a:pt x="309" y="321"/>
                    <a:pt x="340" y="256"/>
                  </a:cubicBezTo>
                  <a:cubicBezTo>
                    <a:pt x="336" y="247"/>
                    <a:pt x="330" y="239"/>
                    <a:pt x="322" y="2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Light"/>
                <a:ea typeface="+mn-ea"/>
                <a:cs typeface="+mn-cs"/>
              </a:endParaRPr>
            </a:p>
          </p:txBody>
        </p:sp>
      </p:grpSp>
      <p:sp>
        <p:nvSpPr>
          <p:cNvPr id="76" name="Rectangle 75">
            <a:extLst>
              <a:ext uri="{FF2B5EF4-FFF2-40B4-BE49-F238E27FC236}">
                <a16:creationId xmlns:a16="http://schemas.microsoft.com/office/drawing/2014/main" id="{41AE6911-D064-AC49-9585-A15B730BE59E}"/>
              </a:ext>
            </a:extLst>
          </p:cNvPr>
          <p:cNvSpPr/>
          <p:nvPr/>
        </p:nvSpPr>
        <p:spPr bwMode="ltGray">
          <a:xfrm>
            <a:off x="676311" y="4304789"/>
            <a:ext cx="1440000" cy="1440000"/>
          </a:xfrm>
          <a:prstGeom prst="rect">
            <a:avLst/>
          </a:prstGeom>
          <a:noFill/>
          <a:ln w="5715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Light"/>
              <a:ea typeface="+mn-ea"/>
              <a:cs typeface="+mn-cs"/>
            </a:endParaRPr>
          </a:p>
        </p:txBody>
      </p:sp>
      <p:pic>
        <p:nvPicPr>
          <p:cNvPr id="77" name="Graphic 83" descr="Internet">
            <a:extLst>
              <a:ext uri="{FF2B5EF4-FFF2-40B4-BE49-F238E27FC236}">
                <a16:creationId xmlns:a16="http://schemas.microsoft.com/office/drawing/2014/main" id="{0D6F8DC1-5EF6-4147-B98E-89FD4C0DF13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0247" y="4299357"/>
            <a:ext cx="1074944" cy="1074944"/>
          </a:xfrm>
          <a:prstGeom prst="rect">
            <a:avLst/>
          </a:prstGeom>
        </p:spPr>
      </p:pic>
      <p:sp>
        <p:nvSpPr>
          <p:cNvPr id="78" name="TextBox 77">
            <a:extLst>
              <a:ext uri="{FF2B5EF4-FFF2-40B4-BE49-F238E27FC236}">
                <a16:creationId xmlns:a16="http://schemas.microsoft.com/office/drawing/2014/main" id="{AC343101-5B16-AD33-1EA7-35D4D783EC2E}"/>
              </a:ext>
            </a:extLst>
          </p:cNvPr>
          <p:cNvSpPr txBox="1"/>
          <p:nvPr/>
        </p:nvSpPr>
        <p:spPr>
          <a:xfrm>
            <a:off x="10086840" y="4106492"/>
            <a:ext cx="1244905" cy="480131"/>
          </a:xfrm>
          <a:prstGeom prst="rect">
            <a:avLst/>
          </a:prstGeom>
          <a:noFill/>
        </p:spPr>
        <p:txBody>
          <a:bodyPr wrap="square" lIns="91440" tIns="45720" rIns="91440" bIns="45720" rtlCol="0" anchor="t">
            <a:spAutoFit/>
          </a:bodyPr>
          <a:lstStyle/>
          <a:p>
            <a:pPr algn="ctr">
              <a:lnSpc>
                <a:spcPct val="90000"/>
              </a:lnSpc>
              <a:spcAft>
                <a:spcPts val="1000"/>
              </a:spcAft>
              <a:defRPr/>
            </a:pPr>
            <a:r>
              <a:rPr lang="en-US" sz="1400" dirty="0">
                <a:solidFill>
                  <a:schemeClr val="bg1"/>
                </a:solidFill>
                <a:latin typeface="MetricHPE Light"/>
              </a:rPr>
              <a:t>Interactive or Automated </a:t>
            </a:r>
            <a:endParaRPr lang="en-US" sz="1400" b="0" i="0" u="none" strike="noStrike" kern="1200" cap="none" spc="0" normalizeH="0" baseline="0" noProof="0" dirty="0">
              <a:ln>
                <a:noFill/>
              </a:ln>
              <a:solidFill>
                <a:schemeClr val="bg1"/>
              </a:solidFill>
              <a:effectLst/>
              <a:uLnTx/>
              <a:uFillTx/>
              <a:latin typeface="MetricHPE Light"/>
            </a:endParaRPr>
          </a:p>
        </p:txBody>
      </p:sp>
      <p:sp>
        <p:nvSpPr>
          <p:cNvPr id="82" name="TextBox 81">
            <a:extLst>
              <a:ext uri="{FF2B5EF4-FFF2-40B4-BE49-F238E27FC236}">
                <a16:creationId xmlns:a16="http://schemas.microsoft.com/office/drawing/2014/main" id="{76772AD2-7AD3-56D4-AE04-636E60CF35BD}"/>
              </a:ext>
            </a:extLst>
          </p:cNvPr>
          <p:cNvSpPr txBox="1"/>
          <p:nvPr/>
        </p:nvSpPr>
        <p:spPr>
          <a:xfrm>
            <a:off x="4247547" y="1124464"/>
            <a:ext cx="3609793" cy="2269855"/>
          </a:xfrm>
          <a:prstGeom prst="rect">
            <a:avLst/>
          </a:prstGeom>
          <a:noFill/>
          <a:ln w="38100" cap="rnd">
            <a:solidFill>
              <a:schemeClr val="accent5"/>
            </a:solidFill>
            <a:round/>
          </a:ln>
        </p:spPr>
        <p:txBody>
          <a:bodyPr wrap="square" lIns="182880" tIns="182880" rIns="182880" bIns="182880" rtlCol="0">
            <a:noAutofit/>
          </a:bodyPr>
          <a:lstStyle/>
          <a:p>
            <a:pPr algn="ctr">
              <a:lnSpc>
                <a:spcPct val="90000"/>
              </a:lnSpc>
              <a:spcBef>
                <a:spcPts val="400"/>
              </a:spcBef>
            </a:pPr>
            <a:r>
              <a:rPr lang="en-US" sz="2400" dirty="0">
                <a:solidFill>
                  <a:schemeClr val="bg1"/>
                </a:solidFill>
                <a:latin typeface="MetricHPE"/>
              </a:rPr>
              <a:t>Overcomes the technical hurdle of </a:t>
            </a:r>
            <a:r>
              <a:rPr lang="en-US" sz="2400" b="1" dirty="0">
                <a:solidFill>
                  <a:schemeClr val="bg1"/>
                </a:solidFill>
                <a:latin typeface="MetricHPE"/>
              </a:rPr>
              <a:t>transferring data</a:t>
            </a:r>
            <a:r>
              <a:rPr lang="en-US" sz="2400" dirty="0">
                <a:solidFill>
                  <a:schemeClr val="bg1"/>
                </a:solidFill>
                <a:latin typeface="MetricHPE"/>
              </a:rPr>
              <a:t> between simulation and data science engines</a:t>
            </a:r>
          </a:p>
          <a:p>
            <a:pPr algn="ctr">
              <a:lnSpc>
                <a:spcPct val="90000"/>
              </a:lnSpc>
              <a:spcBef>
                <a:spcPts val="400"/>
              </a:spcBef>
            </a:pPr>
            <a:endParaRPr lang="en-GB" dirty="0" err="1">
              <a:solidFill>
                <a:schemeClr val="bg1"/>
              </a:solidFill>
            </a:endParaRPr>
          </a:p>
        </p:txBody>
      </p:sp>
    </p:spTree>
    <p:extLst>
      <p:ext uri="{BB962C8B-B14F-4D97-AF65-F5344CB8AC3E}">
        <p14:creationId xmlns:p14="http://schemas.microsoft.com/office/powerpoint/2010/main" val="2687541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625B08-FEBF-CD41-93A3-92297F6DE584}"/>
              </a:ext>
            </a:extLst>
          </p:cNvPr>
          <p:cNvSpPr>
            <a:spLocks noGrp="1"/>
          </p:cNvSpPr>
          <p:nvPr>
            <p:ph type="title"/>
          </p:nvPr>
        </p:nvSpPr>
        <p:spPr/>
        <p:txBody>
          <a:bodyPr vert="horz" lIns="91440" tIns="91440" rIns="91440" bIns="91440" rtlCol="0" anchor="ctr" anchorCtr="0">
            <a:noAutofit/>
          </a:bodyPr>
          <a:lstStyle/>
          <a:p>
            <a:r>
              <a:rPr lang="en-US" dirty="0"/>
              <a:t>HPC Application Domain Examples</a:t>
            </a:r>
            <a:endParaRPr lang="en-US" b="0" kern="1200" cap="all" baseline="0" dirty="0"/>
          </a:p>
        </p:txBody>
      </p:sp>
      <p:sp>
        <p:nvSpPr>
          <p:cNvPr id="2" name="Footer Placeholder 1">
            <a:extLst>
              <a:ext uri="{FF2B5EF4-FFF2-40B4-BE49-F238E27FC236}">
                <a16:creationId xmlns:a16="http://schemas.microsoft.com/office/drawing/2014/main" id="{6CF4D781-B9F1-4498-B23B-C52840398EAD}"/>
              </a:ext>
            </a:extLst>
          </p:cNvPr>
          <p:cNvSpPr>
            <a:spLocks noGrp="1"/>
          </p:cNvSpPr>
          <p:nvPr>
            <p:ph type="ftr" sz="quarter" idx="10"/>
          </p:nvPr>
        </p:nvSpPr>
        <p:spPr/>
        <p:txBody>
          <a:bodyPr/>
          <a:lstStyle/>
          <a:p>
            <a:r>
              <a:rPr lang="en-US">
                <a:solidFill>
                  <a:schemeClr val="bg1"/>
                </a:solidFill>
              </a:rPr>
              <a:t>craylabs@hpe.com</a:t>
            </a:r>
          </a:p>
        </p:txBody>
      </p:sp>
      <p:sp>
        <p:nvSpPr>
          <p:cNvPr id="3" name="Slide Number Placeholder 2">
            <a:extLst>
              <a:ext uri="{FF2B5EF4-FFF2-40B4-BE49-F238E27FC236}">
                <a16:creationId xmlns:a16="http://schemas.microsoft.com/office/drawing/2014/main" id="{344B1F41-7FF9-C941-87EF-893E32716D86}"/>
              </a:ext>
            </a:extLst>
          </p:cNvPr>
          <p:cNvSpPr>
            <a:spLocks noGrp="1"/>
          </p:cNvSpPr>
          <p:nvPr>
            <p:ph type="sldNum" sz="quarter" idx="11"/>
          </p:nvPr>
        </p:nvSpPr>
        <p:spPr/>
        <p:txBody>
          <a:bodyPr vert="horz" lIns="91440" tIns="45720" rIns="91440" bIns="45720" rtlCol="0" anchor="ctr">
            <a:normAutofit/>
          </a:bodyPr>
          <a:lstStyle/>
          <a:p>
            <a:pPr marL="205699" marR="0" lvl="0" indent="-205699" algn="l" defTabSz="1088421" rtl="0" eaLnBrk="1" fontAlgn="auto" latinLnBrk="0" hangingPunct="1">
              <a:lnSpc>
                <a:spcPct val="90000"/>
              </a:lnSpc>
              <a:spcBef>
                <a:spcPts val="0"/>
              </a:spcBef>
              <a:spcAft>
                <a:spcPts val="600"/>
              </a:spcAft>
              <a:buClrTx/>
              <a:buSzPct val="120000"/>
              <a:buFontTx/>
              <a:buBlip>
                <a:blip r:embed="rId3"/>
              </a:buBlip>
              <a:tabLst/>
              <a:defRPr/>
            </a:pPr>
            <a:fld id="{104FC826-72BB-4AF1-BA01-A94F7396A7DC}" type="slidenum">
              <a:rPr kumimoji="0" lang="en-US" sz="2000" b="0" i="0" u="none" strike="noStrike" kern="1200" cap="all" spc="0" normalizeH="0" baseline="10000" noProof="0" smtClean="0">
                <a:ln>
                  <a:noFill/>
                </a:ln>
                <a:solidFill>
                  <a:schemeClr val="bg1"/>
                </a:solidFill>
                <a:effectLst/>
                <a:uLnTx/>
                <a:uFillTx/>
                <a:latin typeface="MetricHPE" panose="020B0503030202060203" pitchFamily="34" charset="0"/>
                <a:ea typeface="+mn-ea"/>
                <a:cs typeface="+mn-cs"/>
              </a:rPr>
              <a:pPr marL="205699" marR="0" lvl="0" indent="-205699" algn="l" defTabSz="1088421" rtl="0" eaLnBrk="1" fontAlgn="auto" latinLnBrk="0" hangingPunct="1">
                <a:lnSpc>
                  <a:spcPct val="90000"/>
                </a:lnSpc>
                <a:spcBef>
                  <a:spcPts val="0"/>
                </a:spcBef>
                <a:spcAft>
                  <a:spcPts val="600"/>
                </a:spcAft>
                <a:buClrTx/>
                <a:buSzPct val="120000"/>
                <a:buFontTx/>
                <a:buBlip>
                  <a:blip r:embed="rId3"/>
                </a:buBlip>
                <a:tabLst/>
                <a:defRPr/>
              </a:pPr>
              <a:t>3</a:t>
            </a:fld>
            <a:endParaRPr kumimoji="0" lang="en-US" sz="2000" b="0" i="0" u="none" strike="noStrike" kern="1200" cap="all" spc="0" normalizeH="0" baseline="10000" noProof="0">
              <a:ln>
                <a:noFill/>
              </a:ln>
              <a:solidFill>
                <a:schemeClr val="bg1"/>
              </a:solidFill>
              <a:effectLst/>
              <a:uLnTx/>
              <a:uFillTx/>
              <a:latin typeface="MetricHPE" panose="020B0503030202060203" pitchFamily="34" charset="0"/>
              <a:ea typeface="+mn-ea"/>
              <a:cs typeface="+mn-cs"/>
            </a:endParaRPr>
          </a:p>
        </p:txBody>
      </p:sp>
      <p:sp>
        <p:nvSpPr>
          <p:cNvPr id="5" name="TextBox 4">
            <a:extLst>
              <a:ext uri="{FF2B5EF4-FFF2-40B4-BE49-F238E27FC236}">
                <a16:creationId xmlns:a16="http://schemas.microsoft.com/office/drawing/2014/main" id="{EE7163BD-CAC6-D94C-990C-3A55A60235CC}"/>
              </a:ext>
            </a:extLst>
          </p:cNvPr>
          <p:cNvSpPr txBox="1"/>
          <p:nvPr/>
        </p:nvSpPr>
        <p:spPr>
          <a:xfrm>
            <a:off x="283500" y="1376363"/>
            <a:ext cx="5712680" cy="4719637"/>
          </a:xfrm>
          <a:prstGeom prst="rect">
            <a:avLst/>
          </a:prstGeom>
          <a:ln w="57150">
            <a:noFill/>
            <a:miter lim="800000"/>
          </a:ln>
        </p:spPr>
        <p:txBody>
          <a:bodyPr vert="horz" lIns="91440" tIns="91440" rIns="91440" bIns="91440" rtlCol="0" anchor="t">
            <a:norm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endParaRPr kumimoji="0" lang="en-US" sz="1900" b="0" i="0" u="none" strike="noStrike" kern="1200" cap="none" spc="0" normalizeH="0" baseline="0" noProof="0" dirty="0">
              <a:ln>
                <a:noFill/>
              </a:ln>
              <a:solidFill>
                <a:schemeClr val="bg1"/>
              </a:solidFill>
              <a:effectLst/>
              <a:uLnTx/>
              <a:uFillTx/>
              <a:latin typeface="MetricHPE" panose="020B0503030202060203" pitchFamily="34" charset="0"/>
              <a:ea typeface="+mn-ea"/>
              <a:cs typeface="+mn-cs"/>
            </a:endParaRPr>
          </a:p>
          <a:p>
            <a:pPr marL="742950" lvl="1" indent="-285750">
              <a:lnSpc>
                <a:spcPct val="90000"/>
              </a:lnSpc>
              <a:spcBef>
                <a:spcPts val="400"/>
              </a:spcBef>
              <a:buFont typeface="" panose="020B0303030202060203" pitchFamily="34" charset="0"/>
              <a:buChar char="•"/>
              <a:defRPr/>
            </a:pPr>
            <a:r>
              <a:rPr lang="en-US" sz="1900" dirty="0">
                <a:solidFill>
                  <a:schemeClr val="bg1"/>
                </a:solidFill>
              </a:rPr>
              <a:t>Fluid Dynamics: </a:t>
            </a:r>
            <a:r>
              <a:rPr lang="en-US" sz="1900" b="1" dirty="0">
                <a:solidFill>
                  <a:schemeClr val="accent2"/>
                </a:solidFill>
              </a:rPr>
              <a:t>Ansys Fluent, OpenFOAM</a:t>
            </a:r>
            <a:r>
              <a:rPr lang="en-US" sz="1900" dirty="0">
                <a:solidFill>
                  <a:schemeClr val="bg1"/>
                </a:solidFill>
              </a:rPr>
              <a:t>, SU2</a:t>
            </a:r>
            <a:endParaRPr kumimoji="0" lang="en-US" sz="1900" b="1" i="0" u="none" strike="noStrike" kern="1200" cap="none" spc="0" normalizeH="0" baseline="0" noProof="0" dirty="0">
              <a:ln>
                <a:noFill/>
              </a:ln>
              <a:solidFill>
                <a:schemeClr val="bg1"/>
              </a:solidFill>
              <a:effectLst/>
              <a:uLnTx/>
              <a:uFillTx/>
            </a:endParaRPr>
          </a:p>
          <a:p>
            <a:pPr marL="742950" lvl="1" indent="-285750">
              <a:lnSpc>
                <a:spcPct val="90000"/>
              </a:lnSpc>
              <a:spcBef>
                <a:spcPts val="400"/>
              </a:spcBef>
              <a:buFont typeface="" panose="020B0303030202060203" pitchFamily="34" charset="0"/>
              <a:buChar char="•"/>
              <a:defRPr/>
            </a:pPr>
            <a:r>
              <a:rPr lang="en-US" sz="1900" dirty="0">
                <a:solidFill>
                  <a:schemeClr val="bg1"/>
                </a:solidFill>
              </a:rPr>
              <a:t>Ocean:</a:t>
            </a:r>
            <a:r>
              <a:rPr lang="en-US" sz="1900" b="1" dirty="0">
                <a:solidFill>
                  <a:schemeClr val="bg1"/>
                </a:solidFill>
              </a:rPr>
              <a:t> </a:t>
            </a:r>
            <a:r>
              <a:rPr lang="en-US" sz="1900" b="1" dirty="0">
                <a:solidFill>
                  <a:schemeClr val="accent2"/>
                </a:solidFill>
              </a:rPr>
              <a:t>MOM6</a:t>
            </a:r>
            <a:r>
              <a:rPr lang="en-US" sz="1900" dirty="0">
                <a:solidFill>
                  <a:schemeClr val="bg1"/>
                </a:solidFill>
              </a:rPr>
              <a:t>, MIT-GCM</a:t>
            </a:r>
          </a:p>
          <a:p>
            <a:pPr marL="742950" lvl="1" indent="-285750">
              <a:lnSpc>
                <a:spcPct val="90000"/>
              </a:lnSpc>
              <a:spcBef>
                <a:spcPts val="400"/>
              </a:spcBef>
              <a:buFont typeface="" panose="020B0303030202060203" pitchFamily="34" charset="0"/>
              <a:buChar char="•"/>
              <a:defRPr/>
            </a:pPr>
            <a:r>
              <a:rPr lang="en-US" sz="1900" dirty="0">
                <a:solidFill>
                  <a:schemeClr val="bg1"/>
                </a:solidFill>
              </a:rPr>
              <a:t>Atmosphere</a:t>
            </a:r>
            <a:r>
              <a:rPr lang="en-US" sz="1900" b="1" dirty="0">
                <a:solidFill>
                  <a:schemeClr val="bg1"/>
                </a:solidFill>
              </a:rPr>
              <a:t>: </a:t>
            </a:r>
            <a:r>
              <a:rPr lang="en-US" sz="1900" dirty="0">
                <a:solidFill>
                  <a:schemeClr val="bg1"/>
                </a:solidFill>
              </a:rPr>
              <a:t>CAM, SPCAM</a:t>
            </a:r>
          </a:p>
          <a:p>
            <a:pPr marL="742950" lvl="1" indent="-285750">
              <a:lnSpc>
                <a:spcPct val="90000"/>
              </a:lnSpc>
              <a:spcBef>
                <a:spcPts val="400"/>
              </a:spcBef>
              <a:buFont typeface="" panose="020B0303030202060203" pitchFamily="34" charset="0"/>
              <a:buChar char="•"/>
              <a:defRPr/>
            </a:pPr>
            <a:r>
              <a:rPr kumimoji="0" lang="en-US" sz="1900" i="0" u="none" strike="noStrike" kern="1200" cap="none" spc="0" normalizeH="0" baseline="0" noProof="0" dirty="0">
                <a:ln>
                  <a:noFill/>
                </a:ln>
                <a:solidFill>
                  <a:schemeClr val="bg1"/>
                </a:solidFill>
                <a:effectLst/>
                <a:uLnTx/>
                <a:uFillTx/>
              </a:rPr>
              <a:t>Chemistry</a:t>
            </a:r>
            <a:r>
              <a:rPr kumimoji="0" lang="en-US" sz="1900" b="0" i="0" u="none" strike="noStrike" kern="1200" cap="none" spc="0" normalizeH="0" baseline="0" noProof="0" dirty="0">
                <a:ln>
                  <a:noFill/>
                </a:ln>
                <a:solidFill>
                  <a:schemeClr val="bg1"/>
                </a:solidFill>
                <a:effectLst/>
                <a:uLnTx/>
                <a:uFillTx/>
              </a:rPr>
              <a:t>: QMCPACK, GAMESS</a:t>
            </a:r>
            <a:r>
              <a:rPr lang="en-US" sz="1900" dirty="0">
                <a:solidFill>
                  <a:schemeClr val="bg1"/>
                </a:solidFill>
              </a:rPr>
              <a:t> </a:t>
            </a:r>
            <a:endParaRPr lang="en-US" sz="1900" b="0" i="0" u="none" strike="noStrike" kern="1200" cap="none" spc="0" normalizeH="0" baseline="0" noProof="0" dirty="0">
              <a:ln>
                <a:noFill/>
              </a:ln>
              <a:solidFill>
                <a:schemeClr val="bg1"/>
              </a:solidFill>
              <a:effectLst/>
              <a:uLnTx/>
              <a:uFillTx/>
            </a:endParaRPr>
          </a:p>
          <a:p>
            <a:pPr marL="742950" marR="0" lvl="1" indent="-285750" algn="l" defTabSz="914400" rtl="0" eaLnBrk="1" fontAlgn="auto" latinLnBrk="0" hangingPunct="1">
              <a:lnSpc>
                <a:spcPct val="90000"/>
              </a:lnSpc>
              <a:spcBef>
                <a:spcPts val="400"/>
              </a:spcBef>
              <a:spcAft>
                <a:spcPts val="0"/>
              </a:spcAft>
              <a:buClrTx/>
              <a:buSzTx/>
              <a:buFont typeface="" panose="020B0303030202060203" pitchFamily="34" charset="0"/>
              <a:buChar char="•"/>
              <a:tabLst/>
              <a:defRPr/>
            </a:pPr>
            <a:r>
              <a:rPr kumimoji="0" lang="en-US" sz="1900" i="0" u="none" strike="noStrike" kern="1200" cap="none" spc="0" normalizeH="0" baseline="0" noProof="0" dirty="0">
                <a:ln>
                  <a:noFill/>
                </a:ln>
                <a:solidFill>
                  <a:schemeClr val="bg1"/>
                </a:solidFill>
                <a:effectLst/>
                <a:uLnTx/>
                <a:uFillTx/>
              </a:rPr>
              <a:t>Coupled Climate</a:t>
            </a:r>
            <a:r>
              <a:rPr kumimoji="0" lang="en-US" sz="1900" b="0" i="0" u="none" strike="noStrike" kern="1200" cap="none" spc="0" normalizeH="0" baseline="0" noProof="0" dirty="0">
                <a:ln>
                  <a:noFill/>
                </a:ln>
                <a:solidFill>
                  <a:schemeClr val="bg1"/>
                </a:solidFill>
                <a:effectLst/>
                <a:uLnTx/>
                <a:uFillTx/>
              </a:rPr>
              <a:t>: E3SM, CESM</a:t>
            </a:r>
            <a:endParaRPr lang="en-US" sz="1900" b="0" i="0" u="none" strike="noStrike" kern="1200" cap="none" spc="0" normalizeH="0" baseline="0" noProof="0" dirty="0">
              <a:ln>
                <a:noFill/>
              </a:ln>
              <a:solidFill>
                <a:schemeClr val="bg1"/>
              </a:solidFill>
              <a:effectLst/>
              <a:uLnTx/>
              <a:uFillTx/>
            </a:endParaRPr>
          </a:p>
          <a:p>
            <a:pPr marL="742950" marR="0" lvl="1" indent="-285750" algn="l" defTabSz="914400" rtl="0" eaLnBrk="1" fontAlgn="auto" latinLnBrk="0" hangingPunct="1">
              <a:lnSpc>
                <a:spcPct val="90000"/>
              </a:lnSpc>
              <a:spcBef>
                <a:spcPts val="400"/>
              </a:spcBef>
              <a:spcAft>
                <a:spcPts val="0"/>
              </a:spcAft>
              <a:buClrTx/>
              <a:buSzTx/>
              <a:buFont typeface="" panose="020B0303030202060203" pitchFamily="34" charset="0"/>
              <a:buChar char="•"/>
              <a:tabLst/>
              <a:defRPr/>
            </a:pPr>
            <a:r>
              <a:rPr kumimoji="0" lang="en-US" sz="1900" i="0" u="none" strike="noStrike" kern="1200" cap="none" spc="0" normalizeH="0" baseline="0" noProof="0" dirty="0">
                <a:ln>
                  <a:noFill/>
                </a:ln>
                <a:solidFill>
                  <a:schemeClr val="bg1"/>
                </a:solidFill>
                <a:effectLst/>
                <a:uLnTx/>
                <a:uFillTx/>
              </a:rPr>
              <a:t>General Multi-Physics</a:t>
            </a:r>
            <a:r>
              <a:rPr kumimoji="0" lang="en-US" sz="1900" b="0" i="0" u="none" strike="noStrike" kern="1200" cap="none" spc="0" normalizeH="0" baseline="0" noProof="0" dirty="0">
                <a:ln>
                  <a:noFill/>
                </a:ln>
                <a:solidFill>
                  <a:schemeClr val="bg1"/>
                </a:solidFill>
                <a:effectLst/>
                <a:uLnTx/>
                <a:uFillTx/>
              </a:rPr>
              <a:t>: MOOSE</a:t>
            </a:r>
            <a:endParaRPr lang="en-US" sz="1900" b="0" i="0" u="none" strike="noStrike" kern="1200" cap="none" spc="0" normalizeH="0" baseline="0" noProof="0" dirty="0">
              <a:ln>
                <a:noFill/>
              </a:ln>
              <a:solidFill>
                <a:schemeClr val="bg1"/>
              </a:solidFill>
              <a:effectLst/>
              <a:uLnTx/>
              <a:uFillTx/>
            </a:endParaRPr>
          </a:p>
          <a:p>
            <a:pPr marL="742950" lvl="1" indent="-285750">
              <a:lnSpc>
                <a:spcPct val="90000"/>
              </a:lnSpc>
              <a:spcBef>
                <a:spcPts val="400"/>
              </a:spcBef>
              <a:buFont typeface="" panose="020B0303030202060203" pitchFamily="34" charset="0"/>
              <a:buChar char="•"/>
              <a:defRPr/>
            </a:pPr>
            <a:r>
              <a:rPr kumimoji="0" lang="en-US" sz="1900" i="0" u="none" strike="noStrike" kern="1200" cap="none" spc="0" normalizeH="0" baseline="0" noProof="0" dirty="0">
                <a:ln>
                  <a:noFill/>
                </a:ln>
                <a:solidFill>
                  <a:schemeClr val="bg1"/>
                </a:solidFill>
                <a:effectLst/>
                <a:uLnTx/>
                <a:uFillTx/>
              </a:rPr>
              <a:t>Molecular Dynamics</a:t>
            </a:r>
            <a:r>
              <a:rPr kumimoji="0" lang="en-US" sz="1900" b="0" i="0" u="none" strike="noStrike" kern="1200" cap="none" spc="0" normalizeH="0" baseline="0" noProof="0" dirty="0">
                <a:ln>
                  <a:noFill/>
                </a:ln>
                <a:solidFill>
                  <a:schemeClr val="bg1"/>
                </a:solidFill>
                <a:effectLst/>
                <a:uLnTx/>
                <a:uFillTx/>
              </a:rPr>
              <a:t>: </a:t>
            </a:r>
            <a:r>
              <a:rPr kumimoji="0" lang="en-US" sz="1900" b="1" u="none" strike="noStrike" kern="1200" cap="none" spc="0" normalizeH="0" baseline="0" noProof="0" dirty="0">
                <a:ln>
                  <a:noFill/>
                </a:ln>
                <a:solidFill>
                  <a:schemeClr val="accent2"/>
                </a:solidFill>
                <a:effectLst/>
                <a:uLnTx/>
                <a:uFillTx/>
              </a:rPr>
              <a:t>LAMMPS, </a:t>
            </a:r>
            <a:r>
              <a:rPr kumimoji="0" lang="en-US" sz="1900" b="1" u="none" strike="noStrike" kern="1200" cap="none" spc="0" normalizeH="0" baseline="0" noProof="0" dirty="0" err="1">
                <a:ln>
                  <a:noFill/>
                </a:ln>
                <a:solidFill>
                  <a:schemeClr val="accent2"/>
                </a:solidFill>
                <a:effectLst/>
                <a:uLnTx/>
                <a:uFillTx/>
              </a:rPr>
              <a:t>OpenMM</a:t>
            </a:r>
            <a:r>
              <a:rPr kumimoji="0" lang="en-US" sz="1900" b="0" i="0" u="none" strike="noStrike" kern="1200" cap="none" spc="0" normalizeH="0" baseline="0" noProof="0" dirty="0">
                <a:ln>
                  <a:noFill/>
                </a:ln>
                <a:solidFill>
                  <a:schemeClr val="bg1"/>
                </a:solidFill>
                <a:effectLst/>
                <a:uLnTx/>
                <a:uFillTx/>
              </a:rPr>
              <a:t>, CP2K,</a:t>
            </a:r>
            <a:r>
              <a:rPr lang="en-US" sz="1900" dirty="0">
                <a:solidFill>
                  <a:schemeClr val="bg1"/>
                </a:solidFill>
              </a:rPr>
              <a:t> </a:t>
            </a:r>
            <a:endParaRPr lang="en-US" sz="1900" b="0" i="0" u="none" strike="noStrike" kern="1200" cap="none" spc="0" normalizeH="0" baseline="0" noProof="0" dirty="0">
              <a:ln>
                <a:noFill/>
              </a:ln>
              <a:solidFill>
                <a:schemeClr val="bg1"/>
              </a:solidFill>
              <a:effectLst/>
              <a:uLnTx/>
              <a:uFillTx/>
            </a:endParaRPr>
          </a:p>
          <a:p>
            <a:pPr marL="742950" marR="0" lvl="1" indent="-285750" algn="l" defTabSz="914400" rtl="0" eaLnBrk="1" fontAlgn="auto" latinLnBrk="0" hangingPunct="1">
              <a:lnSpc>
                <a:spcPct val="90000"/>
              </a:lnSpc>
              <a:spcBef>
                <a:spcPts val="400"/>
              </a:spcBef>
              <a:spcAft>
                <a:spcPts val="0"/>
              </a:spcAft>
              <a:buClrTx/>
              <a:buSzTx/>
              <a:buFont typeface="" panose="020B0303030202060203" pitchFamily="34" charset="0"/>
              <a:buChar char="•"/>
              <a:tabLst/>
              <a:defRPr/>
            </a:pPr>
            <a:r>
              <a:rPr kumimoji="0" lang="en-US" sz="1900" i="0" u="none" strike="noStrike" kern="1200" cap="none" spc="0" normalizeH="0" baseline="0" noProof="0" dirty="0">
                <a:ln>
                  <a:noFill/>
                </a:ln>
                <a:solidFill>
                  <a:schemeClr val="bg1"/>
                </a:solidFill>
                <a:effectLst/>
                <a:uLnTx/>
                <a:uFillTx/>
              </a:rPr>
              <a:t>Biology:</a:t>
            </a:r>
            <a:r>
              <a:rPr kumimoji="0" lang="en-US" sz="1900" b="1" i="0" u="none" strike="noStrike" kern="1200" cap="none" spc="0" normalizeH="0" baseline="0" noProof="0" dirty="0">
                <a:ln>
                  <a:noFill/>
                </a:ln>
                <a:solidFill>
                  <a:schemeClr val="bg1"/>
                </a:solidFill>
                <a:effectLst/>
                <a:uLnTx/>
                <a:uFillTx/>
              </a:rPr>
              <a:t> </a:t>
            </a:r>
            <a:r>
              <a:rPr kumimoji="0" lang="en-US" sz="1900" b="0" i="0" u="none" strike="noStrike" kern="1200" cap="none" spc="0" normalizeH="0" baseline="0" noProof="0" dirty="0">
                <a:ln>
                  <a:noFill/>
                </a:ln>
                <a:solidFill>
                  <a:schemeClr val="bg1"/>
                </a:solidFill>
                <a:effectLst/>
                <a:uLnTx/>
                <a:uFillTx/>
              </a:rPr>
              <a:t>NAMD</a:t>
            </a:r>
            <a:endParaRPr lang="en-US" sz="1900" b="0" i="0" u="none" strike="noStrike" kern="1200" cap="none" spc="0" normalizeH="0" baseline="0" noProof="0" dirty="0">
              <a:ln>
                <a:noFill/>
              </a:ln>
              <a:solidFill>
                <a:schemeClr val="bg1"/>
              </a:solidFill>
              <a:effectLst/>
              <a:uLnTx/>
              <a:uFillTx/>
            </a:endParaRPr>
          </a:p>
          <a:p>
            <a:pPr marL="742950" marR="0" lvl="1" indent="-285750" algn="l" defTabSz="914400" rtl="0" eaLnBrk="1" fontAlgn="auto" latinLnBrk="0" hangingPunct="1">
              <a:lnSpc>
                <a:spcPct val="90000"/>
              </a:lnSpc>
              <a:spcBef>
                <a:spcPts val="400"/>
              </a:spcBef>
              <a:spcAft>
                <a:spcPts val="0"/>
              </a:spcAft>
              <a:buClrTx/>
              <a:buSzTx/>
              <a:buFont typeface="" panose="020B0303030202060203" pitchFamily="34" charset="0"/>
              <a:buChar char="•"/>
              <a:tabLst/>
              <a:defRPr/>
            </a:pPr>
            <a:r>
              <a:rPr kumimoji="0" lang="en-US" sz="1900" i="0" u="none" strike="noStrike" kern="1200" cap="none" spc="0" normalizeH="0" baseline="0" noProof="0" dirty="0">
                <a:ln>
                  <a:noFill/>
                </a:ln>
                <a:solidFill>
                  <a:schemeClr val="bg1"/>
                </a:solidFill>
                <a:effectLst/>
                <a:uLnTx/>
                <a:uFillTx/>
              </a:rPr>
              <a:t>Quantum Chromodynamics</a:t>
            </a:r>
            <a:r>
              <a:rPr kumimoji="0" lang="en-US" sz="1900" b="0" i="0" u="none" strike="noStrike" kern="1200" cap="none" spc="0" normalizeH="0" baseline="0" noProof="0" dirty="0">
                <a:ln>
                  <a:noFill/>
                </a:ln>
                <a:solidFill>
                  <a:schemeClr val="bg1"/>
                </a:solidFill>
                <a:effectLst/>
                <a:uLnTx/>
                <a:uFillTx/>
              </a:rPr>
              <a:t>: CHROMA, MILC</a:t>
            </a:r>
          </a:p>
          <a:p>
            <a:pPr marL="742950" lvl="1" indent="-285750">
              <a:lnSpc>
                <a:spcPct val="90000"/>
              </a:lnSpc>
              <a:spcBef>
                <a:spcPts val="400"/>
              </a:spcBef>
              <a:buFont typeface="" panose="020B0303030202060203" pitchFamily="34" charset="0"/>
              <a:buChar char="•"/>
              <a:defRPr/>
            </a:pPr>
            <a:endParaRPr lang="en-US" sz="1900" dirty="0">
              <a:solidFill>
                <a:schemeClr val="bg1"/>
              </a:solidFill>
            </a:endParaRPr>
          </a:p>
          <a:p>
            <a:pPr lvl="1">
              <a:lnSpc>
                <a:spcPct val="90000"/>
              </a:lnSpc>
              <a:spcBef>
                <a:spcPts val="400"/>
              </a:spcBef>
              <a:defRPr/>
            </a:pPr>
            <a:r>
              <a:rPr lang="en-US" sz="1900" b="1" dirty="0">
                <a:solidFill>
                  <a:schemeClr val="bg1"/>
                </a:solidFill>
              </a:rPr>
              <a:t>Easy </a:t>
            </a:r>
            <a:r>
              <a:rPr lang="en-US" sz="1900" dirty="0">
                <a:solidFill>
                  <a:schemeClr val="bg1"/>
                </a:solidFill>
              </a:rPr>
              <a:t>to instrument an </a:t>
            </a:r>
            <a:r>
              <a:rPr lang="en-US" sz="1900" b="1" dirty="0">
                <a:solidFill>
                  <a:schemeClr val="bg1"/>
                </a:solidFill>
              </a:rPr>
              <a:t>existing codebases</a:t>
            </a:r>
            <a:r>
              <a:rPr lang="en-US" sz="1900" dirty="0">
                <a:solidFill>
                  <a:schemeClr val="bg1"/>
                </a:solidFill>
              </a:rPr>
              <a:t> to enable </a:t>
            </a:r>
            <a:r>
              <a:rPr lang="en-US" sz="1900" b="1" dirty="0">
                <a:solidFill>
                  <a:schemeClr val="bg1"/>
                </a:solidFill>
              </a:rPr>
              <a:t>new</a:t>
            </a:r>
            <a:r>
              <a:rPr lang="en-US" sz="1900" dirty="0">
                <a:solidFill>
                  <a:schemeClr val="bg1"/>
                </a:solidFill>
              </a:rPr>
              <a:t> AI/ML/data science </a:t>
            </a:r>
            <a:r>
              <a:rPr lang="en-US" sz="1900" b="1" dirty="0">
                <a:solidFill>
                  <a:schemeClr val="bg1"/>
                </a:solidFill>
              </a:rPr>
              <a:t>applications</a:t>
            </a:r>
          </a:p>
          <a:p>
            <a:pPr marL="800100" lvl="1" indent="-342900">
              <a:lnSpc>
                <a:spcPct val="90000"/>
              </a:lnSpc>
              <a:spcBef>
                <a:spcPts val="400"/>
              </a:spcBef>
              <a:buFont typeface="Arial" panose="020B0604020202020204" pitchFamily="34" charset="0"/>
              <a:buChar char="•"/>
              <a:defRPr/>
            </a:pPr>
            <a:r>
              <a:rPr lang="en-US" sz="1900" dirty="0">
                <a:solidFill>
                  <a:schemeClr val="bg1"/>
                </a:solidFill>
              </a:rPr>
              <a:t>Very little new code needs to be added</a:t>
            </a:r>
          </a:p>
          <a:p>
            <a:pPr lvl="1">
              <a:lnSpc>
                <a:spcPct val="90000"/>
              </a:lnSpc>
              <a:spcBef>
                <a:spcPts val="400"/>
              </a:spcBef>
              <a:defRPr/>
            </a:pPr>
            <a:endParaRPr lang="en-US" sz="1900" b="1" dirty="0">
              <a:solidFill>
                <a:schemeClr val="bg1"/>
              </a:solidFill>
              <a:latin typeface="MetricHPE"/>
            </a:endParaRPr>
          </a:p>
          <a:p>
            <a:pPr lvl="1">
              <a:lnSpc>
                <a:spcPct val="90000"/>
              </a:lnSpc>
              <a:spcBef>
                <a:spcPts val="400"/>
              </a:spcBef>
              <a:defRPr/>
            </a:pPr>
            <a:endParaRPr lang="en-US" sz="1900" b="1" dirty="0">
              <a:solidFill>
                <a:schemeClr val="bg1"/>
              </a:solidFill>
              <a:latin typeface="MetricHPE"/>
            </a:endParaRPr>
          </a:p>
        </p:txBody>
      </p:sp>
    </p:spTree>
    <p:extLst>
      <p:ext uri="{BB962C8B-B14F-4D97-AF65-F5344CB8AC3E}">
        <p14:creationId xmlns:p14="http://schemas.microsoft.com/office/powerpoint/2010/main" val="2010023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C529A-72C3-81B3-7276-8422627A1519}"/>
              </a:ext>
            </a:extLst>
          </p:cNvPr>
          <p:cNvSpPr>
            <a:spLocks noGrp="1"/>
          </p:cNvSpPr>
          <p:nvPr>
            <p:ph type="title"/>
          </p:nvPr>
        </p:nvSpPr>
        <p:spPr/>
        <p:txBody>
          <a:bodyPr/>
          <a:lstStyle/>
          <a:p>
            <a:r>
              <a:rPr lang="en-GB" dirty="0"/>
              <a:t>High Level architecture</a:t>
            </a:r>
          </a:p>
        </p:txBody>
      </p:sp>
      <p:sp>
        <p:nvSpPr>
          <p:cNvPr id="3" name="Footer Placeholder 2">
            <a:extLst>
              <a:ext uri="{FF2B5EF4-FFF2-40B4-BE49-F238E27FC236}">
                <a16:creationId xmlns:a16="http://schemas.microsoft.com/office/drawing/2014/main" id="{715197B3-5A16-1B8A-8C99-18CF3DA23FD9}"/>
              </a:ext>
            </a:extLst>
          </p:cNvPr>
          <p:cNvSpPr>
            <a:spLocks noGrp="1"/>
          </p:cNvSpPr>
          <p:nvPr>
            <p:ph type="ftr" sz="quarter" idx="10"/>
          </p:nvPr>
        </p:nvSpPr>
        <p:spPr/>
        <p:txBody>
          <a:bodyPr/>
          <a:lstStyle/>
          <a:p>
            <a:r>
              <a:rPr lang="en-US">
                <a:solidFill>
                  <a:srgbClr val="C6C6C2"/>
                </a:solidFill>
              </a:rPr>
              <a:t>craylabs@hpe.com</a:t>
            </a:r>
          </a:p>
        </p:txBody>
      </p:sp>
      <p:sp>
        <p:nvSpPr>
          <p:cNvPr id="4" name="Slide Number Placeholder 3">
            <a:extLst>
              <a:ext uri="{FF2B5EF4-FFF2-40B4-BE49-F238E27FC236}">
                <a16:creationId xmlns:a16="http://schemas.microsoft.com/office/drawing/2014/main" id="{5B382972-8CD3-8DF7-B973-213D0A1C0660}"/>
              </a:ext>
            </a:extLst>
          </p:cNvPr>
          <p:cNvSpPr>
            <a:spLocks noGrp="1"/>
          </p:cNvSpPr>
          <p:nvPr>
            <p:ph type="sldNum" sz="quarter" idx="11"/>
          </p:nvPr>
        </p:nvSpPr>
        <p:spPr/>
        <p:txBody>
          <a:bodyPr/>
          <a:lstStyle/>
          <a:p>
            <a:pPr defTabSz="1088421">
              <a:buFontTx/>
              <a:buBlip>
                <a:blip r:embed="rId2"/>
              </a:buBlip>
            </a:pPr>
            <a:fld id="{104FC826-72BB-4AF1-BA01-A94F7396A7DC}" type="slidenum">
              <a:rPr lang="en-US" smtClean="0">
                <a:solidFill>
                  <a:srgbClr val="C6C6C2"/>
                </a:solidFill>
              </a:rPr>
              <a:pPr defTabSz="1088421">
                <a:buFontTx/>
                <a:buBlip>
                  <a:blip r:embed="rId2"/>
                </a:buBlip>
              </a:pPr>
              <a:t>4</a:t>
            </a:fld>
            <a:endParaRPr lang="en-US">
              <a:solidFill>
                <a:srgbClr val="C6C6C2"/>
              </a:solidFill>
            </a:endParaRPr>
          </a:p>
        </p:txBody>
      </p:sp>
      <p:pic>
        <p:nvPicPr>
          <p:cNvPr id="12" name="Picture 11">
            <a:extLst>
              <a:ext uri="{FF2B5EF4-FFF2-40B4-BE49-F238E27FC236}">
                <a16:creationId xmlns:a16="http://schemas.microsoft.com/office/drawing/2014/main" id="{607F1668-0709-454B-CDA6-2357DE32717B}"/>
              </a:ext>
            </a:extLst>
          </p:cNvPr>
          <p:cNvPicPr>
            <a:picLocks noChangeAspect="1"/>
          </p:cNvPicPr>
          <p:nvPr/>
        </p:nvPicPr>
        <p:blipFill>
          <a:blip r:embed="rId3"/>
          <a:stretch>
            <a:fillRect/>
          </a:stretch>
        </p:blipFill>
        <p:spPr>
          <a:xfrm>
            <a:off x="1555820" y="1159138"/>
            <a:ext cx="9080359" cy="5287297"/>
          </a:xfrm>
          <a:prstGeom prst="rect">
            <a:avLst/>
          </a:prstGeom>
        </p:spPr>
      </p:pic>
    </p:spTree>
    <p:extLst>
      <p:ext uri="{BB962C8B-B14F-4D97-AF65-F5344CB8AC3E}">
        <p14:creationId xmlns:p14="http://schemas.microsoft.com/office/powerpoint/2010/main" val="277308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4BAF7-7215-A3F7-0A74-F908253B7DFF}"/>
              </a:ext>
            </a:extLst>
          </p:cNvPr>
          <p:cNvSpPr>
            <a:spLocks noGrp="1"/>
          </p:cNvSpPr>
          <p:nvPr>
            <p:ph type="title"/>
          </p:nvPr>
        </p:nvSpPr>
        <p:spPr/>
        <p:txBody>
          <a:bodyPr/>
          <a:lstStyle/>
          <a:p>
            <a:r>
              <a:rPr lang="en-US" dirty="0"/>
              <a:t>The Database</a:t>
            </a:r>
          </a:p>
        </p:txBody>
      </p:sp>
      <p:sp>
        <p:nvSpPr>
          <p:cNvPr id="3" name="Footer Placeholder 2">
            <a:extLst>
              <a:ext uri="{FF2B5EF4-FFF2-40B4-BE49-F238E27FC236}">
                <a16:creationId xmlns:a16="http://schemas.microsoft.com/office/drawing/2014/main" id="{0EF21CA9-573E-7E8D-9953-459D4A91D005}"/>
              </a:ext>
            </a:extLst>
          </p:cNvPr>
          <p:cNvSpPr>
            <a:spLocks noGrp="1"/>
          </p:cNvSpPr>
          <p:nvPr>
            <p:ph type="ftr" sz="quarter" idx="10"/>
          </p:nvPr>
        </p:nvSpPr>
        <p:spPr/>
        <p:txBody>
          <a:bodyPr/>
          <a:lstStyle/>
          <a:p>
            <a:r>
              <a:rPr lang="en-US"/>
              <a:t>craylabs@hpe.com</a:t>
            </a:r>
          </a:p>
        </p:txBody>
      </p:sp>
      <p:sp>
        <p:nvSpPr>
          <p:cNvPr id="4" name="Slide Number Placeholder 3">
            <a:extLst>
              <a:ext uri="{FF2B5EF4-FFF2-40B4-BE49-F238E27FC236}">
                <a16:creationId xmlns:a16="http://schemas.microsoft.com/office/drawing/2014/main" id="{F040DB10-A0CC-C38A-3745-B9B49D3DC4C9}"/>
              </a:ext>
            </a:extLst>
          </p:cNvPr>
          <p:cNvSpPr>
            <a:spLocks noGrp="1"/>
          </p:cNvSpPr>
          <p:nvPr>
            <p:ph type="sldNum" sz="quarter" idx="11"/>
          </p:nvPr>
        </p:nvSpPr>
        <p:spPr/>
        <p:txBody>
          <a:bodyPr/>
          <a:lstStyle/>
          <a:p>
            <a:pPr defTabSz="1088421">
              <a:buFontTx/>
              <a:buBlip>
                <a:blip r:embed="rId3"/>
              </a:buBlip>
            </a:pPr>
            <a:fld id="{104FC826-72BB-4AF1-BA01-A94F7396A7DC}" type="slidenum">
              <a:rPr lang="en-US" smtClean="0"/>
              <a:pPr defTabSz="1088421">
                <a:buFontTx/>
                <a:buBlip>
                  <a:blip r:embed="rId3"/>
                </a:buBlip>
              </a:pPr>
              <a:t>5</a:t>
            </a:fld>
            <a:endParaRPr lang="en-US"/>
          </a:p>
        </p:txBody>
      </p:sp>
      <p:sp>
        <p:nvSpPr>
          <p:cNvPr id="5" name="Text Placeholder 4">
            <a:extLst>
              <a:ext uri="{FF2B5EF4-FFF2-40B4-BE49-F238E27FC236}">
                <a16:creationId xmlns:a16="http://schemas.microsoft.com/office/drawing/2014/main" id="{A1B757B6-D0BC-D3BB-FEB1-F046848539F3}"/>
              </a:ext>
            </a:extLst>
          </p:cNvPr>
          <p:cNvSpPr>
            <a:spLocks noGrp="1"/>
          </p:cNvSpPr>
          <p:nvPr>
            <p:ph type="body" sz="quarter" idx="4294967295"/>
          </p:nvPr>
        </p:nvSpPr>
        <p:spPr>
          <a:xfrm>
            <a:off x="389697" y="1017588"/>
            <a:ext cx="7544628" cy="5078412"/>
          </a:xfrm>
        </p:spPr>
        <p:txBody>
          <a:bodyPr/>
          <a:lstStyle/>
          <a:p>
            <a:r>
              <a:rPr lang="en-US" dirty="0">
                <a:latin typeface="+mn-lt"/>
              </a:rPr>
              <a:t>SmartSim currently uses Redis (or KeyDB) as in-memory Key-Value Store (Database)</a:t>
            </a:r>
          </a:p>
          <a:p>
            <a:endParaRPr lang="en-US" dirty="0">
              <a:latin typeface="+mn-lt"/>
            </a:endParaRPr>
          </a:p>
          <a:p>
            <a:r>
              <a:rPr lang="en-US" dirty="0">
                <a:latin typeface="+mn-lt"/>
              </a:rPr>
              <a:t>Redis was chosen mainly for three reasons:</a:t>
            </a:r>
          </a:p>
          <a:p>
            <a:pPr lvl="1"/>
            <a:r>
              <a:rPr lang="en-US" dirty="0">
                <a:latin typeface="+mn-lt"/>
              </a:rPr>
              <a:t>Stability: very difficult to take shards down, possibility of redundancy</a:t>
            </a:r>
          </a:p>
          <a:p>
            <a:pPr lvl="1"/>
            <a:r>
              <a:rPr lang="en-US" dirty="0">
                <a:latin typeface="+mn-lt"/>
              </a:rPr>
              <a:t>Performance: in our benchmarks, Redis performs reasonably well, KeyDB offers a boost</a:t>
            </a:r>
          </a:p>
          <a:p>
            <a:pPr lvl="1"/>
            <a:r>
              <a:rPr lang="en-US" dirty="0">
                <a:latin typeface="+mn-lt"/>
              </a:rPr>
              <a:t>Modularity: modules such as RedisAI make it flexible and give the possibility of expanding its functionalities</a:t>
            </a:r>
          </a:p>
          <a:p>
            <a:pPr lvl="1"/>
            <a:endParaRPr lang="en-US" dirty="0">
              <a:latin typeface="+mn-lt"/>
            </a:endParaRPr>
          </a:p>
          <a:p>
            <a:r>
              <a:rPr lang="en-US" dirty="0">
                <a:latin typeface="+mn-lt"/>
              </a:rPr>
              <a:t>Redis can be clustered (i.e., several shards act as a single distributed DB)</a:t>
            </a:r>
          </a:p>
          <a:p>
            <a:pPr lvl="1"/>
            <a:r>
              <a:rPr lang="en-US" dirty="0">
                <a:latin typeface="+mn-lt"/>
              </a:rPr>
              <a:t>We implemented our client so that no unneeded data movement needs to occur</a:t>
            </a:r>
          </a:p>
          <a:p>
            <a:endParaRPr lang="en-US" dirty="0">
              <a:latin typeface="+mn-lt"/>
            </a:endParaRPr>
          </a:p>
          <a:p>
            <a:r>
              <a:rPr lang="en-US" dirty="0">
                <a:latin typeface="+mn-lt"/>
              </a:rPr>
              <a:t>SmartSim offers two ways of deploying Redis within a workflow</a:t>
            </a:r>
          </a:p>
          <a:p>
            <a:pPr lvl="1"/>
            <a:r>
              <a:rPr lang="en-US" dirty="0">
                <a:latin typeface="+mn-lt"/>
              </a:rPr>
              <a:t>Clustered (on a separate set of nodes)</a:t>
            </a:r>
          </a:p>
          <a:p>
            <a:pPr lvl="1"/>
            <a:r>
              <a:rPr lang="en-US" dirty="0">
                <a:latin typeface="+mn-lt"/>
              </a:rPr>
              <a:t>Co-located (on the same nodes where the application is running)</a:t>
            </a:r>
          </a:p>
          <a:p>
            <a:pPr marL="0" indent="0">
              <a:buNone/>
            </a:pPr>
            <a:endParaRPr lang="en-US" dirty="0">
              <a:latin typeface="+mn-lt"/>
            </a:endParaRPr>
          </a:p>
        </p:txBody>
      </p:sp>
      <p:pic>
        <p:nvPicPr>
          <p:cNvPr id="7" name="Picture 6">
            <a:extLst>
              <a:ext uri="{FF2B5EF4-FFF2-40B4-BE49-F238E27FC236}">
                <a16:creationId xmlns:a16="http://schemas.microsoft.com/office/drawing/2014/main" id="{2D875F36-A500-17E8-4452-3B131E01364A}"/>
              </a:ext>
            </a:extLst>
          </p:cNvPr>
          <p:cNvPicPr>
            <a:picLocks noChangeAspect="1"/>
          </p:cNvPicPr>
          <p:nvPr/>
        </p:nvPicPr>
        <p:blipFill>
          <a:blip r:embed="rId4"/>
          <a:stretch>
            <a:fillRect/>
          </a:stretch>
        </p:blipFill>
        <p:spPr>
          <a:xfrm>
            <a:off x="8533501" y="1876367"/>
            <a:ext cx="3011527" cy="956451"/>
          </a:xfrm>
          <a:prstGeom prst="rect">
            <a:avLst/>
          </a:prstGeom>
        </p:spPr>
      </p:pic>
      <p:pic>
        <p:nvPicPr>
          <p:cNvPr id="9" name="Picture 8">
            <a:extLst>
              <a:ext uri="{FF2B5EF4-FFF2-40B4-BE49-F238E27FC236}">
                <a16:creationId xmlns:a16="http://schemas.microsoft.com/office/drawing/2014/main" id="{82CFBAF8-6DB6-8197-940F-B550D64A00B8}"/>
              </a:ext>
            </a:extLst>
          </p:cNvPr>
          <p:cNvPicPr>
            <a:picLocks noChangeAspect="1"/>
          </p:cNvPicPr>
          <p:nvPr/>
        </p:nvPicPr>
        <p:blipFill>
          <a:blip r:embed="rId5"/>
          <a:stretch>
            <a:fillRect/>
          </a:stretch>
        </p:blipFill>
        <p:spPr>
          <a:xfrm>
            <a:off x="8533501" y="3072895"/>
            <a:ext cx="3011527" cy="1001702"/>
          </a:xfrm>
          <a:prstGeom prst="rect">
            <a:avLst/>
          </a:prstGeom>
        </p:spPr>
      </p:pic>
    </p:spTree>
    <p:extLst>
      <p:ext uri="{BB962C8B-B14F-4D97-AF65-F5344CB8AC3E}">
        <p14:creationId xmlns:p14="http://schemas.microsoft.com/office/powerpoint/2010/main" val="700445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44124B-81FD-37BE-EFAC-E9B0335CB723}"/>
              </a:ext>
            </a:extLst>
          </p:cNvPr>
          <p:cNvSpPr>
            <a:spLocks noGrp="1"/>
          </p:cNvSpPr>
          <p:nvPr>
            <p:ph type="title"/>
          </p:nvPr>
        </p:nvSpPr>
        <p:spPr/>
        <p:txBody>
          <a:bodyPr/>
          <a:lstStyle/>
          <a:p>
            <a:r>
              <a:rPr lang="en-GB" dirty="0"/>
              <a:t>Uses of </a:t>
            </a:r>
            <a:r>
              <a:rPr lang="en-GB" dirty="0" err="1"/>
              <a:t>smartsim</a:t>
            </a:r>
            <a:endParaRPr lang="en-GB" dirty="0"/>
          </a:p>
        </p:txBody>
      </p:sp>
      <p:sp>
        <p:nvSpPr>
          <p:cNvPr id="3" name="Footer Placeholder 2">
            <a:extLst>
              <a:ext uri="{FF2B5EF4-FFF2-40B4-BE49-F238E27FC236}">
                <a16:creationId xmlns:a16="http://schemas.microsoft.com/office/drawing/2014/main" id="{21366276-A9F5-7E9B-C8FA-DBF9EC9AE5D5}"/>
              </a:ext>
            </a:extLst>
          </p:cNvPr>
          <p:cNvSpPr>
            <a:spLocks noGrp="1"/>
          </p:cNvSpPr>
          <p:nvPr>
            <p:ph type="ftr" sz="quarter" idx="15"/>
          </p:nvPr>
        </p:nvSpPr>
        <p:spPr/>
        <p:txBody>
          <a:bodyPr/>
          <a:lstStyle/>
          <a:p>
            <a:r>
              <a:rPr lang="en-US"/>
              <a:t>craylabs@hpe.com</a:t>
            </a:r>
          </a:p>
        </p:txBody>
      </p:sp>
      <p:sp>
        <p:nvSpPr>
          <p:cNvPr id="4" name="Slide Number Placeholder 3">
            <a:extLst>
              <a:ext uri="{FF2B5EF4-FFF2-40B4-BE49-F238E27FC236}">
                <a16:creationId xmlns:a16="http://schemas.microsoft.com/office/drawing/2014/main" id="{181D7091-57D3-DD02-3909-49CDB582F3E5}"/>
              </a:ext>
            </a:extLst>
          </p:cNvPr>
          <p:cNvSpPr>
            <a:spLocks noGrp="1"/>
          </p:cNvSpPr>
          <p:nvPr>
            <p:ph type="sldNum" sz="quarter" idx="16"/>
          </p:nvPr>
        </p:nvSpPr>
        <p:spPr/>
        <p:txBody>
          <a:bodyPr/>
          <a:lstStyle/>
          <a:p>
            <a:pPr defTabSz="1088421">
              <a:buFontTx/>
              <a:buBlip>
                <a:blip r:embed="rId2"/>
              </a:buBlip>
            </a:pPr>
            <a:fld id="{104FC826-72BB-4AF1-BA01-A94F7396A7DC}" type="slidenum">
              <a:rPr lang="en-US" smtClean="0"/>
              <a:pPr defTabSz="1088421">
                <a:buFontTx/>
                <a:buBlip>
                  <a:blip r:embed="rId2"/>
                </a:buBlip>
              </a:pPr>
              <a:t>6</a:t>
            </a:fld>
            <a:endParaRPr lang="en-US"/>
          </a:p>
        </p:txBody>
      </p:sp>
      <p:pic>
        <p:nvPicPr>
          <p:cNvPr id="5" name="Picture 4">
            <a:extLst>
              <a:ext uri="{FF2B5EF4-FFF2-40B4-BE49-F238E27FC236}">
                <a16:creationId xmlns:a16="http://schemas.microsoft.com/office/drawing/2014/main" id="{AE144D0F-F19D-5699-6F91-698D8DB6458C}"/>
              </a:ext>
            </a:extLst>
          </p:cNvPr>
          <p:cNvPicPr>
            <a:picLocks noChangeAspect="1"/>
          </p:cNvPicPr>
          <p:nvPr/>
        </p:nvPicPr>
        <p:blipFill>
          <a:blip r:embed="rId3"/>
          <a:stretch>
            <a:fillRect/>
          </a:stretch>
        </p:blipFill>
        <p:spPr>
          <a:xfrm>
            <a:off x="6010691" y="315160"/>
            <a:ext cx="5876509" cy="5876509"/>
          </a:xfrm>
          <a:prstGeom prst="rect">
            <a:avLst/>
          </a:prstGeom>
          <a:effectLst>
            <a:softEdge rad="31750"/>
          </a:effectLst>
        </p:spPr>
      </p:pic>
    </p:spTree>
    <p:extLst>
      <p:ext uri="{BB962C8B-B14F-4D97-AF65-F5344CB8AC3E}">
        <p14:creationId xmlns:p14="http://schemas.microsoft.com/office/powerpoint/2010/main" val="375967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0349679-8B77-4AAF-9049-025CBA647F54}"/>
              </a:ext>
            </a:extLst>
          </p:cNvPr>
          <p:cNvSpPr>
            <a:spLocks noGrp="1"/>
          </p:cNvSpPr>
          <p:nvPr>
            <p:ph type="ftr" sz="quarter" idx="18"/>
          </p:nvPr>
        </p:nvSpPr>
        <p:spPr>
          <a:xfrm>
            <a:off x="3721696" y="6129337"/>
            <a:ext cx="7481160" cy="411581"/>
          </a:xfrm>
        </p:spPr>
        <p:txBody>
          <a:bodyPr/>
          <a:lstStyle/>
          <a:p>
            <a:r>
              <a:rPr lang="en-US"/>
              <a:t>craylabs@hpe.com</a:t>
            </a:r>
          </a:p>
        </p:txBody>
      </p:sp>
      <p:sp>
        <p:nvSpPr>
          <p:cNvPr id="22" name="Content Placeholder 21">
            <a:extLst>
              <a:ext uri="{FF2B5EF4-FFF2-40B4-BE49-F238E27FC236}">
                <a16:creationId xmlns:a16="http://schemas.microsoft.com/office/drawing/2014/main" id="{0D133FAF-811B-408A-B501-743027382189}"/>
              </a:ext>
            </a:extLst>
          </p:cNvPr>
          <p:cNvSpPr>
            <a:spLocks noGrp="1"/>
          </p:cNvSpPr>
          <p:nvPr>
            <p:ph idx="1"/>
          </p:nvPr>
        </p:nvSpPr>
        <p:spPr>
          <a:xfrm>
            <a:off x="362245" y="1204211"/>
            <a:ext cx="4378931" cy="5097600"/>
          </a:xfrm>
        </p:spPr>
        <p:txBody>
          <a:bodyPr>
            <a:normAutofit/>
          </a:bodyPr>
          <a:lstStyle/>
          <a:p>
            <a:pPr marL="0" indent="0">
              <a:buNone/>
            </a:pPr>
            <a:r>
              <a:rPr lang="en-US" sz="1800" b="1">
                <a:latin typeface="MetricHPE" panose="020B0503030202060203" pitchFamily="34" charset="77"/>
              </a:rPr>
              <a:t>Lower the barriers to entry</a:t>
            </a:r>
          </a:p>
          <a:p>
            <a:r>
              <a:rPr lang="en-US" sz="1800">
                <a:latin typeface="MetricHPE" panose="020B0503030202060203" pitchFamily="34" charset="77"/>
              </a:rPr>
              <a:t>Enable Fortran, C, C++ simulations to interact with ML packages efficiently</a:t>
            </a:r>
          </a:p>
          <a:p>
            <a:r>
              <a:rPr lang="en-US" sz="1800">
                <a:latin typeface="MetricHPE" panose="020B0503030202060203" pitchFamily="34" charset="77"/>
              </a:rPr>
              <a:t>Rapidly prototype and iterate with new ML models</a:t>
            </a:r>
          </a:p>
          <a:p>
            <a:r>
              <a:rPr lang="en-US" sz="1800">
                <a:latin typeface="MetricHPE" panose="020B0503030202060203" pitchFamily="34" charset="77"/>
              </a:rPr>
              <a:t>Allow scientists to focus on building applications </a:t>
            </a:r>
            <a:r>
              <a:rPr lang="en-US" sz="1800" i="1">
                <a:latin typeface="MetricHPE" panose="020B0503030202060203" pitchFamily="34" charset="77"/>
              </a:rPr>
              <a:t>not </a:t>
            </a:r>
            <a:r>
              <a:rPr lang="en-US" sz="1800">
                <a:latin typeface="MetricHPE" panose="020B0503030202060203" pitchFamily="34" charset="77"/>
              </a:rPr>
              <a:t>code or infrastructure</a:t>
            </a:r>
          </a:p>
          <a:p>
            <a:pPr lvl="1"/>
            <a:endParaRPr lang="en-US" sz="1600" b="1"/>
          </a:p>
          <a:p>
            <a:pPr marL="0" indent="0">
              <a:buNone/>
            </a:pPr>
            <a:r>
              <a:rPr lang="en-US" sz="1800" b="1">
                <a:latin typeface="MetricHPE" panose="020B0503030202060203" pitchFamily="34" charset="77"/>
              </a:rPr>
              <a:t>Introduce a new workflow paradigm</a:t>
            </a:r>
          </a:p>
          <a:p>
            <a:r>
              <a:rPr lang="en-US" sz="1800">
                <a:latin typeface="MetricHPE" panose="020B0503030202060203" pitchFamily="34" charset="77"/>
              </a:rPr>
              <a:t>Simulations as producers and consumers of data and ML models</a:t>
            </a:r>
          </a:p>
          <a:p>
            <a:r>
              <a:rPr lang="en-US" sz="1800">
                <a:latin typeface="MetricHPE" panose="020B0503030202060203" pitchFamily="34" charset="77"/>
              </a:rPr>
              <a:t>Data is kept in-memory and available in-flight</a:t>
            </a:r>
          </a:p>
          <a:p>
            <a:endParaRPr lang="en-US" sz="1600">
              <a:latin typeface="MetricHPE" panose="020B0503030202060203" pitchFamily="34" charset="77"/>
            </a:endParaRPr>
          </a:p>
          <a:p>
            <a:pPr marL="0" indent="0">
              <a:buNone/>
            </a:pPr>
            <a:r>
              <a:rPr lang="en-US" sz="1800" b="1">
                <a:latin typeface="MetricHPE" panose="020B0503030202060203" pitchFamily="34" charset="77"/>
              </a:rPr>
              <a:t>GOAL: </a:t>
            </a:r>
            <a:r>
              <a:rPr lang="en-US" sz="1800">
                <a:latin typeface="MetricHPE" panose="020B0503030202060203" pitchFamily="34" charset="77"/>
              </a:rPr>
              <a:t>Enable new tools for scientific discovery using ML methods and scientific simulations</a:t>
            </a:r>
            <a:endParaRPr lang="en-US" sz="1800" b="1">
              <a:latin typeface="MetricHPE" panose="020B0503030202060203" pitchFamily="34" charset="77"/>
            </a:endParaRPr>
          </a:p>
        </p:txBody>
      </p:sp>
      <p:sp>
        <p:nvSpPr>
          <p:cNvPr id="21" name="Title 20">
            <a:extLst>
              <a:ext uri="{FF2B5EF4-FFF2-40B4-BE49-F238E27FC236}">
                <a16:creationId xmlns:a16="http://schemas.microsoft.com/office/drawing/2014/main" id="{E22BF8A7-E37A-4DA3-B869-04D647B704C3}"/>
              </a:ext>
            </a:extLst>
          </p:cNvPr>
          <p:cNvSpPr>
            <a:spLocks noGrp="1"/>
          </p:cNvSpPr>
          <p:nvPr>
            <p:ph type="title"/>
          </p:nvPr>
        </p:nvSpPr>
        <p:spPr/>
        <p:txBody>
          <a:bodyPr/>
          <a:lstStyle/>
          <a:p>
            <a:r>
              <a:rPr lang="en-US" err="1"/>
              <a:t>Smartsim</a:t>
            </a:r>
            <a:r>
              <a:rPr lang="en-US"/>
              <a:t> enables AI-enhanced simulations</a:t>
            </a:r>
          </a:p>
        </p:txBody>
      </p:sp>
      <p:sp>
        <p:nvSpPr>
          <p:cNvPr id="23" name="Slide Number Placeholder 22">
            <a:extLst>
              <a:ext uri="{FF2B5EF4-FFF2-40B4-BE49-F238E27FC236}">
                <a16:creationId xmlns:a16="http://schemas.microsoft.com/office/drawing/2014/main" id="{14BDFB80-76C4-4709-BEEA-BD3B9CF1165E}"/>
              </a:ext>
            </a:extLst>
          </p:cNvPr>
          <p:cNvSpPr>
            <a:spLocks noGrp="1"/>
          </p:cNvSpPr>
          <p:nvPr>
            <p:ph type="sldNum" sz="quarter" idx="19"/>
          </p:nvPr>
        </p:nvSpPr>
        <p:spPr/>
        <p:txBody>
          <a:bodyPr/>
          <a:lstStyle/>
          <a:p>
            <a:pPr defTabSz="1088421">
              <a:buFontTx/>
              <a:buBlip>
                <a:blip r:embed="rId3"/>
              </a:buBlip>
            </a:pPr>
            <a:fld id="{104FC826-72BB-4AF1-BA01-A94F7396A7DC}" type="slidenum">
              <a:rPr lang="en-US" smtClean="0"/>
              <a:pPr defTabSz="1088421">
                <a:buFontTx/>
                <a:buBlip>
                  <a:blip r:embed="rId3"/>
                </a:buBlip>
              </a:pPr>
              <a:t>7</a:t>
            </a:fld>
            <a:endParaRPr lang="en-US"/>
          </a:p>
        </p:txBody>
      </p:sp>
      <p:grpSp>
        <p:nvGrpSpPr>
          <p:cNvPr id="2" name="Group 1">
            <a:extLst>
              <a:ext uri="{FF2B5EF4-FFF2-40B4-BE49-F238E27FC236}">
                <a16:creationId xmlns:a16="http://schemas.microsoft.com/office/drawing/2014/main" id="{FD703D38-14B4-F8FB-A4BA-F287C65BCEE2}"/>
              </a:ext>
            </a:extLst>
          </p:cNvPr>
          <p:cNvGrpSpPr/>
          <p:nvPr/>
        </p:nvGrpSpPr>
        <p:grpSpPr>
          <a:xfrm>
            <a:off x="4976710" y="1430453"/>
            <a:ext cx="6910490" cy="3889172"/>
            <a:chOff x="4660770" y="1480592"/>
            <a:chExt cx="6910490" cy="3889172"/>
          </a:xfrm>
        </p:grpSpPr>
        <p:sp>
          <p:nvSpPr>
            <p:cNvPr id="3" name="Rectangle 2">
              <a:extLst>
                <a:ext uri="{FF2B5EF4-FFF2-40B4-BE49-F238E27FC236}">
                  <a16:creationId xmlns:a16="http://schemas.microsoft.com/office/drawing/2014/main" id="{BBA76D6D-163F-6028-0B04-C657BB2148AC}"/>
                </a:ext>
              </a:extLst>
            </p:cNvPr>
            <p:cNvSpPr/>
            <p:nvPr/>
          </p:nvSpPr>
          <p:spPr>
            <a:xfrm>
              <a:off x="5976205" y="1480592"/>
              <a:ext cx="5485768" cy="3889172"/>
            </a:xfrm>
            <a:prstGeom prst="rect">
              <a:avLst/>
            </a:prstGeom>
            <a:solidFill>
              <a:schemeClr val="accent1"/>
            </a:solidFill>
            <a:ln w="28575">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etricHPE"/>
                <a:ea typeface="+mn-ea"/>
                <a:cs typeface="+mn-cs"/>
              </a:endParaRPr>
            </a:p>
          </p:txBody>
        </p:sp>
        <p:sp>
          <p:nvSpPr>
            <p:cNvPr id="4" name="Rectangle 3">
              <a:extLst>
                <a:ext uri="{FF2B5EF4-FFF2-40B4-BE49-F238E27FC236}">
                  <a16:creationId xmlns:a16="http://schemas.microsoft.com/office/drawing/2014/main" id="{D731FB9E-7A88-096E-181D-1D188317A828}"/>
                </a:ext>
              </a:extLst>
            </p:cNvPr>
            <p:cNvSpPr/>
            <p:nvPr/>
          </p:nvSpPr>
          <p:spPr>
            <a:xfrm>
              <a:off x="6216650" y="1641845"/>
              <a:ext cx="4199778" cy="3574309"/>
            </a:xfrm>
            <a:prstGeom prst="rect">
              <a:avLst/>
            </a:prstGeom>
            <a:solidFill>
              <a:schemeClr val="accent1">
                <a:lumMod val="50000"/>
                <a:alpha val="80000"/>
              </a:schemeClr>
            </a:solidFill>
            <a:ln w="28575">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tIns="144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MetricHPE"/>
                  <a:ea typeface="+mn-ea"/>
                  <a:cs typeface="+mn-cs"/>
                </a:rPr>
                <a:t>Capability/Outcome </a:t>
              </a:r>
            </a:p>
          </p:txBody>
        </p:sp>
        <p:sp>
          <p:nvSpPr>
            <p:cNvPr id="6" name="TextBox 5">
              <a:extLst>
                <a:ext uri="{FF2B5EF4-FFF2-40B4-BE49-F238E27FC236}">
                  <a16:creationId xmlns:a16="http://schemas.microsoft.com/office/drawing/2014/main" id="{60A9F798-3788-26D7-0E76-498F2435AA02}"/>
                </a:ext>
              </a:extLst>
            </p:cNvPr>
            <p:cNvSpPr txBox="1"/>
            <p:nvPr/>
          </p:nvSpPr>
          <p:spPr>
            <a:xfrm>
              <a:off x="10414128" y="3205644"/>
              <a:ext cx="11571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MetricHPE"/>
                  <a:ea typeface="+mn-ea"/>
                  <a:cs typeface="+mn-cs"/>
                </a:rPr>
                <a:t>SmartSim</a:t>
              </a:r>
            </a:p>
          </p:txBody>
        </p:sp>
        <p:grpSp>
          <p:nvGrpSpPr>
            <p:cNvPr id="7" name="Group 6">
              <a:extLst>
                <a:ext uri="{FF2B5EF4-FFF2-40B4-BE49-F238E27FC236}">
                  <a16:creationId xmlns:a16="http://schemas.microsoft.com/office/drawing/2014/main" id="{01502603-B532-5C06-A228-F848670F959C}"/>
                </a:ext>
              </a:extLst>
            </p:cNvPr>
            <p:cNvGrpSpPr/>
            <p:nvPr/>
          </p:nvGrpSpPr>
          <p:grpSpPr>
            <a:xfrm>
              <a:off x="7799361" y="2319406"/>
              <a:ext cx="2398587" cy="2654715"/>
              <a:chOff x="3486342" y="2694169"/>
              <a:chExt cx="2398587" cy="2654715"/>
            </a:xfrm>
          </p:grpSpPr>
          <p:sp>
            <p:nvSpPr>
              <p:cNvPr id="33" name="Rectangle 32">
                <a:extLst>
                  <a:ext uri="{FF2B5EF4-FFF2-40B4-BE49-F238E27FC236}">
                    <a16:creationId xmlns:a16="http://schemas.microsoft.com/office/drawing/2014/main" id="{71A5AEAC-2E73-7D23-8282-655887B98734}"/>
                  </a:ext>
                </a:extLst>
              </p:cNvPr>
              <p:cNvSpPr/>
              <p:nvPr/>
            </p:nvSpPr>
            <p:spPr>
              <a:xfrm>
                <a:off x="3491201" y="2694169"/>
                <a:ext cx="2393728" cy="405501"/>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MetricHPE"/>
                    <a:ea typeface="+mn-ea"/>
                    <a:cs typeface="+mn-cs"/>
                  </a:rPr>
                  <a:t>Partial Model Emulation</a:t>
                </a:r>
              </a:p>
            </p:txBody>
          </p:sp>
          <p:sp>
            <p:nvSpPr>
              <p:cNvPr id="34" name="Rectangle 33">
                <a:extLst>
                  <a:ext uri="{FF2B5EF4-FFF2-40B4-BE49-F238E27FC236}">
                    <a16:creationId xmlns:a16="http://schemas.microsoft.com/office/drawing/2014/main" id="{05C0EC55-1250-BA7B-38AD-E5ACF60C6253}"/>
                  </a:ext>
                </a:extLst>
              </p:cNvPr>
              <p:cNvSpPr/>
              <p:nvPr/>
            </p:nvSpPr>
            <p:spPr>
              <a:xfrm>
                <a:off x="3491201" y="3256473"/>
                <a:ext cx="2393728" cy="405501"/>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MetricHPE"/>
                    <a:ea typeface="+mn-ea"/>
                    <a:cs typeface="+mn-cs"/>
                  </a:rPr>
                  <a:t>Online Inference</a:t>
                </a:r>
              </a:p>
            </p:txBody>
          </p:sp>
          <p:sp>
            <p:nvSpPr>
              <p:cNvPr id="35" name="Rectangle 34">
                <a:extLst>
                  <a:ext uri="{FF2B5EF4-FFF2-40B4-BE49-F238E27FC236}">
                    <a16:creationId xmlns:a16="http://schemas.microsoft.com/office/drawing/2014/main" id="{61469FE4-4480-4E4C-AEA3-B601F70C349B}"/>
                  </a:ext>
                </a:extLst>
              </p:cNvPr>
              <p:cNvSpPr/>
              <p:nvPr/>
            </p:nvSpPr>
            <p:spPr>
              <a:xfrm>
                <a:off x="3486342" y="4387945"/>
                <a:ext cx="2393728" cy="405501"/>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MetricHPE"/>
                    <a:ea typeface="+mn-ea"/>
                    <a:cs typeface="+mn-cs"/>
                  </a:rPr>
                  <a:t>Online Analysis</a:t>
                </a:r>
              </a:p>
            </p:txBody>
          </p:sp>
          <p:sp>
            <p:nvSpPr>
              <p:cNvPr id="36" name="Rectangle 35">
                <a:extLst>
                  <a:ext uri="{FF2B5EF4-FFF2-40B4-BE49-F238E27FC236}">
                    <a16:creationId xmlns:a16="http://schemas.microsoft.com/office/drawing/2014/main" id="{BBFD793C-FE7A-550A-44DA-708856828981}"/>
                  </a:ext>
                </a:extLst>
              </p:cNvPr>
              <p:cNvSpPr/>
              <p:nvPr/>
            </p:nvSpPr>
            <p:spPr>
              <a:xfrm>
                <a:off x="3486342" y="3832508"/>
                <a:ext cx="2393728" cy="405501"/>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MetricHPE"/>
                    <a:ea typeface="+mn-ea"/>
                    <a:cs typeface="+mn-cs"/>
                  </a:rPr>
                  <a:t>Online Training</a:t>
                </a:r>
              </a:p>
            </p:txBody>
          </p:sp>
          <p:sp>
            <p:nvSpPr>
              <p:cNvPr id="37" name="Rectangle 36">
                <a:extLst>
                  <a:ext uri="{FF2B5EF4-FFF2-40B4-BE49-F238E27FC236}">
                    <a16:creationId xmlns:a16="http://schemas.microsoft.com/office/drawing/2014/main" id="{B0681E4D-6CB2-1ABE-2D43-38982083734B}"/>
                  </a:ext>
                </a:extLst>
              </p:cNvPr>
              <p:cNvSpPr/>
              <p:nvPr/>
            </p:nvSpPr>
            <p:spPr>
              <a:xfrm>
                <a:off x="3491201" y="4943383"/>
                <a:ext cx="2393728" cy="405501"/>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1800" b="0" i="0" u="none" strike="noStrike" kern="1200" cap="none" spc="0" normalizeH="0" baseline="0" noProof="0">
                    <a:ln>
                      <a:noFill/>
                    </a:ln>
                    <a:solidFill>
                      <a:prstClr val="white"/>
                    </a:solidFill>
                    <a:effectLst/>
                    <a:uLnTx/>
                    <a:uFillTx/>
                    <a:latin typeface="MetricHPE"/>
                    <a:ea typeface="+mn-ea"/>
                    <a:cs typeface="+mn-cs"/>
                  </a:rPr>
                  <a:t>Computational Steering</a:t>
                </a:r>
              </a:p>
            </p:txBody>
          </p:sp>
        </p:grpSp>
        <p:sp>
          <p:nvSpPr>
            <p:cNvPr id="8" name="Left-Right Arrow 7">
              <a:extLst>
                <a:ext uri="{FF2B5EF4-FFF2-40B4-BE49-F238E27FC236}">
                  <a16:creationId xmlns:a16="http://schemas.microsoft.com/office/drawing/2014/main" id="{62204B08-9C89-E394-EB35-353111817299}"/>
                </a:ext>
              </a:extLst>
            </p:cNvPr>
            <p:cNvSpPr/>
            <p:nvPr/>
          </p:nvSpPr>
          <p:spPr bwMode="ltGray">
            <a:xfrm>
              <a:off x="7181803" y="3274822"/>
              <a:ext cx="406237" cy="254982"/>
            </a:xfrm>
            <a:prstGeom prst="leftRightArrow">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a:ea typeface="+mn-ea"/>
                <a:cs typeface="+mn-cs"/>
              </a:endParaRPr>
            </a:p>
          </p:txBody>
        </p:sp>
        <p:grpSp>
          <p:nvGrpSpPr>
            <p:cNvPr id="9" name="Group 8">
              <a:extLst>
                <a:ext uri="{FF2B5EF4-FFF2-40B4-BE49-F238E27FC236}">
                  <a16:creationId xmlns:a16="http://schemas.microsoft.com/office/drawing/2014/main" id="{80751C82-47B2-FAC7-4C6F-7E39F761F02E}"/>
                </a:ext>
              </a:extLst>
            </p:cNvPr>
            <p:cNvGrpSpPr/>
            <p:nvPr/>
          </p:nvGrpSpPr>
          <p:grpSpPr>
            <a:xfrm>
              <a:off x="7167795" y="1829364"/>
              <a:ext cx="324688" cy="324688"/>
              <a:chOff x="4893488" y="2075408"/>
              <a:chExt cx="364363" cy="364363"/>
            </a:xfrm>
          </p:grpSpPr>
          <p:sp>
            <p:nvSpPr>
              <p:cNvPr id="25" name="Freeform 233">
                <a:extLst>
                  <a:ext uri="{FF2B5EF4-FFF2-40B4-BE49-F238E27FC236}">
                    <a16:creationId xmlns:a16="http://schemas.microsoft.com/office/drawing/2014/main" id="{B0E37F51-7DE1-CD44-28C3-89A89EC2988D}"/>
                  </a:ext>
                </a:extLst>
              </p:cNvPr>
              <p:cNvSpPr>
                <a:spLocks noEditPoints="1"/>
              </p:cNvSpPr>
              <p:nvPr/>
            </p:nvSpPr>
            <p:spPr bwMode="auto">
              <a:xfrm>
                <a:off x="5198228" y="2319200"/>
                <a:ext cx="59623" cy="60948"/>
              </a:xfrm>
              <a:custGeom>
                <a:avLst/>
                <a:gdLst>
                  <a:gd name="T0" fmla="*/ 38 w 76"/>
                  <a:gd name="T1" fmla="*/ 77 h 77"/>
                  <a:gd name="T2" fmla="*/ 0 w 76"/>
                  <a:gd name="T3" fmla="*/ 38 h 77"/>
                  <a:gd name="T4" fmla="*/ 38 w 76"/>
                  <a:gd name="T5" fmla="*/ 0 h 77"/>
                  <a:gd name="T6" fmla="*/ 76 w 76"/>
                  <a:gd name="T7" fmla="*/ 38 h 77"/>
                  <a:gd name="T8" fmla="*/ 38 w 76"/>
                  <a:gd name="T9" fmla="*/ 77 h 77"/>
                  <a:gd name="T10" fmla="*/ 38 w 76"/>
                  <a:gd name="T11" fmla="*/ 25 h 77"/>
                  <a:gd name="T12" fmla="*/ 25 w 76"/>
                  <a:gd name="T13" fmla="*/ 38 h 77"/>
                  <a:gd name="T14" fmla="*/ 38 w 76"/>
                  <a:gd name="T15" fmla="*/ 51 h 77"/>
                  <a:gd name="T16" fmla="*/ 51 w 76"/>
                  <a:gd name="T17" fmla="*/ 38 h 77"/>
                  <a:gd name="T18" fmla="*/ 38 w 76"/>
                  <a:gd name="T19" fmla="*/ 2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77">
                    <a:moveTo>
                      <a:pt x="38" y="77"/>
                    </a:moveTo>
                    <a:cubicBezTo>
                      <a:pt x="17" y="77"/>
                      <a:pt x="0" y="59"/>
                      <a:pt x="0" y="38"/>
                    </a:cubicBezTo>
                    <a:cubicBezTo>
                      <a:pt x="0" y="17"/>
                      <a:pt x="17" y="0"/>
                      <a:pt x="38" y="0"/>
                    </a:cubicBezTo>
                    <a:cubicBezTo>
                      <a:pt x="59" y="0"/>
                      <a:pt x="76" y="17"/>
                      <a:pt x="76" y="38"/>
                    </a:cubicBezTo>
                    <a:cubicBezTo>
                      <a:pt x="76" y="59"/>
                      <a:pt x="59" y="77"/>
                      <a:pt x="38" y="77"/>
                    </a:cubicBezTo>
                    <a:close/>
                    <a:moveTo>
                      <a:pt x="38" y="25"/>
                    </a:moveTo>
                    <a:cubicBezTo>
                      <a:pt x="31" y="25"/>
                      <a:pt x="25" y="31"/>
                      <a:pt x="25" y="38"/>
                    </a:cubicBezTo>
                    <a:cubicBezTo>
                      <a:pt x="25" y="45"/>
                      <a:pt x="31" y="51"/>
                      <a:pt x="38" y="51"/>
                    </a:cubicBezTo>
                    <a:cubicBezTo>
                      <a:pt x="45" y="51"/>
                      <a:pt x="51" y="45"/>
                      <a:pt x="51" y="38"/>
                    </a:cubicBezTo>
                    <a:cubicBezTo>
                      <a:pt x="51" y="31"/>
                      <a:pt x="45" y="25"/>
                      <a:pt x="38" y="25"/>
                    </a:cubicBezTo>
                    <a:close/>
                  </a:path>
                </a:pathLst>
              </a:custGeom>
              <a:solidFill>
                <a:srgbClr val="01A98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etricHPE"/>
                  <a:ea typeface="+mn-ea"/>
                  <a:cs typeface="+mn-cs"/>
                </a:endParaRPr>
              </a:p>
            </p:txBody>
          </p:sp>
          <p:sp>
            <p:nvSpPr>
              <p:cNvPr id="26" name="Freeform 234">
                <a:extLst>
                  <a:ext uri="{FF2B5EF4-FFF2-40B4-BE49-F238E27FC236}">
                    <a16:creationId xmlns:a16="http://schemas.microsoft.com/office/drawing/2014/main" id="{74A82A93-695F-E514-CFCC-9F68BCEC65D0}"/>
                  </a:ext>
                </a:extLst>
              </p:cNvPr>
              <p:cNvSpPr>
                <a:spLocks noEditPoints="1"/>
              </p:cNvSpPr>
              <p:nvPr/>
            </p:nvSpPr>
            <p:spPr bwMode="auto">
              <a:xfrm>
                <a:off x="5137280" y="2256927"/>
                <a:ext cx="60948" cy="62273"/>
              </a:xfrm>
              <a:custGeom>
                <a:avLst/>
                <a:gdLst>
                  <a:gd name="T0" fmla="*/ 38 w 77"/>
                  <a:gd name="T1" fmla="*/ 77 h 77"/>
                  <a:gd name="T2" fmla="*/ 0 w 77"/>
                  <a:gd name="T3" fmla="*/ 38 h 77"/>
                  <a:gd name="T4" fmla="*/ 38 w 77"/>
                  <a:gd name="T5" fmla="*/ 0 h 77"/>
                  <a:gd name="T6" fmla="*/ 77 w 77"/>
                  <a:gd name="T7" fmla="*/ 38 h 77"/>
                  <a:gd name="T8" fmla="*/ 38 w 77"/>
                  <a:gd name="T9" fmla="*/ 77 h 77"/>
                  <a:gd name="T10" fmla="*/ 38 w 77"/>
                  <a:gd name="T11" fmla="*/ 26 h 77"/>
                  <a:gd name="T12" fmla="*/ 25 w 77"/>
                  <a:gd name="T13" fmla="*/ 38 h 77"/>
                  <a:gd name="T14" fmla="*/ 38 w 77"/>
                  <a:gd name="T15" fmla="*/ 51 h 77"/>
                  <a:gd name="T16" fmla="*/ 51 w 77"/>
                  <a:gd name="T17" fmla="*/ 38 h 77"/>
                  <a:gd name="T18" fmla="*/ 38 w 77"/>
                  <a:gd name="T19" fmla="*/ 2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77">
                    <a:moveTo>
                      <a:pt x="38" y="77"/>
                    </a:moveTo>
                    <a:cubicBezTo>
                      <a:pt x="17" y="77"/>
                      <a:pt x="0" y="60"/>
                      <a:pt x="0" y="38"/>
                    </a:cubicBezTo>
                    <a:cubicBezTo>
                      <a:pt x="0" y="17"/>
                      <a:pt x="17" y="0"/>
                      <a:pt x="38" y="0"/>
                    </a:cubicBezTo>
                    <a:cubicBezTo>
                      <a:pt x="59" y="0"/>
                      <a:pt x="77" y="17"/>
                      <a:pt x="77" y="38"/>
                    </a:cubicBezTo>
                    <a:cubicBezTo>
                      <a:pt x="77" y="60"/>
                      <a:pt x="59" y="77"/>
                      <a:pt x="38" y="77"/>
                    </a:cubicBezTo>
                    <a:close/>
                    <a:moveTo>
                      <a:pt x="38" y="26"/>
                    </a:moveTo>
                    <a:cubicBezTo>
                      <a:pt x="31" y="26"/>
                      <a:pt x="25" y="31"/>
                      <a:pt x="25" y="38"/>
                    </a:cubicBezTo>
                    <a:cubicBezTo>
                      <a:pt x="25" y="45"/>
                      <a:pt x="31" y="51"/>
                      <a:pt x="38" y="51"/>
                    </a:cubicBezTo>
                    <a:cubicBezTo>
                      <a:pt x="45" y="51"/>
                      <a:pt x="51" y="45"/>
                      <a:pt x="51" y="38"/>
                    </a:cubicBezTo>
                    <a:cubicBezTo>
                      <a:pt x="51" y="31"/>
                      <a:pt x="45" y="26"/>
                      <a:pt x="38" y="26"/>
                    </a:cubicBezTo>
                    <a:close/>
                  </a:path>
                </a:pathLst>
              </a:custGeom>
              <a:solidFill>
                <a:srgbClr val="01A98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etricHPE"/>
                  <a:ea typeface="+mn-ea"/>
                  <a:cs typeface="+mn-cs"/>
                </a:endParaRPr>
              </a:p>
            </p:txBody>
          </p:sp>
          <p:sp>
            <p:nvSpPr>
              <p:cNvPr id="27" name="Freeform 235">
                <a:extLst>
                  <a:ext uri="{FF2B5EF4-FFF2-40B4-BE49-F238E27FC236}">
                    <a16:creationId xmlns:a16="http://schemas.microsoft.com/office/drawing/2014/main" id="{DB982E1E-60A7-AC3B-D70B-0EC33BAB54D4}"/>
                  </a:ext>
                </a:extLst>
              </p:cNvPr>
              <p:cNvSpPr>
                <a:spLocks noEditPoints="1"/>
              </p:cNvSpPr>
              <p:nvPr/>
            </p:nvSpPr>
            <p:spPr bwMode="auto">
              <a:xfrm>
                <a:off x="5137280" y="2380148"/>
                <a:ext cx="60948" cy="59623"/>
              </a:xfrm>
              <a:custGeom>
                <a:avLst/>
                <a:gdLst>
                  <a:gd name="T0" fmla="*/ 38 w 77"/>
                  <a:gd name="T1" fmla="*/ 76 h 76"/>
                  <a:gd name="T2" fmla="*/ 0 w 77"/>
                  <a:gd name="T3" fmla="*/ 38 h 76"/>
                  <a:gd name="T4" fmla="*/ 38 w 77"/>
                  <a:gd name="T5" fmla="*/ 0 h 76"/>
                  <a:gd name="T6" fmla="*/ 77 w 77"/>
                  <a:gd name="T7" fmla="*/ 38 h 76"/>
                  <a:gd name="T8" fmla="*/ 38 w 77"/>
                  <a:gd name="T9" fmla="*/ 76 h 76"/>
                  <a:gd name="T10" fmla="*/ 38 w 77"/>
                  <a:gd name="T11" fmla="*/ 25 h 76"/>
                  <a:gd name="T12" fmla="*/ 25 w 77"/>
                  <a:gd name="T13" fmla="*/ 38 h 76"/>
                  <a:gd name="T14" fmla="*/ 38 w 77"/>
                  <a:gd name="T15" fmla="*/ 51 h 76"/>
                  <a:gd name="T16" fmla="*/ 51 w 77"/>
                  <a:gd name="T17" fmla="*/ 38 h 76"/>
                  <a:gd name="T18" fmla="*/ 38 w 77"/>
                  <a:gd name="T19" fmla="*/ 25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76">
                    <a:moveTo>
                      <a:pt x="38" y="76"/>
                    </a:moveTo>
                    <a:cubicBezTo>
                      <a:pt x="17" y="76"/>
                      <a:pt x="0" y="59"/>
                      <a:pt x="0" y="38"/>
                    </a:cubicBezTo>
                    <a:cubicBezTo>
                      <a:pt x="0" y="17"/>
                      <a:pt x="17" y="0"/>
                      <a:pt x="38" y="0"/>
                    </a:cubicBezTo>
                    <a:cubicBezTo>
                      <a:pt x="59" y="0"/>
                      <a:pt x="77" y="17"/>
                      <a:pt x="77" y="38"/>
                    </a:cubicBezTo>
                    <a:cubicBezTo>
                      <a:pt x="77" y="59"/>
                      <a:pt x="59" y="76"/>
                      <a:pt x="38" y="76"/>
                    </a:cubicBezTo>
                    <a:close/>
                    <a:moveTo>
                      <a:pt x="38" y="25"/>
                    </a:moveTo>
                    <a:cubicBezTo>
                      <a:pt x="31" y="25"/>
                      <a:pt x="25" y="31"/>
                      <a:pt x="25" y="38"/>
                    </a:cubicBezTo>
                    <a:cubicBezTo>
                      <a:pt x="25" y="45"/>
                      <a:pt x="31" y="51"/>
                      <a:pt x="38" y="51"/>
                    </a:cubicBezTo>
                    <a:cubicBezTo>
                      <a:pt x="45" y="51"/>
                      <a:pt x="51" y="45"/>
                      <a:pt x="51" y="38"/>
                    </a:cubicBezTo>
                    <a:cubicBezTo>
                      <a:pt x="51" y="31"/>
                      <a:pt x="45" y="25"/>
                      <a:pt x="38" y="25"/>
                    </a:cubicBezTo>
                    <a:close/>
                  </a:path>
                </a:pathLst>
              </a:custGeom>
              <a:solidFill>
                <a:srgbClr val="01A98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etricHPE"/>
                  <a:ea typeface="+mn-ea"/>
                  <a:cs typeface="+mn-cs"/>
                </a:endParaRPr>
              </a:p>
            </p:txBody>
          </p:sp>
          <p:sp>
            <p:nvSpPr>
              <p:cNvPr id="28" name="Freeform 236">
                <a:extLst>
                  <a:ext uri="{FF2B5EF4-FFF2-40B4-BE49-F238E27FC236}">
                    <a16:creationId xmlns:a16="http://schemas.microsoft.com/office/drawing/2014/main" id="{E0DA12F0-BCA5-DC4A-E610-FDC6E4E09297}"/>
                  </a:ext>
                </a:extLst>
              </p:cNvPr>
              <p:cNvSpPr>
                <a:spLocks/>
              </p:cNvSpPr>
              <p:nvPr/>
            </p:nvSpPr>
            <p:spPr bwMode="auto">
              <a:xfrm>
                <a:off x="4938537" y="2125756"/>
                <a:ext cx="127196" cy="62273"/>
              </a:xfrm>
              <a:custGeom>
                <a:avLst/>
                <a:gdLst>
                  <a:gd name="T0" fmla="*/ 0 w 160"/>
                  <a:gd name="T1" fmla="*/ 76 h 79"/>
                  <a:gd name="T2" fmla="*/ 0 w 160"/>
                  <a:gd name="T3" fmla="*/ 77 h 79"/>
                  <a:gd name="T4" fmla="*/ 2 w 160"/>
                  <a:gd name="T5" fmla="*/ 79 h 79"/>
                  <a:gd name="T6" fmla="*/ 160 w 160"/>
                  <a:gd name="T7" fmla="*/ 25 h 79"/>
                  <a:gd name="T8" fmla="*/ 160 w 160"/>
                  <a:gd name="T9" fmla="*/ 0 h 79"/>
                  <a:gd name="T10" fmla="*/ 21 w 160"/>
                  <a:gd name="T11" fmla="*/ 34 h 79"/>
                  <a:gd name="T12" fmla="*/ 0 w 160"/>
                  <a:gd name="T13" fmla="*/ 76 h 79"/>
                </a:gdLst>
                <a:ahLst/>
                <a:cxnLst>
                  <a:cxn ang="0">
                    <a:pos x="T0" y="T1"/>
                  </a:cxn>
                  <a:cxn ang="0">
                    <a:pos x="T2" y="T3"/>
                  </a:cxn>
                  <a:cxn ang="0">
                    <a:pos x="T4" y="T5"/>
                  </a:cxn>
                  <a:cxn ang="0">
                    <a:pos x="T6" y="T7"/>
                  </a:cxn>
                  <a:cxn ang="0">
                    <a:pos x="T8" y="T9"/>
                  </a:cxn>
                  <a:cxn ang="0">
                    <a:pos x="T10" y="T11"/>
                  </a:cxn>
                  <a:cxn ang="0">
                    <a:pos x="T12" y="T13"/>
                  </a:cxn>
                </a:cxnLst>
                <a:rect l="0" t="0" r="r" b="b"/>
                <a:pathLst>
                  <a:path w="160" h="79">
                    <a:moveTo>
                      <a:pt x="0" y="76"/>
                    </a:moveTo>
                    <a:cubicBezTo>
                      <a:pt x="0" y="77"/>
                      <a:pt x="0" y="77"/>
                      <a:pt x="0" y="77"/>
                    </a:cubicBezTo>
                    <a:cubicBezTo>
                      <a:pt x="2" y="79"/>
                      <a:pt x="2" y="79"/>
                      <a:pt x="2" y="79"/>
                    </a:cubicBezTo>
                    <a:cubicBezTo>
                      <a:pt x="41" y="47"/>
                      <a:pt x="83" y="25"/>
                      <a:pt x="160" y="25"/>
                    </a:cubicBezTo>
                    <a:cubicBezTo>
                      <a:pt x="160" y="0"/>
                      <a:pt x="160" y="0"/>
                      <a:pt x="160" y="0"/>
                    </a:cubicBezTo>
                    <a:cubicBezTo>
                      <a:pt x="96" y="0"/>
                      <a:pt x="53" y="14"/>
                      <a:pt x="21" y="34"/>
                    </a:cubicBezTo>
                    <a:cubicBezTo>
                      <a:pt x="7" y="47"/>
                      <a:pt x="0" y="62"/>
                      <a:pt x="0" y="7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etricHPE"/>
                  <a:ea typeface="+mn-ea"/>
                  <a:cs typeface="+mn-cs"/>
                </a:endParaRPr>
              </a:p>
            </p:txBody>
          </p:sp>
          <p:sp>
            <p:nvSpPr>
              <p:cNvPr id="29" name="Freeform 237">
                <a:extLst>
                  <a:ext uri="{FF2B5EF4-FFF2-40B4-BE49-F238E27FC236}">
                    <a16:creationId xmlns:a16="http://schemas.microsoft.com/office/drawing/2014/main" id="{0FD83B62-5C94-5BC1-E7AE-B630EFC8BD23}"/>
                  </a:ext>
                </a:extLst>
              </p:cNvPr>
              <p:cNvSpPr>
                <a:spLocks/>
              </p:cNvSpPr>
              <p:nvPr/>
            </p:nvSpPr>
            <p:spPr bwMode="auto">
              <a:xfrm>
                <a:off x="4945161" y="2176105"/>
                <a:ext cx="120571" cy="47698"/>
              </a:xfrm>
              <a:custGeom>
                <a:avLst/>
                <a:gdLst>
                  <a:gd name="T0" fmla="*/ 151 w 151"/>
                  <a:gd name="T1" fmla="*/ 0 h 59"/>
                  <a:gd name="T2" fmla="*/ 0 w 151"/>
                  <a:gd name="T3" fmla="*/ 40 h 59"/>
                  <a:gd name="T4" fmla="*/ 17 w 151"/>
                  <a:gd name="T5" fmla="*/ 59 h 59"/>
                  <a:gd name="T6" fmla="*/ 151 w 151"/>
                  <a:gd name="T7" fmla="*/ 25 h 59"/>
                  <a:gd name="T8" fmla="*/ 151 w 151"/>
                  <a:gd name="T9" fmla="*/ 0 h 59"/>
                </a:gdLst>
                <a:ahLst/>
                <a:cxnLst>
                  <a:cxn ang="0">
                    <a:pos x="T0" y="T1"/>
                  </a:cxn>
                  <a:cxn ang="0">
                    <a:pos x="T2" y="T3"/>
                  </a:cxn>
                  <a:cxn ang="0">
                    <a:pos x="T4" y="T5"/>
                  </a:cxn>
                  <a:cxn ang="0">
                    <a:pos x="T6" y="T7"/>
                  </a:cxn>
                  <a:cxn ang="0">
                    <a:pos x="T8" y="T9"/>
                  </a:cxn>
                </a:cxnLst>
                <a:rect l="0" t="0" r="r" b="b"/>
                <a:pathLst>
                  <a:path w="151" h="59">
                    <a:moveTo>
                      <a:pt x="151" y="0"/>
                    </a:moveTo>
                    <a:cubicBezTo>
                      <a:pt x="89" y="0"/>
                      <a:pt x="39" y="13"/>
                      <a:pt x="0" y="40"/>
                    </a:cubicBezTo>
                    <a:cubicBezTo>
                      <a:pt x="4" y="47"/>
                      <a:pt x="10" y="53"/>
                      <a:pt x="17" y="59"/>
                    </a:cubicBezTo>
                    <a:cubicBezTo>
                      <a:pt x="52" y="36"/>
                      <a:pt x="96" y="25"/>
                      <a:pt x="151" y="25"/>
                    </a:cubicBezTo>
                    <a:lnTo>
                      <a:pt x="15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etricHPE"/>
                  <a:ea typeface="+mn-ea"/>
                  <a:cs typeface="+mn-cs"/>
                </a:endParaRPr>
              </a:p>
            </p:txBody>
          </p:sp>
          <p:sp>
            <p:nvSpPr>
              <p:cNvPr id="30" name="Freeform 238">
                <a:extLst>
                  <a:ext uri="{FF2B5EF4-FFF2-40B4-BE49-F238E27FC236}">
                    <a16:creationId xmlns:a16="http://schemas.microsoft.com/office/drawing/2014/main" id="{76150732-8C5D-B327-1440-BF4D6D39286A}"/>
                  </a:ext>
                </a:extLst>
              </p:cNvPr>
              <p:cNvSpPr>
                <a:spLocks/>
              </p:cNvSpPr>
              <p:nvPr/>
            </p:nvSpPr>
            <p:spPr bwMode="auto">
              <a:xfrm>
                <a:off x="4893488" y="2258252"/>
                <a:ext cx="283541" cy="100697"/>
              </a:xfrm>
              <a:custGeom>
                <a:avLst/>
                <a:gdLst>
                  <a:gd name="T0" fmla="*/ 216 w 357"/>
                  <a:gd name="T1" fmla="*/ 101 h 127"/>
                  <a:gd name="T2" fmla="*/ 42 w 357"/>
                  <a:gd name="T3" fmla="*/ 37 h 127"/>
                  <a:gd name="T4" fmla="*/ 0 w 357"/>
                  <a:gd name="T5" fmla="*/ 0 h 127"/>
                  <a:gd name="T6" fmla="*/ 216 w 357"/>
                  <a:gd name="T7" fmla="*/ 127 h 127"/>
                  <a:gd name="T8" fmla="*/ 357 w 357"/>
                  <a:gd name="T9" fmla="*/ 127 h 127"/>
                  <a:gd name="T10" fmla="*/ 357 w 357"/>
                  <a:gd name="T11" fmla="*/ 101 h 127"/>
                  <a:gd name="T12" fmla="*/ 216 w 357"/>
                  <a:gd name="T13" fmla="*/ 101 h 127"/>
                </a:gdLst>
                <a:ahLst/>
                <a:cxnLst>
                  <a:cxn ang="0">
                    <a:pos x="T0" y="T1"/>
                  </a:cxn>
                  <a:cxn ang="0">
                    <a:pos x="T2" y="T3"/>
                  </a:cxn>
                  <a:cxn ang="0">
                    <a:pos x="T4" y="T5"/>
                  </a:cxn>
                  <a:cxn ang="0">
                    <a:pos x="T6" y="T7"/>
                  </a:cxn>
                  <a:cxn ang="0">
                    <a:pos x="T8" y="T9"/>
                  </a:cxn>
                  <a:cxn ang="0">
                    <a:pos x="T10" y="T11"/>
                  </a:cxn>
                  <a:cxn ang="0">
                    <a:pos x="T12" y="T13"/>
                  </a:cxn>
                </a:cxnLst>
                <a:rect l="0" t="0" r="r" b="b"/>
                <a:pathLst>
                  <a:path w="357" h="127">
                    <a:moveTo>
                      <a:pt x="216" y="101"/>
                    </a:moveTo>
                    <a:cubicBezTo>
                      <a:pt x="135" y="101"/>
                      <a:pt x="71" y="77"/>
                      <a:pt x="42" y="37"/>
                    </a:cubicBezTo>
                    <a:cubicBezTo>
                      <a:pt x="25" y="27"/>
                      <a:pt x="11" y="14"/>
                      <a:pt x="0" y="0"/>
                    </a:cubicBezTo>
                    <a:cubicBezTo>
                      <a:pt x="9" y="75"/>
                      <a:pt x="95" y="127"/>
                      <a:pt x="216" y="127"/>
                    </a:cubicBezTo>
                    <a:cubicBezTo>
                      <a:pt x="357" y="127"/>
                      <a:pt x="357" y="127"/>
                      <a:pt x="357" y="127"/>
                    </a:cubicBezTo>
                    <a:cubicBezTo>
                      <a:pt x="357" y="101"/>
                      <a:pt x="357" y="101"/>
                      <a:pt x="357" y="101"/>
                    </a:cubicBezTo>
                    <a:lnTo>
                      <a:pt x="216" y="10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etricHPE"/>
                  <a:ea typeface="+mn-ea"/>
                  <a:cs typeface="+mn-cs"/>
                </a:endParaRPr>
              </a:p>
            </p:txBody>
          </p:sp>
          <p:sp>
            <p:nvSpPr>
              <p:cNvPr id="31" name="Freeform 239">
                <a:extLst>
                  <a:ext uri="{FF2B5EF4-FFF2-40B4-BE49-F238E27FC236}">
                    <a16:creationId xmlns:a16="http://schemas.microsoft.com/office/drawing/2014/main" id="{5C83CA73-7832-23E2-1145-B41F54AC825D}"/>
                  </a:ext>
                </a:extLst>
              </p:cNvPr>
              <p:cNvSpPr>
                <a:spLocks/>
              </p:cNvSpPr>
              <p:nvPr/>
            </p:nvSpPr>
            <p:spPr bwMode="auto">
              <a:xfrm>
                <a:off x="4893488" y="2319200"/>
                <a:ext cx="222593" cy="100697"/>
              </a:xfrm>
              <a:custGeom>
                <a:avLst/>
                <a:gdLst>
                  <a:gd name="T0" fmla="*/ 42 w 280"/>
                  <a:gd name="T1" fmla="*/ 37 h 127"/>
                  <a:gd name="T2" fmla="*/ 0 w 280"/>
                  <a:gd name="T3" fmla="*/ 0 h 127"/>
                  <a:gd name="T4" fmla="*/ 216 w 280"/>
                  <a:gd name="T5" fmla="*/ 127 h 127"/>
                  <a:gd name="T6" fmla="*/ 280 w 280"/>
                  <a:gd name="T7" fmla="*/ 127 h 127"/>
                  <a:gd name="T8" fmla="*/ 280 w 280"/>
                  <a:gd name="T9" fmla="*/ 101 h 127"/>
                  <a:gd name="T10" fmla="*/ 216 w 280"/>
                  <a:gd name="T11" fmla="*/ 101 h 127"/>
                  <a:gd name="T12" fmla="*/ 42 w 280"/>
                  <a:gd name="T13" fmla="*/ 37 h 127"/>
                </a:gdLst>
                <a:ahLst/>
                <a:cxnLst>
                  <a:cxn ang="0">
                    <a:pos x="T0" y="T1"/>
                  </a:cxn>
                  <a:cxn ang="0">
                    <a:pos x="T2" y="T3"/>
                  </a:cxn>
                  <a:cxn ang="0">
                    <a:pos x="T4" y="T5"/>
                  </a:cxn>
                  <a:cxn ang="0">
                    <a:pos x="T6" y="T7"/>
                  </a:cxn>
                  <a:cxn ang="0">
                    <a:pos x="T8" y="T9"/>
                  </a:cxn>
                  <a:cxn ang="0">
                    <a:pos x="T10" y="T11"/>
                  </a:cxn>
                  <a:cxn ang="0">
                    <a:pos x="T12" y="T13"/>
                  </a:cxn>
                </a:cxnLst>
                <a:rect l="0" t="0" r="r" b="b"/>
                <a:pathLst>
                  <a:path w="280" h="127">
                    <a:moveTo>
                      <a:pt x="42" y="37"/>
                    </a:moveTo>
                    <a:cubicBezTo>
                      <a:pt x="25" y="26"/>
                      <a:pt x="11" y="14"/>
                      <a:pt x="0" y="0"/>
                    </a:cubicBezTo>
                    <a:cubicBezTo>
                      <a:pt x="9" y="75"/>
                      <a:pt x="95" y="127"/>
                      <a:pt x="216" y="127"/>
                    </a:cubicBezTo>
                    <a:cubicBezTo>
                      <a:pt x="280" y="127"/>
                      <a:pt x="280" y="127"/>
                      <a:pt x="280" y="127"/>
                    </a:cubicBezTo>
                    <a:cubicBezTo>
                      <a:pt x="280" y="101"/>
                      <a:pt x="280" y="101"/>
                      <a:pt x="280" y="101"/>
                    </a:cubicBezTo>
                    <a:cubicBezTo>
                      <a:pt x="216" y="101"/>
                      <a:pt x="216" y="101"/>
                      <a:pt x="216" y="101"/>
                    </a:cubicBezTo>
                    <a:cubicBezTo>
                      <a:pt x="135" y="101"/>
                      <a:pt x="71" y="76"/>
                      <a:pt x="42" y="3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etricHPE"/>
                  <a:ea typeface="+mn-ea"/>
                  <a:cs typeface="+mn-cs"/>
                </a:endParaRPr>
              </a:p>
            </p:txBody>
          </p:sp>
          <p:sp>
            <p:nvSpPr>
              <p:cNvPr id="32" name="Freeform 240">
                <a:extLst>
                  <a:ext uri="{FF2B5EF4-FFF2-40B4-BE49-F238E27FC236}">
                    <a16:creationId xmlns:a16="http://schemas.microsoft.com/office/drawing/2014/main" id="{FFEE4884-00B4-2128-BB20-7D4603B31536}"/>
                  </a:ext>
                </a:extLst>
              </p:cNvPr>
              <p:cNvSpPr>
                <a:spLocks/>
              </p:cNvSpPr>
              <p:nvPr/>
            </p:nvSpPr>
            <p:spPr bwMode="auto">
              <a:xfrm>
                <a:off x="4893488" y="2075408"/>
                <a:ext cx="222593" cy="222593"/>
              </a:xfrm>
              <a:custGeom>
                <a:avLst/>
                <a:gdLst>
                  <a:gd name="T0" fmla="*/ 281 w 281"/>
                  <a:gd name="T1" fmla="*/ 281 h 281"/>
                  <a:gd name="T2" fmla="*/ 217 w 281"/>
                  <a:gd name="T3" fmla="*/ 281 h 281"/>
                  <a:gd name="T4" fmla="*/ 0 w 281"/>
                  <a:gd name="T5" fmla="*/ 140 h 281"/>
                  <a:gd name="T6" fmla="*/ 217 w 281"/>
                  <a:gd name="T7" fmla="*/ 0 h 281"/>
                  <a:gd name="T8" fmla="*/ 217 w 281"/>
                  <a:gd name="T9" fmla="*/ 25 h 281"/>
                  <a:gd name="T10" fmla="*/ 25 w 281"/>
                  <a:gd name="T11" fmla="*/ 140 h 281"/>
                  <a:gd name="T12" fmla="*/ 217 w 281"/>
                  <a:gd name="T13" fmla="*/ 256 h 281"/>
                  <a:gd name="T14" fmla="*/ 281 w 281"/>
                  <a:gd name="T15" fmla="*/ 256 h 281"/>
                  <a:gd name="T16" fmla="*/ 281 w 281"/>
                  <a:gd name="T17"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1" h="281">
                    <a:moveTo>
                      <a:pt x="281" y="281"/>
                    </a:moveTo>
                    <a:cubicBezTo>
                      <a:pt x="217" y="281"/>
                      <a:pt x="217" y="281"/>
                      <a:pt x="217" y="281"/>
                    </a:cubicBezTo>
                    <a:cubicBezTo>
                      <a:pt x="89" y="281"/>
                      <a:pt x="0" y="223"/>
                      <a:pt x="0" y="140"/>
                    </a:cubicBezTo>
                    <a:cubicBezTo>
                      <a:pt x="0" y="57"/>
                      <a:pt x="89" y="0"/>
                      <a:pt x="217" y="0"/>
                    </a:cubicBezTo>
                    <a:cubicBezTo>
                      <a:pt x="217" y="25"/>
                      <a:pt x="217" y="25"/>
                      <a:pt x="217" y="25"/>
                    </a:cubicBezTo>
                    <a:cubicBezTo>
                      <a:pt x="104" y="25"/>
                      <a:pt x="25" y="73"/>
                      <a:pt x="25" y="140"/>
                    </a:cubicBezTo>
                    <a:cubicBezTo>
                      <a:pt x="25" y="208"/>
                      <a:pt x="104" y="256"/>
                      <a:pt x="217" y="256"/>
                    </a:cubicBezTo>
                    <a:cubicBezTo>
                      <a:pt x="281" y="256"/>
                      <a:pt x="281" y="256"/>
                      <a:pt x="281" y="256"/>
                    </a:cubicBezTo>
                    <a:lnTo>
                      <a:pt x="281" y="28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etricHPE"/>
                  <a:ea typeface="+mn-ea"/>
                  <a:cs typeface="+mn-cs"/>
                </a:endParaRPr>
              </a:p>
            </p:txBody>
          </p:sp>
        </p:grpSp>
        <p:sp>
          <p:nvSpPr>
            <p:cNvPr id="10" name="Rectangle 9">
              <a:extLst>
                <a:ext uri="{FF2B5EF4-FFF2-40B4-BE49-F238E27FC236}">
                  <a16:creationId xmlns:a16="http://schemas.microsoft.com/office/drawing/2014/main" id="{17E338DA-1884-1AE8-45C7-BD4047C1DD0B}"/>
                </a:ext>
              </a:extLst>
            </p:cNvPr>
            <p:cNvSpPr/>
            <p:nvPr/>
          </p:nvSpPr>
          <p:spPr>
            <a:xfrm>
              <a:off x="4660770" y="2333106"/>
              <a:ext cx="2256984" cy="2438593"/>
            </a:xfrm>
            <a:prstGeom prst="rect">
              <a:avLst/>
            </a:prstGeom>
            <a:solidFill>
              <a:schemeClr val="accent1">
                <a:lumMod val="50000"/>
              </a:schemeClr>
            </a:solidFill>
            <a:ln w="28575">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etricHPE"/>
                <a:ea typeface="+mn-ea"/>
                <a:cs typeface="+mn-cs"/>
              </a:endParaRPr>
            </a:p>
          </p:txBody>
        </p:sp>
        <p:sp>
          <p:nvSpPr>
            <p:cNvPr id="11" name="Rectangle 10">
              <a:extLst>
                <a:ext uri="{FF2B5EF4-FFF2-40B4-BE49-F238E27FC236}">
                  <a16:creationId xmlns:a16="http://schemas.microsoft.com/office/drawing/2014/main" id="{80FEB503-969A-3F2D-2872-8F4AE228AFB9}"/>
                </a:ext>
              </a:extLst>
            </p:cNvPr>
            <p:cNvSpPr/>
            <p:nvPr/>
          </p:nvSpPr>
          <p:spPr>
            <a:xfrm>
              <a:off x="4768267" y="2238612"/>
              <a:ext cx="2256984" cy="2438593"/>
            </a:xfrm>
            <a:prstGeom prst="rect">
              <a:avLst/>
            </a:prstGeom>
            <a:solidFill>
              <a:schemeClr val="accent1">
                <a:lumMod val="50000"/>
              </a:schemeClr>
            </a:solidFill>
            <a:ln w="28575">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MetricHPE"/>
                <a:ea typeface="+mn-ea"/>
                <a:cs typeface="+mn-cs"/>
              </a:endParaRPr>
            </a:p>
          </p:txBody>
        </p:sp>
        <p:sp>
          <p:nvSpPr>
            <p:cNvPr id="12" name="Rectangle 11">
              <a:extLst>
                <a:ext uri="{FF2B5EF4-FFF2-40B4-BE49-F238E27FC236}">
                  <a16:creationId xmlns:a16="http://schemas.microsoft.com/office/drawing/2014/main" id="{AEF36032-6A82-4403-73CE-8B32E8869DB9}"/>
                </a:ext>
              </a:extLst>
            </p:cNvPr>
            <p:cNvSpPr/>
            <p:nvPr/>
          </p:nvSpPr>
          <p:spPr>
            <a:xfrm rot="16200000">
              <a:off x="5593496" y="3327054"/>
              <a:ext cx="1946563" cy="405501"/>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MetricHPE"/>
                  <a:ea typeface="+mn-ea"/>
                  <a:cs typeface="+mn-cs"/>
                </a:rPr>
                <a:t> Client</a:t>
              </a:r>
            </a:p>
          </p:txBody>
        </p:sp>
        <p:sp>
          <p:nvSpPr>
            <p:cNvPr id="13" name="TextBox 12">
              <a:extLst>
                <a:ext uri="{FF2B5EF4-FFF2-40B4-BE49-F238E27FC236}">
                  <a16:creationId xmlns:a16="http://schemas.microsoft.com/office/drawing/2014/main" id="{448225BE-4560-1D4D-167C-0FD068D3C226}"/>
                </a:ext>
              </a:extLst>
            </p:cNvPr>
            <p:cNvSpPr txBox="1"/>
            <p:nvPr/>
          </p:nvSpPr>
          <p:spPr>
            <a:xfrm>
              <a:off x="4777701" y="3481167"/>
              <a:ext cx="126943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MetricHPE"/>
                  <a:ea typeface="+mn-ea"/>
                  <a:cs typeface="+mn-cs"/>
                </a:rPr>
                <a:t>Simulation</a:t>
              </a:r>
            </a:p>
          </p:txBody>
        </p:sp>
        <p:grpSp>
          <p:nvGrpSpPr>
            <p:cNvPr id="14" name="Group 391">
              <a:extLst>
                <a:ext uri="{FF2B5EF4-FFF2-40B4-BE49-F238E27FC236}">
                  <a16:creationId xmlns:a16="http://schemas.microsoft.com/office/drawing/2014/main" id="{06515B47-BFA7-3D51-0BF7-12AA239C7101}"/>
                </a:ext>
              </a:extLst>
            </p:cNvPr>
            <p:cNvGrpSpPr>
              <a:grpSpLocks noChangeAspect="1"/>
            </p:cNvGrpSpPr>
            <p:nvPr/>
          </p:nvGrpSpPr>
          <p:grpSpPr bwMode="auto">
            <a:xfrm>
              <a:off x="5052965" y="3006878"/>
              <a:ext cx="518971" cy="397532"/>
              <a:chOff x="3653" y="3349"/>
              <a:chExt cx="275" cy="230"/>
            </a:xfrm>
            <a:solidFill>
              <a:schemeClr val="bg1"/>
            </a:solidFill>
          </p:grpSpPr>
          <p:sp>
            <p:nvSpPr>
              <p:cNvPr id="15" name="Freeform 392">
                <a:extLst>
                  <a:ext uri="{FF2B5EF4-FFF2-40B4-BE49-F238E27FC236}">
                    <a16:creationId xmlns:a16="http://schemas.microsoft.com/office/drawing/2014/main" id="{E75413BC-9DCF-EAEB-999F-1CA3D53D66B2}"/>
                  </a:ext>
                </a:extLst>
              </p:cNvPr>
              <p:cNvSpPr>
                <a:spLocks noEditPoints="1"/>
              </p:cNvSpPr>
              <p:nvPr/>
            </p:nvSpPr>
            <p:spPr bwMode="auto">
              <a:xfrm>
                <a:off x="3683" y="3418"/>
                <a:ext cx="215" cy="130"/>
              </a:xfrm>
              <a:custGeom>
                <a:avLst/>
                <a:gdLst>
                  <a:gd name="T0" fmla="*/ 215 w 215"/>
                  <a:gd name="T1" fmla="*/ 130 h 130"/>
                  <a:gd name="T2" fmla="*/ 0 w 215"/>
                  <a:gd name="T3" fmla="*/ 130 h 130"/>
                  <a:gd name="T4" fmla="*/ 0 w 215"/>
                  <a:gd name="T5" fmla="*/ 0 h 130"/>
                  <a:gd name="T6" fmla="*/ 215 w 215"/>
                  <a:gd name="T7" fmla="*/ 0 h 130"/>
                  <a:gd name="T8" fmla="*/ 215 w 215"/>
                  <a:gd name="T9" fmla="*/ 130 h 130"/>
                  <a:gd name="T10" fmla="*/ 15 w 215"/>
                  <a:gd name="T11" fmla="*/ 115 h 130"/>
                  <a:gd name="T12" fmla="*/ 200 w 215"/>
                  <a:gd name="T13" fmla="*/ 115 h 130"/>
                  <a:gd name="T14" fmla="*/ 200 w 215"/>
                  <a:gd name="T15" fmla="*/ 15 h 130"/>
                  <a:gd name="T16" fmla="*/ 15 w 215"/>
                  <a:gd name="T17" fmla="*/ 15 h 130"/>
                  <a:gd name="T18" fmla="*/ 15 w 215"/>
                  <a:gd name="T19" fmla="*/ 11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5" h="130">
                    <a:moveTo>
                      <a:pt x="215" y="130"/>
                    </a:moveTo>
                    <a:lnTo>
                      <a:pt x="0" y="130"/>
                    </a:lnTo>
                    <a:lnTo>
                      <a:pt x="0" y="0"/>
                    </a:lnTo>
                    <a:lnTo>
                      <a:pt x="215" y="0"/>
                    </a:lnTo>
                    <a:lnTo>
                      <a:pt x="215" y="130"/>
                    </a:lnTo>
                    <a:close/>
                    <a:moveTo>
                      <a:pt x="15" y="115"/>
                    </a:moveTo>
                    <a:lnTo>
                      <a:pt x="200" y="115"/>
                    </a:lnTo>
                    <a:lnTo>
                      <a:pt x="200" y="15"/>
                    </a:lnTo>
                    <a:lnTo>
                      <a:pt x="15" y="15"/>
                    </a:lnTo>
                    <a:lnTo>
                      <a:pt x="15" y="115"/>
                    </a:lnTo>
                    <a:close/>
                  </a:path>
                </a:pathLst>
              </a:custGeom>
              <a:solidFill>
                <a:srgbClr val="01A9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etricHPE"/>
                  <a:ea typeface="+mn-ea"/>
                  <a:cs typeface="+mn-cs"/>
                </a:endParaRPr>
              </a:p>
            </p:txBody>
          </p:sp>
          <p:sp>
            <p:nvSpPr>
              <p:cNvPr id="16" name="Freeform 393">
                <a:extLst>
                  <a:ext uri="{FF2B5EF4-FFF2-40B4-BE49-F238E27FC236}">
                    <a16:creationId xmlns:a16="http://schemas.microsoft.com/office/drawing/2014/main" id="{7E9B616E-FF3D-D994-B7B2-95E3278E520C}"/>
                  </a:ext>
                </a:extLst>
              </p:cNvPr>
              <p:cNvSpPr>
                <a:spLocks noEditPoints="1"/>
              </p:cNvSpPr>
              <p:nvPr/>
            </p:nvSpPr>
            <p:spPr bwMode="auto">
              <a:xfrm>
                <a:off x="3653" y="3349"/>
                <a:ext cx="275" cy="230"/>
              </a:xfrm>
              <a:custGeom>
                <a:avLst/>
                <a:gdLst>
                  <a:gd name="T0" fmla="*/ 0 w 275"/>
                  <a:gd name="T1" fmla="*/ 0 h 230"/>
                  <a:gd name="T2" fmla="*/ 0 w 275"/>
                  <a:gd name="T3" fmla="*/ 230 h 230"/>
                  <a:gd name="T4" fmla="*/ 275 w 275"/>
                  <a:gd name="T5" fmla="*/ 230 h 230"/>
                  <a:gd name="T6" fmla="*/ 275 w 275"/>
                  <a:gd name="T7" fmla="*/ 0 h 230"/>
                  <a:gd name="T8" fmla="*/ 0 w 275"/>
                  <a:gd name="T9" fmla="*/ 0 h 230"/>
                  <a:gd name="T10" fmla="*/ 260 w 275"/>
                  <a:gd name="T11" fmla="*/ 16 h 230"/>
                  <a:gd name="T12" fmla="*/ 260 w 275"/>
                  <a:gd name="T13" fmla="*/ 38 h 230"/>
                  <a:gd name="T14" fmla="*/ 15 w 275"/>
                  <a:gd name="T15" fmla="*/ 38 h 230"/>
                  <a:gd name="T16" fmla="*/ 15 w 275"/>
                  <a:gd name="T17" fmla="*/ 16 h 230"/>
                  <a:gd name="T18" fmla="*/ 260 w 275"/>
                  <a:gd name="T19" fmla="*/ 16 h 230"/>
                  <a:gd name="T20" fmla="*/ 15 w 275"/>
                  <a:gd name="T21" fmla="*/ 214 h 230"/>
                  <a:gd name="T22" fmla="*/ 15 w 275"/>
                  <a:gd name="T23" fmla="*/ 54 h 230"/>
                  <a:gd name="T24" fmla="*/ 260 w 275"/>
                  <a:gd name="T25" fmla="*/ 54 h 230"/>
                  <a:gd name="T26" fmla="*/ 260 w 275"/>
                  <a:gd name="T27" fmla="*/ 214 h 230"/>
                  <a:gd name="T28" fmla="*/ 15 w 275"/>
                  <a:gd name="T29" fmla="*/ 2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5" h="230">
                    <a:moveTo>
                      <a:pt x="0" y="0"/>
                    </a:moveTo>
                    <a:lnTo>
                      <a:pt x="0" y="230"/>
                    </a:lnTo>
                    <a:lnTo>
                      <a:pt x="275" y="230"/>
                    </a:lnTo>
                    <a:lnTo>
                      <a:pt x="275" y="0"/>
                    </a:lnTo>
                    <a:lnTo>
                      <a:pt x="0" y="0"/>
                    </a:lnTo>
                    <a:close/>
                    <a:moveTo>
                      <a:pt x="260" y="16"/>
                    </a:moveTo>
                    <a:lnTo>
                      <a:pt x="260" y="38"/>
                    </a:lnTo>
                    <a:lnTo>
                      <a:pt x="15" y="38"/>
                    </a:lnTo>
                    <a:lnTo>
                      <a:pt x="15" y="16"/>
                    </a:lnTo>
                    <a:lnTo>
                      <a:pt x="260" y="16"/>
                    </a:lnTo>
                    <a:close/>
                    <a:moveTo>
                      <a:pt x="15" y="214"/>
                    </a:moveTo>
                    <a:lnTo>
                      <a:pt x="15" y="54"/>
                    </a:lnTo>
                    <a:lnTo>
                      <a:pt x="260" y="54"/>
                    </a:lnTo>
                    <a:lnTo>
                      <a:pt x="260" y="214"/>
                    </a:lnTo>
                    <a:lnTo>
                      <a:pt x="15"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etricHPE"/>
                  <a:ea typeface="+mn-ea"/>
                  <a:cs typeface="+mn-cs"/>
                </a:endParaRPr>
              </a:p>
            </p:txBody>
          </p:sp>
          <p:sp>
            <p:nvSpPr>
              <p:cNvPr id="17" name="Rectangle 394">
                <a:extLst>
                  <a:ext uri="{FF2B5EF4-FFF2-40B4-BE49-F238E27FC236}">
                    <a16:creationId xmlns:a16="http://schemas.microsoft.com/office/drawing/2014/main" id="{EBA63913-1232-3386-CD95-9859DB8E69B7}"/>
                  </a:ext>
                </a:extLst>
              </p:cNvPr>
              <p:cNvSpPr>
                <a:spLocks noChangeArrowheads="1"/>
              </p:cNvSpPr>
              <p:nvPr/>
            </p:nvSpPr>
            <p:spPr bwMode="auto">
              <a:xfrm>
                <a:off x="3722" y="3495"/>
                <a:ext cx="15" cy="2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etricHPE"/>
                  <a:ea typeface="+mn-ea"/>
                  <a:cs typeface="+mn-cs"/>
                </a:endParaRPr>
              </a:p>
            </p:txBody>
          </p:sp>
          <p:sp>
            <p:nvSpPr>
              <p:cNvPr id="18" name="Rectangle 395">
                <a:extLst>
                  <a:ext uri="{FF2B5EF4-FFF2-40B4-BE49-F238E27FC236}">
                    <a16:creationId xmlns:a16="http://schemas.microsoft.com/office/drawing/2014/main" id="{0C4FAFD3-149B-E0F2-07C0-D5B5A65241D5}"/>
                  </a:ext>
                </a:extLst>
              </p:cNvPr>
              <p:cNvSpPr>
                <a:spLocks noChangeArrowheads="1"/>
              </p:cNvSpPr>
              <p:nvPr/>
            </p:nvSpPr>
            <p:spPr bwMode="auto">
              <a:xfrm>
                <a:off x="3752" y="3480"/>
                <a:ext cx="16" cy="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etricHPE"/>
                  <a:ea typeface="+mn-ea"/>
                  <a:cs typeface="+mn-cs"/>
                </a:endParaRPr>
              </a:p>
            </p:txBody>
          </p:sp>
          <p:sp>
            <p:nvSpPr>
              <p:cNvPr id="19" name="Rectangle 396">
                <a:extLst>
                  <a:ext uri="{FF2B5EF4-FFF2-40B4-BE49-F238E27FC236}">
                    <a16:creationId xmlns:a16="http://schemas.microsoft.com/office/drawing/2014/main" id="{82C0D7F8-56D8-834D-890F-B74CA2137C3F}"/>
                  </a:ext>
                </a:extLst>
              </p:cNvPr>
              <p:cNvSpPr>
                <a:spLocks noChangeArrowheads="1"/>
              </p:cNvSpPr>
              <p:nvPr/>
            </p:nvSpPr>
            <p:spPr bwMode="auto">
              <a:xfrm>
                <a:off x="3783" y="3464"/>
                <a:ext cx="15" cy="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etricHPE"/>
                  <a:ea typeface="+mn-ea"/>
                  <a:cs typeface="+mn-cs"/>
                </a:endParaRPr>
              </a:p>
            </p:txBody>
          </p:sp>
          <p:sp>
            <p:nvSpPr>
              <p:cNvPr id="20" name="Rectangle 397">
                <a:extLst>
                  <a:ext uri="{FF2B5EF4-FFF2-40B4-BE49-F238E27FC236}">
                    <a16:creationId xmlns:a16="http://schemas.microsoft.com/office/drawing/2014/main" id="{BD9FC7F0-602F-74F8-275C-2C2808B1B384}"/>
                  </a:ext>
                </a:extLst>
              </p:cNvPr>
              <p:cNvSpPr>
                <a:spLocks noChangeArrowheads="1"/>
              </p:cNvSpPr>
              <p:nvPr/>
            </p:nvSpPr>
            <p:spPr bwMode="auto">
              <a:xfrm>
                <a:off x="3813" y="3480"/>
                <a:ext cx="16" cy="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etricHPE"/>
                  <a:ea typeface="+mn-ea"/>
                  <a:cs typeface="+mn-cs"/>
                </a:endParaRPr>
              </a:p>
            </p:txBody>
          </p:sp>
          <p:sp>
            <p:nvSpPr>
              <p:cNvPr id="24" name="Rectangle 398">
                <a:extLst>
                  <a:ext uri="{FF2B5EF4-FFF2-40B4-BE49-F238E27FC236}">
                    <a16:creationId xmlns:a16="http://schemas.microsoft.com/office/drawing/2014/main" id="{84D45A66-5F59-C671-44AA-EC39D5700156}"/>
                  </a:ext>
                </a:extLst>
              </p:cNvPr>
              <p:cNvSpPr>
                <a:spLocks noChangeArrowheads="1"/>
              </p:cNvSpPr>
              <p:nvPr/>
            </p:nvSpPr>
            <p:spPr bwMode="auto">
              <a:xfrm>
                <a:off x="3844" y="3448"/>
                <a:ext cx="15" cy="7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etricHPE"/>
                  <a:ea typeface="+mn-ea"/>
                  <a:cs typeface="+mn-cs"/>
                </a:endParaRPr>
              </a:p>
            </p:txBody>
          </p:sp>
        </p:grpSp>
      </p:grpSp>
    </p:spTree>
    <p:extLst>
      <p:ext uri="{BB962C8B-B14F-4D97-AF65-F5344CB8AC3E}">
        <p14:creationId xmlns:p14="http://schemas.microsoft.com/office/powerpoint/2010/main" val="1624238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Graphic 91">
            <a:extLst>
              <a:ext uri="{FF2B5EF4-FFF2-40B4-BE49-F238E27FC236}">
                <a16:creationId xmlns:a16="http://schemas.microsoft.com/office/drawing/2014/main" id="{99FDD1E3-C11F-A041-B9FA-1BE7587DC3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39662" y="2085500"/>
            <a:ext cx="3901071" cy="1670168"/>
          </a:xfrm>
          <a:prstGeom prst="rect">
            <a:avLst/>
          </a:prstGeom>
        </p:spPr>
      </p:pic>
      <p:sp>
        <p:nvSpPr>
          <p:cNvPr id="5" name="Title 4">
            <a:extLst>
              <a:ext uri="{FF2B5EF4-FFF2-40B4-BE49-F238E27FC236}">
                <a16:creationId xmlns:a16="http://schemas.microsoft.com/office/drawing/2014/main" id="{0A314909-038E-8A49-90BD-E8BF0971B9C5}"/>
              </a:ext>
            </a:extLst>
          </p:cNvPr>
          <p:cNvSpPr>
            <a:spLocks noGrp="1"/>
          </p:cNvSpPr>
          <p:nvPr>
            <p:ph type="title"/>
          </p:nvPr>
        </p:nvSpPr>
        <p:spPr/>
        <p:txBody>
          <a:bodyPr/>
          <a:lstStyle/>
          <a:p>
            <a:r>
              <a:rPr lang="en-US"/>
              <a:t>Online Visualization and analysis</a:t>
            </a:r>
          </a:p>
        </p:txBody>
      </p:sp>
      <p:sp>
        <p:nvSpPr>
          <p:cNvPr id="4" name="Slide Number Placeholder 3">
            <a:extLst>
              <a:ext uri="{FF2B5EF4-FFF2-40B4-BE49-F238E27FC236}">
                <a16:creationId xmlns:a16="http://schemas.microsoft.com/office/drawing/2014/main" id="{9DF55D9F-48A9-844D-8E80-5346DBF6AE24}"/>
              </a:ext>
            </a:extLst>
          </p:cNvPr>
          <p:cNvSpPr>
            <a:spLocks noGrp="1"/>
          </p:cNvSpPr>
          <p:nvPr>
            <p:ph type="sldNum" sz="quarter" idx="11"/>
          </p:nvPr>
        </p:nvSpPr>
        <p:spPr/>
        <p:txBody>
          <a:bodyPr/>
          <a:lstStyle/>
          <a:p>
            <a:pPr marL="205699" marR="0" lvl="0" indent="-205699" algn="l" defTabSz="914400" rtl="0" eaLnBrk="1" fontAlgn="auto" latinLnBrk="0" hangingPunct="1">
              <a:lnSpc>
                <a:spcPct val="90000"/>
              </a:lnSpc>
              <a:spcBef>
                <a:spcPts val="0"/>
              </a:spcBef>
              <a:spcAft>
                <a:spcPts val="0"/>
              </a:spcAft>
              <a:buClrTx/>
              <a:buSzPct val="120000"/>
              <a:buFontTx/>
              <a:buBlip>
                <a:blip r:embed="rId5"/>
              </a:buBlip>
              <a:tabLst/>
              <a:defRPr/>
            </a:pPr>
            <a:fld id="{A6A718CD-1F60-478A-BCD3-0DF9B7590A9B}" type="slidenum">
              <a:rPr kumimoji="0" lang="en-US" sz="2000" b="0" i="0" u="none" strike="noStrike" kern="1200" cap="all" spc="0" normalizeH="0" baseline="10000" noProof="0" smtClean="0">
                <a:ln>
                  <a:noFill/>
                </a:ln>
                <a:solidFill>
                  <a:schemeClr val="bg1"/>
                </a:solidFill>
                <a:effectLst/>
                <a:uLnTx/>
                <a:uFillTx/>
                <a:latin typeface="MetricHPE" panose="020B0503030202060203" pitchFamily="34" charset="0"/>
                <a:ea typeface="+mn-ea"/>
                <a:cs typeface="+mn-cs"/>
              </a:rPr>
              <a:pPr marL="205699" marR="0" lvl="0" indent="-205699" algn="l" defTabSz="914400" rtl="0" eaLnBrk="1" fontAlgn="auto" latinLnBrk="0" hangingPunct="1">
                <a:lnSpc>
                  <a:spcPct val="90000"/>
                </a:lnSpc>
                <a:spcBef>
                  <a:spcPts val="0"/>
                </a:spcBef>
                <a:spcAft>
                  <a:spcPts val="0"/>
                </a:spcAft>
                <a:buClrTx/>
                <a:buSzPct val="120000"/>
                <a:buFontTx/>
                <a:buBlip>
                  <a:blip r:embed="rId5"/>
                </a:buBlip>
                <a:tabLst/>
                <a:defRPr/>
              </a:pPr>
              <a:t>8</a:t>
            </a:fld>
            <a:endParaRPr kumimoji="0" lang="en-US" sz="2000" b="0" i="0" u="none" strike="noStrike" kern="1200" cap="all" spc="0" normalizeH="0" baseline="10000" noProof="0">
              <a:ln>
                <a:noFill/>
              </a:ln>
              <a:solidFill>
                <a:schemeClr val="bg1"/>
              </a:solidFill>
              <a:effectLst/>
              <a:uLnTx/>
              <a:uFillTx/>
              <a:latin typeface="MetricHPE" panose="020B0503030202060203" pitchFamily="34" charset="0"/>
              <a:ea typeface="+mn-ea"/>
              <a:cs typeface="+mn-cs"/>
            </a:endParaRPr>
          </a:p>
        </p:txBody>
      </p:sp>
      <p:sp>
        <p:nvSpPr>
          <p:cNvPr id="42" name="TextBox 41">
            <a:extLst>
              <a:ext uri="{FF2B5EF4-FFF2-40B4-BE49-F238E27FC236}">
                <a16:creationId xmlns:a16="http://schemas.microsoft.com/office/drawing/2014/main" id="{9EE47EC0-0CEB-394D-AFB3-1803648C7580}"/>
              </a:ext>
            </a:extLst>
          </p:cNvPr>
          <p:cNvSpPr txBox="1"/>
          <p:nvPr/>
        </p:nvSpPr>
        <p:spPr>
          <a:xfrm>
            <a:off x="700734" y="4625382"/>
            <a:ext cx="2244507" cy="847155"/>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1000"/>
              </a:spcAft>
              <a:buClrTx/>
              <a:buSzTx/>
              <a:buFontTx/>
              <a:buNone/>
              <a:tabLst/>
              <a:defRPr/>
            </a:pPr>
            <a:r>
              <a:rPr kumimoji="0" lang="en-US" sz="1800" b="0" i="0" u="none" strike="noStrike" kern="1200" cap="none" spc="0" normalizeH="0" baseline="0" noProof="0">
                <a:ln>
                  <a:noFill/>
                </a:ln>
                <a:solidFill>
                  <a:schemeClr val="bg1"/>
                </a:solidFill>
                <a:effectLst/>
                <a:uLnTx/>
                <a:uFillTx/>
                <a:latin typeface="MetricHPE"/>
                <a:ea typeface="+mn-ea"/>
                <a:cs typeface="+mn-cs"/>
              </a:rPr>
              <a:t>MPI + X (C/C++/Fortran) Simulation </a:t>
            </a:r>
          </a:p>
        </p:txBody>
      </p:sp>
      <p:sp>
        <p:nvSpPr>
          <p:cNvPr id="39" name="TextBox 38">
            <a:extLst>
              <a:ext uri="{FF2B5EF4-FFF2-40B4-BE49-F238E27FC236}">
                <a16:creationId xmlns:a16="http://schemas.microsoft.com/office/drawing/2014/main" id="{B58CC106-AE80-D549-8A0A-E130CA0DF63F}"/>
              </a:ext>
            </a:extLst>
          </p:cNvPr>
          <p:cNvSpPr txBox="1"/>
          <p:nvPr/>
        </p:nvSpPr>
        <p:spPr>
          <a:xfrm>
            <a:off x="391108" y="950451"/>
            <a:ext cx="11119164" cy="1042080"/>
          </a:xfrm>
          <a:prstGeom prst="rect">
            <a:avLst/>
          </a:prstGeom>
          <a:noFill/>
          <a:ln w="57150">
            <a:noFill/>
            <a:miter lim="800000"/>
          </a:ln>
        </p:spPr>
        <p:txBody>
          <a:bodyPr wrap="square" lIns="91440" tIns="91440" rIns="91440" bIns="91440" rtlCol="0">
            <a:spAutoFit/>
          </a:bodyPr>
          <a:lstStyle/>
          <a:p>
            <a:pPr marR="0" lvl="0" algn="l" defTabSz="914400" rtl="0" eaLnBrk="1" fontAlgn="auto" latinLnBrk="0" hangingPunct="1">
              <a:lnSpc>
                <a:spcPct val="90000"/>
              </a:lnSpc>
              <a:spcBef>
                <a:spcPts val="400"/>
              </a:spcBef>
              <a:spcAft>
                <a:spcPts val="0"/>
              </a:spcAft>
              <a:buClrTx/>
              <a:buSzTx/>
              <a:tabLst/>
              <a:defRPr/>
            </a:pPr>
            <a:r>
              <a:rPr kumimoji="0" lang="en-US" sz="1800" b="1" i="0" u="none" strike="noStrike" kern="1200" cap="none" spc="0" normalizeH="0" baseline="0" noProof="0" dirty="0">
                <a:ln>
                  <a:noFill/>
                </a:ln>
                <a:solidFill>
                  <a:schemeClr val="bg1"/>
                </a:solidFill>
                <a:effectLst/>
                <a:uLnTx/>
                <a:uFillTx/>
                <a:latin typeface="MetricHPE"/>
                <a:ea typeface="+mn-ea"/>
                <a:cs typeface="+mn-cs"/>
              </a:rPr>
              <a:t>User Story: </a:t>
            </a:r>
            <a:r>
              <a:rPr kumimoji="0" lang="en-US" sz="1800" b="0" i="0" u="none" strike="noStrike" kern="1200" cap="none" spc="0" normalizeH="0" baseline="0" noProof="0" dirty="0">
                <a:ln>
                  <a:noFill/>
                </a:ln>
                <a:solidFill>
                  <a:schemeClr val="bg1"/>
                </a:solidFill>
                <a:effectLst/>
                <a:uLnTx/>
                <a:uFillTx/>
                <a:latin typeface="MetricHPE"/>
                <a:ea typeface="+mn-ea"/>
                <a:cs typeface="+mn-cs"/>
              </a:rPr>
              <a:t>I want to </a:t>
            </a:r>
            <a:r>
              <a:rPr kumimoji="0" lang="en-US" sz="1800" i="0" u="none" strike="noStrike" kern="1200" cap="none" spc="0" normalizeH="0" baseline="0" noProof="0" dirty="0">
                <a:ln>
                  <a:noFill/>
                </a:ln>
                <a:solidFill>
                  <a:schemeClr val="bg1"/>
                </a:solidFill>
                <a:effectLst/>
                <a:uLnTx/>
                <a:uFillTx/>
                <a:latin typeface="MetricHPE"/>
                <a:ea typeface="+mn-ea"/>
                <a:cs typeface="+mn-cs"/>
              </a:rPr>
              <a:t>perform</a:t>
            </a:r>
            <a:r>
              <a:rPr kumimoji="0" lang="en-US" sz="1800" b="1" i="0" u="none" strike="noStrike" kern="1200" cap="none" spc="0" normalizeH="0" baseline="0" noProof="0" dirty="0">
                <a:ln>
                  <a:noFill/>
                </a:ln>
                <a:solidFill>
                  <a:schemeClr val="bg1"/>
                </a:solidFill>
                <a:effectLst/>
                <a:uLnTx/>
                <a:uFillTx/>
                <a:latin typeface="MetricHPE"/>
                <a:ea typeface="+mn-ea"/>
                <a:cs typeface="+mn-cs"/>
              </a:rPr>
              <a:t> visualization </a:t>
            </a:r>
            <a:r>
              <a:rPr kumimoji="0" lang="en-US" sz="1800" i="0" u="none" strike="noStrike" kern="1200" cap="none" spc="0" normalizeH="0" baseline="0" noProof="0" dirty="0">
                <a:ln>
                  <a:noFill/>
                </a:ln>
                <a:solidFill>
                  <a:schemeClr val="bg1"/>
                </a:solidFill>
                <a:effectLst/>
                <a:uLnTx/>
                <a:uFillTx/>
                <a:latin typeface="MetricHPE"/>
                <a:ea typeface="+mn-ea"/>
                <a:cs typeface="+mn-cs"/>
              </a:rPr>
              <a:t>and</a:t>
            </a:r>
            <a:r>
              <a:rPr kumimoji="0" lang="en-US" sz="1800" b="1" i="0" u="none" strike="noStrike" kern="1200" cap="none" spc="0" normalizeH="0" baseline="0" noProof="0" dirty="0">
                <a:ln>
                  <a:noFill/>
                </a:ln>
                <a:solidFill>
                  <a:schemeClr val="bg1"/>
                </a:solidFill>
                <a:effectLst/>
                <a:uLnTx/>
                <a:uFillTx/>
                <a:latin typeface="MetricHPE"/>
                <a:ea typeface="+mn-ea"/>
                <a:cs typeface="+mn-cs"/>
              </a:rPr>
              <a:t> analysis </a:t>
            </a:r>
            <a:r>
              <a:rPr kumimoji="0" lang="en-US" sz="1800" b="0" i="0" u="none" strike="noStrike" kern="1200" cap="none" spc="0" normalizeH="0" baseline="0" noProof="0" dirty="0">
                <a:ln>
                  <a:noFill/>
                </a:ln>
                <a:solidFill>
                  <a:schemeClr val="bg1"/>
                </a:solidFill>
                <a:effectLst/>
                <a:uLnTx/>
                <a:uFillTx/>
                <a:latin typeface="MetricHPE"/>
                <a:ea typeface="+mn-ea"/>
                <a:cs typeface="+mn-cs"/>
              </a:rPr>
              <a:t>while my </a:t>
            </a:r>
            <a:r>
              <a:rPr kumimoji="0" lang="en-US" sz="1800" b="1" i="0" u="none" strike="noStrike" kern="1200" cap="none" spc="0" normalizeH="0" baseline="0" noProof="0" dirty="0">
                <a:ln>
                  <a:noFill/>
                </a:ln>
                <a:solidFill>
                  <a:schemeClr val="bg1"/>
                </a:solidFill>
                <a:effectLst/>
                <a:uLnTx/>
                <a:uFillTx/>
                <a:latin typeface="MetricHPE"/>
                <a:ea typeface="+mn-ea"/>
                <a:cs typeface="+mn-cs"/>
              </a:rPr>
              <a:t>simulation is running</a:t>
            </a:r>
            <a:endParaRPr kumimoji="0" lang="en-US" sz="1800" b="0" i="0" u="none" strike="noStrike" kern="1200" cap="none" spc="0" normalizeH="0" baseline="0" noProof="0" dirty="0">
              <a:ln>
                <a:noFill/>
              </a:ln>
              <a:solidFill>
                <a:schemeClr val="bg1"/>
              </a:solidFill>
              <a:effectLst/>
              <a:uLnTx/>
              <a:uFillTx/>
              <a:latin typeface="MetricHPE"/>
              <a:ea typeface="+mn-ea"/>
              <a:cs typeface="+mn-cs"/>
            </a:endParaRPr>
          </a:p>
          <a:p>
            <a:pPr marL="285750" marR="0" lvl="0" indent="-285750" algn="l" defTabSz="914400" rtl="0" eaLnBrk="1" fontAlgn="auto" latinLnBrk="0" hangingPunct="1">
              <a:lnSpc>
                <a:spcPct val="90000"/>
              </a:lnSpc>
              <a:spcBef>
                <a:spcPts val="400"/>
              </a:spcBef>
              <a:spcAft>
                <a:spcPts val="0"/>
              </a:spcAft>
              <a:buClrTx/>
              <a:buSzTx/>
              <a:buFont typeface="MetricHPE" panose="020B0503030202060203" pitchFamily="34" charset="0"/>
              <a:buChar char="•"/>
              <a:tabLst/>
              <a:defRPr/>
            </a:pPr>
            <a:r>
              <a:rPr kumimoji="0" lang="en-US" sz="1800" b="0" i="0" u="none" strike="noStrike" kern="1200" cap="none" spc="0" normalizeH="0" baseline="0" noProof="0" dirty="0">
                <a:ln>
                  <a:noFill/>
                </a:ln>
                <a:solidFill>
                  <a:schemeClr val="bg1"/>
                </a:solidFill>
                <a:effectLst/>
                <a:uLnTx/>
                <a:uFillTx/>
                <a:latin typeface="MetricHPE"/>
                <a:ea typeface="+mn-ea"/>
                <a:cs typeface="+mn-cs"/>
              </a:rPr>
              <a:t>Stream data from C/C++/Fortran simulations for analysis, and visualization in real time.</a:t>
            </a:r>
          </a:p>
          <a:p>
            <a:pPr marL="285750" marR="0" lvl="0" indent="-285750" algn="l" defTabSz="914400" rtl="0" eaLnBrk="1" fontAlgn="auto" latinLnBrk="0" hangingPunct="1">
              <a:lnSpc>
                <a:spcPct val="90000"/>
              </a:lnSpc>
              <a:spcBef>
                <a:spcPts val="400"/>
              </a:spcBef>
              <a:spcAft>
                <a:spcPts val="0"/>
              </a:spcAft>
              <a:buClrTx/>
              <a:buSzTx/>
              <a:buFont typeface="MetricHPE" panose="020B0503030202060203" pitchFamily="34" charset="0"/>
              <a:buChar char="•"/>
              <a:tabLst/>
              <a:defRPr/>
            </a:pPr>
            <a:r>
              <a:rPr kumimoji="0" lang="en-US" sz="1800" b="0" i="0" u="none" strike="noStrike" kern="1200" cap="none" spc="0" normalizeH="0" baseline="0" noProof="0" dirty="0">
                <a:ln>
                  <a:noFill/>
                </a:ln>
                <a:solidFill>
                  <a:schemeClr val="bg1"/>
                </a:solidFill>
                <a:effectLst/>
                <a:uLnTx/>
                <a:uFillTx/>
                <a:latin typeface="MetricHPE"/>
                <a:ea typeface="+mn-ea"/>
                <a:cs typeface="+mn-cs"/>
              </a:rPr>
              <a:t>No reading/writing to slow shared filesystems</a:t>
            </a:r>
          </a:p>
        </p:txBody>
      </p:sp>
      <p:pic>
        <p:nvPicPr>
          <p:cNvPr id="40" name="Graphic 39" descr="Internet">
            <a:extLst>
              <a:ext uri="{FF2B5EF4-FFF2-40B4-BE49-F238E27FC236}">
                <a16:creationId xmlns:a16="http://schemas.microsoft.com/office/drawing/2014/main" id="{456231DD-D866-6C40-9883-3FBD29BA532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1607" y="3079435"/>
            <a:ext cx="1788467" cy="1788467"/>
          </a:xfrm>
          <a:prstGeom prst="rect">
            <a:avLst/>
          </a:prstGeom>
        </p:spPr>
      </p:pic>
      <p:cxnSp>
        <p:nvCxnSpPr>
          <p:cNvPr id="37" name="Straight Arrow Connector 36">
            <a:extLst>
              <a:ext uri="{FF2B5EF4-FFF2-40B4-BE49-F238E27FC236}">
                <a16:creationId xmlns:a16="http://schemas.microsoft.com/office/drawing/2014/main" id="{DCB38393-C9DB-2F4D-9A57-EC053C7AF626}"/>
              </a:ext>
            </a:extLst>
          </p:cNvPr>
          <p:cNvCxnSpPr>
            <a:cxnSpLocks/>
          </p:cNvCxnSpPr>
          <p:nvPr/>
        </p:nvCxnSpPr>
        <p:spPr>
          <a:xfrm flipV="1">
            <a:off x="8595588" y="3279280"/>
            <a:ext cx="1025132" cy="232576"/>
          </a:xfrm>
          <a:prstGeom prst="straightConnector1">
            <a:avLst/>
          </a:prstGeom>
          <a:ln w="2857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32AF3A48-BD86-964E-972A-991831585F9B}"/>
              </a:ext>
            </a:extLst>
          </p:cNvPr>
          <p:cNvSpPr txBox="1"/>
          <p:nvPr/>
        </p:nvSpPr>
        <p:spPr>
          <a:xfrm>
            <a:off x="9781181" y="1538007"/>
            <a:ext cx="1418032" cy="761747"/>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100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etricHPE"/>
                <a:ea typeface="+mn-ea"/>
                <a:cs typeface="+mn-cs"/>
              </a:rPr>
              <a:t>SmartRedis Python Client sends/gets Tensors as NumPy arrays</a:t>
            </a:r>
          </a:p>
        </p:txBody>
      </p:sp>
      <p:sp>
        <p:nvSpPr>
          <p:cNvPr id="44" name="Cube 43">
            <a:extLst>
              <a:ext uri="{FF2B5EF4-FFF2-40B4-BE49-F238E27FC236}">
                <a16:creationId xmlns:a16="http://schemas.microsoft.com/office/drawing/2014/main" id="{165B9DE8-C541-EB4F-B925-AAEEFC3DF32D}"/>
              </a:ext>
            </a:extLst>
          </p:cNvPr>
          <p:cNvSpPr/>
          <p:nvPr/>
        </p:nvSpPr>
        <p:spPr>
          <a:xfrm>
            <a:off x="2737687" y="4429639"/>
            <a:ext cx="1005413" cy="299810"/>
          </a:xfrm>
          <a:prstGeom prst="cube">
            <a:avLst/>
          </a:prstGeom>
          <a:solidFill>
            <a:srgbClr val="01A9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MetricHPE"/>
                <a:ea typeface="+mn-ea"/>
                <a:cs typeface="+mn-cs"/>
              </a:rPr>
              <a:t>SmartRedis</a:t>
            </a:r>
          </a:p>
        </p:txBody>
      </p:sp>
      <p:cxnSp>
        <p:nvCxnSpPr>
          <p:cNvPr id="45" name="Straight Arrow Connector 44">
            <a:extLst>
              <a:ext uri="{FF2B5EF4-FFF2-40B4-BE49-F238E27FC236}">
                <a16:creationId xmlns:a16="http://schemas.microsoft.com/office/drawing/2014/main" id="{862AF5EE-BFA6-014B-871F-C5FFB094F624}"/>
              </a:ext>
            </a:extLst>
          </p:cNvPr>
          <p:cNvCxnSpPr>
            <a:cxnSpLocks/>
            <a:stCxn id="57" idx="4"/>
          </p:cNvCxnSpPr>
          <p:nvPr/>
        </p:nvCxnSpPr>
        <p:spPr>
          <a:xfrm flipV="1">
            <a:off x="3668148" y="3088703"/>
            <a:ext cx="2121079" cy="509478"/>
          </a:xfrm>
          <a:prstGeom prst="straightConnector1">
            <a:avLst/>
          </a:prstGeom>
          <a:ln w="2857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C4DED4A0-F36E-9D4A-B1B9-E0F511BB2654}"/>
              </a:ext>
            </a:extLst>
          </p:cNvPr>
          <p:cNvCxnSpPr>
            <a:cxnSpLocks/>
            <a:stCxn id="44" idx="4"/>
          </p:cNvCxnSpPr>
          <p:nvPr/>
        </p:nvCxnSpPr>
        <p:spPr>
          <a:xfrm flipV="1">
            <a:off x="3668148" y="3115148"/>
            <a:ext cx="2123536" cy="1501872"/>
          </a:xfrm>
          <a:prstGeom prst="straightConnector1">
            <a:avLst/>
          </a:prstGeom>
          <a:ln w="2857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66419DF3-7E1A-8448-951C-0111F4B59E88}"/>
              </a:ext>
            </a:extLst>
          </p:cNvPr>
          <p:cNvCxnSpPr>
            <a:cxnSpLocks/>
            <a:stCxn id="44" idx="4"/>
          </p:cNvCxnSpPr>
          <p:nvPr/>
        </p:nvCxnSpPr>
        <p:spPr>
          <a:xfrm>
            <a:off x="3668148" y="4617020"/>
            <a:ext cx="2110707" cy="411495"/>
          </a:xfrm>
          <a:prstGeom prst="straightConnector1">
            <a:avLst/>
          </a:prstGeom>
          <a:ln w="2857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13FE5FB-DA6E-BD46-BA05-3BBC0511ADDC}"/>
              </a:ext>
            </a:extLst>
          </p:cNvPr>
          <p:cNvCxnSpPr>
            <a:cxnSpLocks/>
            <a:stCxn id="57" idx="4"/>
          </p:cNvCxnSpPr>
          <p:nvPr/>
        </p:nvCxnSpPr>
        <p:spPr>
          <a:xfrm>
            <a:off x="3668148" y="3598181"/>
            <a:ext cx="2110707" cy="1430334"/>
          </a:xfrm>
          <a:prstGeom prst="straightConnector1">
            <a:avLst/>
          </a:prstGeom>
          <a:ln w="2857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Cube 52">
            <a:extLst>
              <a:ext uri="{FF2B5EF4-FFF2-40B4-BE49-F238E27FC236}">
                <a16:creationId xmlns:a16="http://schemas.microsoft.com/office/drawing/2014/main" id="{D59EEF18-2494-4D4B-93DA-99FAC8DBE8EA}"/>
              </a:ext>
            </a:extLst>
          </p:cNvPr>
          <p:cNvSpPr/>
          <p:nvPr/>
        </p:nvSpPr>
        <p:spPr>
          <a:xfrm>
            <a:off x="2732652" y="4126305"/>
            <a:ext cx="796441" cy="366594"/>
          </a:xfrm>
          <a:prstGeom prst="cub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Arial"/>
                <a:ea typeface="+mn-ea"/>
                <a:cs typeface="+mn-cs"/>
              </a:rPr>
              <a:t>Rank n</a:t>
            </a:r>
          </a:p>
        </p:txBody>
      </p:sp>
      <p:sp>
        <p:nvSpPr>
          <p:cNvPr id="55" name="TextBox 54">
            <a:extLst>
              <a:ext uri="{FF2B5EF4-FFF2-40B4-BE49-F238E27FC236}">
                <a16:creationId xmlns:a16="http://schemas.microsoft.com/office/drawing/2014/main" id="{4E3841B7-1064-0140-914E-B6B8E478F424}"/>
              </a:ext>
            </a:extLst>
          </p:cNvPr>
          <p:cNvSpPr txBox="1"/>
          <p:nvPr/>
        </p:nvSpPr>
        <p:spPr>
          <a:xfrm>
            <a:off x="3089955" y="3471892"/>
            <a:ext cx="166009" cy="263149"/>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1000"/>
              </a:spcAft>
              <a:buClrTx/>
              <a:buSzTx/>
              <a:buFontTx/>
              <a:buNone/>
              <a:tabLst/>
              <a:defRPr/>
            </a:pPr>
            <a:r>
              <a:rPr kumimoji="0" lang="en-US" sz="1200" b="0" i="0" u="none" strike="noStrike" kern="1200" cap="none" spc="0" normalizeH="0" baseline="0" noProof="0">
                <a:ln>
                  <a:noFill/>
                </a:ln>
                <a:solidFill>
                  <a:schemeClr val="bg1"/>
                </a:solidFill>
                <a:effectLst/>
                <a:uLnTx/>
                <a:uFillTx/>
                <a:latin typeface="MetricHPE"/>
                <a:ea typeface="+mn-ea"/>
                <a:cs typeface="+mn-cs"/>
              </a:rPr>
              <a:t>.</a:t>
            </a:r>
          </a:p>
        </p:txBody>
      </p:sp>
      <p:sp>
        <p:nvSpPr>
          <p:cNvPr id="56" name="TextBox 55">
            <a:extLst>
              <a:ext uri="{FF2B5EF4-FFF2-40B4-BE49-F238E27FC236}">
                <a16:creationId xmlns:a16="http://schemas.microsoft.com/office/drawing/2014/main" id="{329458B3-8363-9F40-9DC9-3CD2A7C1FBF2}"/>
              </a:ext>
            </a:extLst>
          </p:cNvPr>
          <p:cNvSpPr txBox="1"/>
          <p:nvPr/>
        </p:nvSpPr>
        <p:spPr>
          <a:xfrm>
            <a:off x="3116966" y="3659527"/>
            <a:ext cx="166009" cy="377026"/>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1000"/>
              </a:spcAft>
              <a:buClrTx/>
              <a:buSzTx/>
              <a:buFontTx/>
              <a:buNone/>
              <a:tabLst/>
              <a:defRPr/>
            </a:pPr>
            <a:r>
              <a:rPr kumimoji="0" lang="en-US" sz="2000" b="0" i="0" u="none" strike="noStrike" kern="1200" cap="none" spc="0" normalizeH="0" baseline="0" noProof="0">
                <a:ln>
                  <a:noFill/>
                </a:ln>
                <a:solidFill>
                  <a:schemeClr val="bg1"/>
                </a:solidFill>
                <a:effectLst/>
                <a:uLnTx/>
                <a:uFillTx/>
                <a:latin typeface="MetricHPE"/>
                <a:ea typeface="+mn-ea"/>
                <a:cs typeface="+mn-cs"/>
              </a:rPr>
              <a:t>.</a:t>
            </a:r>
          </a:p>
        </p:txBody>
      </p:sp>
      <p:sp>
        <p:nvSpPr>
          <p:cNvPr id="57" name="Cube 56">
            <a:extLst>
              <a:ext uri="{FF2B5EF4-FFF2-40B4-BE49-F238E27FC236}">
                <a16:creationId xmlns:a16="http://schemas.microsoft.com/office/drawing/2014/main" id="{2CF0B8C3-E36C-E448-B2FC-E95E4DB7DFB9}"/>
              </a:ext>
            </a:extLst>
          </p:cNvPr>
          <p:cNvSpPr/>
          <p:nvPr/>
        </p:nvSpPr>
        <p:spPr>
          <a:xfrm>
            <a:off x="2736496" y="3410800"/>
            <a:ext cx="1006604" cy="299810"/>
          </a:xfrm>
          <a:prstGeom prst="cube">
            <a:avLst/>
          </a:prstGeom>
          <a:solidFill>
            <a:srgbClr val="01A9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MetricHPE"/>
                <a:ea typeface="+mn-ea"/>
                <a:cs typeface="+mn-cs"/>
              </a:rPr>
              <a:t>SmartRedis</a:t>
            </a:r>
          </a:p>
        </p:txBody>
      </p:sp>
      <p:sp>
        <p:nvSpPr>
          <p:cNvPr id="59" name="Cube 58">
            <a:extLst>
              <a:ext uri="{FF2B5EF4-FFF2-40B4-BE49-F238E27FC236}">
                <a16:creationId xmlns:a16="http://schemas.microsoft.com/office/drawing/2014/main" id="{3558F658-9B17-2342-A329-04B6B282A6FC}"/>
              </a:ext>
            </a:extLst>
          </p:cNvPr>
          <p:cNvSpPr/>
          <p:nvPr/>
        </p:nvSpPr>
        <p:spPr>
          <a:xfrm>
            <a:off x="2736495" y="3140177"/>
            <a:ext cx="796441" cy="345228"/>
          </a:xfrm>
          <a:prstGeom prst="cub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Arial"/>
                <a:ea typeface="+mn-ea"/>
                <a:cs typeface="+mn-cs"/>
              </a:rPr>
              <a:t>Rank 1</a:t>
            </a:r>
          </a:p>
        </p:txBody>
      </p:sp>
      <p:sp>
        <p:nvSpPr>
          <p:cNvPr id="60" name="TextBox 59">
            <a:extLst>
              <a:ext uri="{FF2B5EF4-FFF2-40B4-BE49-F238E27FC236}">
                <a16:creationId xmlns:a16="http://schemas.microsoft.com/office/drawing/2014/main" id="{9891651B-C789-5742-9A2D-4CB0B1B363A9}"/>
              </a:ext>
            </a:extLst>
          </p:cNvPr>
          <p:cNvSpPr txBox="1"/>
          <p:nvPr/>
        </p:nvSpPr>
        <p:spPr>
          <a:xfrm>
            <a:off x="3115248" y="3872471"/>
            <a:ext cx="166009" cy="377026"/>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1000"/>
              </a:spcAft>
              <a:buClrTx/>
              <a:buSzTx/>
              <a:buFontTx/>
              <a:buNone/>
              <a:tabLst/>
              <a:defRPr/>
            </a:pPr>
            <a:r>
              <a:rPr kumimoji="0" lang="en-US" sz="2000" b="0" i="0" u="none" strike="noStrike" kern="1200" cap="none" spc="0" normalizeH="0" baseline="0" noProof="0">
                <a:ln>
                  <a:noFill/>
                </a:ln>
                <a:solidFill>
                  <a:schemeClr val="bg1"/>
                </a:solidFill>
                <a:effectLst/>
                <a:uLnTx/>
                <a:uFillTx/>
                <a:latin typeface="MetricHPE"/>
                <a:ea typeface="+mn-ea"/>
                <a:cs typeface="+mn-cs"/>
              </a:rPr>
              <a:t>.</a:t>
            </a:r>
          </a:p>
        </p:txBody>
      </p:sp>
      <p:sp>
        <p:nvSpPr>
          <p:cNvPr id="61" name="TextBox 60">
            <a:extLst>
              <a:ext uri="{FF2B5EF4-FFF2-40B4-BE49-F238E27FC236}">
                <a16:creationId xmlns:a16="http://schemas.microsoft.com/office/drawing/2014/main" id="{66E5AD95-7847-6648-AA59-3987BDB43370}"/>
              </a:ext>
            </a:extLst>
          </p:cNvPr>
          <p:cNvSpPr txBox="1"/>
          <p:nvPr/>
        </p:nvSpPr>
        <p:spPr>
          <a:xfrm>
            <a:off x="3116965" y="3760195"/>
            <a:ext cx="166009" cy="377026"/>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1000"/>
              </a:spcAft>
              <a:buClrTx/>
              <a:buSzTx/>
              <a:buFontTx/>
              <a:buNone/>
              <a:tabLst/>
              <a:defRPr/>
            </a:pPr>
            <a:r>
              <a:rPr kumimoji="0" lang="en-US" sz="2000" b="0" i="0" u="none" strike="noStrike" kern="1200" cap="none" spc="0" normalizeH="0" baseline="0" noProof="0">
                <a:ln>
                  <a:noFill/>
                </a:ln>
                <a:solidFill>
                  <a:schemeClr val="bg1"/>
                </a:solidFill>
                <a:effectLst/>
                <a:uLnTx/>
                <a:uFillTx/>
                <a:latin typeface="MetricHPE"/>
                <a:ea typeface="+mn-ea"/>
                <a:cs typeface="+mn-cs"/>
              </a:rPr>
              <a:t>.</a:t>
            </a:r>
          </a:p>
        </p:txBody>
      </p:sp>
      <p:sp>
        <p:nvSpPr>
          <p:cNvPr id="86" name="TextBox 85">
            <a:extLst>
              <a:ext uri="{FF2B5EF4-FFF2-40B4-BE49-F238E27FC236}">
                <a16:creationId xmlns:a16="http://schemas.microsoft.com/office/drawing/2014/main" id="{7164490C-7EEB-814C-A42A-F91F0259552E}"/>
              </a:ext>
            </a:extLst>
          </p:cNvPr>
          <p:cNvSpPr txBox="1"/>
          <p:nvPr/>
        </p:nvSpPr>
        <p:spPr>
          <a:xfrm>
            <a:off x="4055615" y="2613709"/>
            <a:ext cx="1407758" cy="568361"/>
          </a:xfrm>
          <a:prstGeom prst="rect">
            <a:avLst/>
          </a:prstGeom>
          <a:noFill/>
          <a:ln w="57150">
            <a:noFill/>
            <a:miter lim="800000"/>
          </a:ln>
        </p:spPr>
        <p:txBody>
          <a:bodyPr wrap="none" lIns="91440" tIns="91440" rIns="91440" bIns="91440" rtlCol="0">
            <a:sp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etricHPE"/>
                <a:ea typeface="+mn-ea"/>
                <a:cs typeface="+mn-cs"/>
              </a:rPr>
              <a:t>Tensors</a:t>
            </a:r>
          </a:p>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etricHPE"/>
                <a:ea typeface="+mn-ea"/>
                <a:cs typeface="+mn-cs"/>
              </a:rPr>
              <a:t>(e.g., Fortran Arrays)</a:t>
            </a:r>
          </a:p>
        </p:txBody>
      </p:sp>
      <p:pic>
        <p:nvPicPr>
          <p:cNvPr id="87" name="Picture 86">
            <a:extLst>
              <a:ext uri="{FF2B5EF4-FFF2-40B4-BE49-F238E27FC236}">
                <a16:creationId xmlns:a16="http://schemas.microsoft.com/office/drawing/2014/main" id="{B30BA6F6-1D86-1E4F-9A94-44B700FF549C}"/>
              </a:ext>
            </a:extLst>
          </p:cNvPr>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brightnessContrast bright="40000"/>
                    </a14:imgEffect>
                  </a14:imgLayer>
                </a14:imgProps>
              </a:ext>
            </a:extLst>
          </a:blip>
          <a:stretch>
            <a:fillRect/>
          </a:stretch>
        </p:blipFill>
        <p:spPr>
          <a:xfrm>
            <a:off x="9520694" y="4293585"/>
            <a:ext cx="2456016" cy="1381509"/>
          </a:xfrm>
          <a:prstGeom prst="rect">
            <a:avLst/>
          </a:prstGeom>
        </p:spPr>
      </p:pic>
      <p:cxnSp>
        <p:nvCxnSpPr>
          <p:cNvPr id="89" name="Straight Arrow Connector 88">
            <a:extLst>
              <a:ext uri="{FF2B5EF4-FFF2-40B4-BE49-F238E27FC236}">
                <a16:creationId xmlns:a16="http://schemas.microsoft.com/office/drawing/2014/main" id="{C49ABD22-DA23-2449-B594-583DBA5A8C19}"/>
              </a:ext>
            </a:extLst>
          </p:cNvPr>
          <p:cNvCxnSpPr>
            <a:cxnSpLocks/>
          </p:cNvCxnSpPr>
          <p:nvPr/>
        </p:nvCxnSpPr>
        <p:spPr>
          <a:xfrm>
            <a:off x="8541887" y="4533763"/>
            <a:ext cx="1078833" cy="385787"/>
          </a:xfrm>
          <a:prstGeom prst="straightConnector1">
            <a:avLst/>
          </a:prstGeom>
          <a:ln w="2857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119656B-04B3-BC19-5029-D3905B7C37D0}"/>
              </a:ext>
            </a:extLst>
          </p:cNvPr>
          <p:cNvSpPr txBox="1"/>
          <p:nvPr/>
        </p:nvSpPr>
        <p:spPr>
          <a:xfrm>
            <a:off x="12141200" y="7020560"/>
            <a:ext cx="0" cy="0"/>
          </a:xfrm>
          <a:prstGeom prst="rect">
            <a:avLst/>
          </a:prstGeom>
          <a:noFill/>
          <a:ln w="57150">
            <a:solidFill>
              <a:schemeClr val="accent1"/>
            </a:solidFill>
            <a:miter lim="800000"/>
          </a:ln>
        </p:spPr>
        <p:txBody>
          <a:bodyPr wrap="none" lIns="182880" tIns="182880" rIns="182880" bIns="182880" rtlCol="0">
            <a:noAutofit/>
          </a:bodyPr>
          <a:lstStyle/>
          <a:p>
            <a:pPr>
              <a:lnSpc>
                <a:spcPct val="90000"/>
              </a:lnSpc>
              <a:spcBef>
                <a:spcPts val="400"/>
              </a:spcBef>
            </a:pPr>
            <a:endParaRPr lang="en-US">
              <a:solidFill>
                <a:schemeClr val="bg1"/>
              </a:solidFill>
            </a:endParaRPr>
          </a:p>
        </p:txBody>
      </p:sp>
      <p:grpSp>
        <p:nvGrpSpPr>
          <p:cNvPr id="2" name="Group 1">
            <a:extLst>
              <a:ext uri="{FF2B5EF4-FFF2-40B4-BE49-F238E27FC236}">
                <a16:creationId xmlns:a16="http://schemas.microsoft.com/office/drawing/2014/main" id="{05304B99-A3CA-F6E4-067A-57FEE7D1E7FC}"/>
              </a:ext>
            </a:extLst>
          </p:cNvPr>
          <p:cNvGrpSpPr/>
          <p:nvPr/>
        </p:nvGrpSpPr>
        <p:grpSpPr>
          <a:xfrm>
            <a:off x="5817661" y="2550702"/>
            <a:ext cx="2574287" cy="3151205"/>
            <a:chOff x="2521022" y="3755668"/>
            <a:chExt cx="2574287" cy="3151205"/>
          </a:xfrm>
        </p:grpSpPr>
        <p:pic>
          <p:nvPicPr>
            <p:cNvPr id="48" name="Picture 12">
              <a:extLst>
                <a:ext uri="{FF2B5EF4-FFF2-40B4-BE49-F238E27FC236}">
                  <a16:creationId xmlns:a16="http://schemas.microsoft.com/office/drawing/2014/main" id="{47134F11-61DE-45B0-91F8-6FE4789C7B9B}"/>
                </a:ext>
              </a:extLst>
            </p:cNvPr>
            <p:cNvPicPr>
              <a:picLocks noChangeAspect="1" noChangeArrowheads="1"/>
            </p:cNvPicPr>
            <p:nvPr/>
          </p:nvPicPr>
          <p:blipFill>
            <a:blip r:embed="rId10"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22435" y="5781065"/>
              <a:ext cx="623129" cy="56031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a:extLst>
                <a:ext uri="{FF2B5EF4-FFF2-40B4-BE49-F238E27FC236}">
                  <a16:creationId xmlns:a16="http://schemas.microsoft.com/office/drawing/2014/main" id="{188CD1EF-D2A0-8EF4-49C9-5C5F7336AC28}"/>
                </a:ext>
              </a:extLst>
            </p:cNvPr>
            <p:cNvPicPr>
              <a:picLocks noChangeAspect="1" noChangeArrowheads="1"/>
            </p:cNvPicPr>
            <p:nvPr/>
          </p:nvPicPr>
          <p:blipFill>
            <a:blip r:embed="rId10"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13245" y="4248782"/>
              <a:ext cx="623129" cy="560316"/>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56F2D207-22FA-9AD9-A6C9-A54CAA3B13E0}"/>
                </a:ext>
              </a:extLst>
            </p:cNvPr>
            <p:cNvSpPr txBox="1"/>
            <p:nvPr/>
          </p:nvSpPr>
          <p:spPr>
            <a:xfrm>
              <a:off x="3393533" y="4834213"/>
              <a:ext cx="665275" cy="263149"/>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1000"/>
                </a:spcAft>
                <a:buClrTx/>
                <a:buSzTx/>
                <a:buFontTx/>
                <a:buNone/>
                <a:tabLst/>
                <a:defRPr/>
              </a:pPr>
              <a:r>
                <a:rPr kumimoji="0" lang="en-US" sz="1200" b="0" i="0" u="none" strike="noStrike" kern="1200" cap="none" spc="0" normalizeH="0" baseline="0" noProof="0">
                  <a:ln>
                    <a:noFill/>
                  </a:ln>
                  <a:solidFill>
                    <a:schemeClr val="bg1"/>
                  </a:solidFill>
                  <a:effectLst/>
                  <a:uLnTx/>
                  <a:uFillTx/>
                  <a:latin typeface="MetricHPE"/>
                  <a:ea typeface="+mn-ea"/>
                  <a:cs typeface="+mn-cs"/>
                </a:rPr>
                <a:t>Data</a:t>
              </a:r>
            </a:p>
          </p:txBody>
        </p:sp>
        <p:sp>
          <p:nvSpPr>
            <p:cNvPr id="54" name="Rounded Rectangle 53">
              <a:extLst>
                <a:ext uri="{FF2B5EF4-FFF2-40B4-BE49-F238E27FC236}">
                  <a16:creationId xmlns:a16="http://schemas.microsoft.com/office/drawing/2014/main" id="{0FDD437F-C249-71DD-AA6D-4F41BE5E4864}"/>
                </a:ext>
              </a:extLst>
            </p:cNvPr>
            <p:cNvSpPr/>
            <p:nvPr/>
          </p:nvSpPr>
          <p:spPr bwMode="ltGray">
            <a:xfrm>
              <a:off x="2525519" y="3755668"/>
              <a:ext cx="2569790" cy="3151205"/>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chemeClr val="bg1"/>
                </a:solidFill>
                <a:effectLst/>
                <a:uLnTx/>
                <a:uFillTx/>
                <a:latin typeface="MetricHPE"/>
                <a:ea typeface="+mn-ea"/>
                <a:cs typeface="+mn-cs"/>
              </a:endParaRPr>
            </a:p>
          </p:txBody>
        </p:sp>
        <p:sp>
          <p:nvSpPr>
            <p:cNvPr id="58" name="Rounded Rectangle 57">
              <a:extLst>
                <a:ext uri="{FF2B5EF4-FFF2-40B4-BE49-F238E27FC236}">
                  <a16:creationId xmlns:a16="http://schemas.microsoft.com/office/drawing/2014/main" id="{F09502E0-4DDF-3213-A9C8-1B9AC857040C}"/>
                </a:ext>
              </a:extLst>
            </p:cNvPr>
            <p:cNvSpPr/>
            <p:nvPr/>
          </p:nvSpPr>
          <p:spPr bwMode="ltGray">
            <a:xfrm>
              <a:off x="3147441" y="4076017"/>
              <a:ext cx="1808131" cy="1038871"/>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chemeClr val="bg1"/>
                </a:solidFill>
                <a:effectLst/>
                <a:uLnTx/>
                <a:uFillTx/>
                <a:latin typeface="MetricHPE"/>
                <a:ea typeface="+mn-ea"/>
                <a:cs typeface="+mn-cs"/>
              </a:endParaRPr>
            </a:p>
          </p:txBody>
        </p:sp>
        <p:sp>
          <p:nvSpPr>
            <p:cNvPr id="68" name="TextBox 67">
              <a:extLst>
                <a:ext uri="{FF2B5EF4-FFF2-40B4-BE49-F238E27FC236}">
                  <a16:creationId xmlns:a16="http://schemas.microsoft.com/office/drawing/2014/main" id="{3C1C9D8B-46BA-22BF-FB64-A48402F22BB1}"/>
                </a:ext>
              </a:extLst>
            </p:cNvPr>
            <p:cNvSpPr txBox="1"/>
            <p:nvPr/>
          </p:nvSpPr>
          <p:spPr>
            <a:xfrm>
              <a:off x="2531130" y="4242629"/>
              <a:ext cx="643125" cy="263149"/>
            </a:xfrm>
            <a:prstGeom prst="rect">
              <a:avLst/>
            </a:prstGeom>
            <a:noFill/>
          </p:spPr>
          <p:txBody>
            <a:bodyPr wrap="none" rtlCol="0">
              <a:spAutoFit/>
            </a:bodyPr>
            <a:lstStyle/>
            <a:p>
              <a:pPr marL="0" marR="0" lvl="0" indent="0" algn="l" defTabSz="914400" rtl="0" eaLnBrk="1" fontAlgn="auto" latinLnBrk="0" hangingPunct="1">
                <a:lnSpc>
                  <a:spcPct val="90000"/>
                </a:lnSpc>
                <a:spcBef>
                  <a:spcPts val="0"/>
                </a:spcBef>
                <a:spcAft>
                  <a:spcPts val="1000"/>
                </a:spcAft>
                <a:buClrTx/>
                <a:buSzTx/>
                <a:buFontTx/>
                <a:buNone/>
                <a:tabLst/>
                <a:defRPr/>
              </a:pPr>
              <a:r>
                <a:rPr kumimoji="0" lang="en-US" sz="1200" b="0" i="0" u="none" strike="noStrike" kern="1200" cap="none" spc="0" normalizeH="0" baseline="0" noProof="0">
                  <a:ln>
                    <a:noFill/>
                  </a:ln>
                  <a:solidFill>
                    <a:schemeClr val="bg1"/>
                  </a:solidFill>
                  <a:effectLst/>
                  <a:uLnTx/>
                  <a:uFillTx/>
                  <a:latin typeface="MetricHPE"/>
                  <a:ea typeface="+mn-ea"/>
                  <a:cs typeface="+mn-cs"/>
                </a:rPr>
                <a:t>Shard 1</a:t>
              </a:r>
            </a:p>
          </p:txBody>
        </p:sp>
        <p:sp>
          <p:nvSpPr>
            <p:cNvPr id="72" name="TextBox 71">
              <a:extLst>
                <a:ext uri="{FF2B5EF4-FFF2-40B4-BE49-F238E27FC236}">
                  <a16:creationId xmlns:a16="http://schemas.microsoft.com/office/drawing/2014/main" id="{F00538A6-A273-86C5-316A-4FF4F531AB51}"/>
                </a:ext>
              </a:extLst>
            </p:cNvPr>
            <p:cNvSpPr txBox="1"/>
            <p:nvPr/>
          </p:nvSpPr>
          <p:spPr>
            <a:xfrm>
              <a:off x="2521022" y="5876382"/>
              <a:ext cx="638316" cy="263149"/>
            </a:xfrm>
            <a:prstGeom prst="rect">
              <a:avLst/>
            </a:prstGeom>
            <a:noFill/>
          </p:spPr>
          <p:txBody>
            <a:bodyPr wrap="none" rtlCol="0">
              <a:spAutoFit/>
            </a:bodyPr>
            <a:lstStyle/>
            <a:p>
              <a:pPr marL="0" marR="0" lvl="0" indent="0" algn="l" defTabSz="914400" rtl="0" eaLnBrk="1" fontAlgn="auto" latinLnBrk="0" hangingPunct="1">
                <a:lnSpc>
                  <a:spcPct val="90000"/>
                </a:lnSpc>
                <a:spcBef>
                  <a:spcPts val="0"/>
                </a:spcBef>
                <a:spcAft>
                  <a:spcPts val="1000"/>
                </a:spcAft>
                <a:buClrTx/>
                <a:buSzTx/>
                <a:buFontTx/>
                <a:buNone/>
                <a:tabLst/>
                <a:defRPr/>
              </a:pPr>
              <a:r>
                <a:rPr kumimoji="0" lang="en-US" sz="1200" b="0" i="0" u="none" strike="noStrike" kern="1200" cap="none" spc="0" normalizeH="0" baseline="0" noProof="0">
                  <a:ln>
                    <a:noFill/>
                  </a:ln>
                  <a:solidFill>
                    <a:schemeClr val="bg1"/>
                  </a:solidFill>
                  <a:effectLst/>
                  <a:uLnTx/>
                  <a:uFillTx/>
                  <a:latin typeface="MetricHPE"/>
                  <a:ea typeface="+mn-ea"/>
                  <a:cs typeface="+mn-cs"/>
                </a:rPr>
                <a:t>Shard </a:t>
              </a:r>
              <a:r>
                <a:rPr kumimoji="0" lang="en-US" sz="1200" b="0" i="1" u="none" strike="noStrike" kern="1200" cap="none" spc="0" normalizeH="0" baseline="0" noProof="0">
                  <a:ln>
                    <a:noFill/>
                  </a:ln>
                  <a:solidFill>
                    <a:schemeClr val="bg1"/>
                  </a:solidFill>
                  <a:effectLst/>
                  <a:uLnTx/>
                  <a:uFillTx/>
                  <a:latin typeface="MetricHPE"/>
                  <a:ea typeface="+mn-ea"/>
                  <a:cs typeface="+mn-cs"/>
                </a:rPr>
                <a:t>n</a:t>
              </a:r>
            </a:p>
          </p:txBody>
        </p:sp>
        <p:pic>
          <p:nvPicPr>
            <p:cNvPr id="74" name="Picture 10" descr="Redis Logo transparent PNG - StickPNG">
              <a:extLst>
                <a:ext uri="{FF2B5EF4-FFF2-40B4-BE49-F238E27FC236}">
                  <a16:creationId xmlns:a16="http://schemas.microsoft.com/office/drawing/2014/main" id="{303CB9D9-2352-3852-E1F4-7F88AD35285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35293" y="4512883"/>
              <a:ext cx="391974" cy="317086"/>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0" descr="Redis Logo transparent PNG - StickPNG">
              <a:extLst>
                <a:ext uri="{FF2B5EF4-FFF2-40B4-BE49-F238E27FC236}">
                  <a16:creationId xmlns:a16="http://schemas.microsoft.com/office/drawing/2014/main" id="{C4E8833E-9713-88C7-F1EA-DB270022F86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34685" y="6145651"/>
              <a:ext cx="391974" cy="317086"/>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id="{B3CD591B-F695-47C3-1754-889EA2B23F79}"/>
                </a:ext>
              </a:extLst>
            </p:cNvPr>
            <p:cNvSpPr txBox="1"/>
            <p:nvPr/>
          </p:nvSpPr>
          <p:spPr>
            <a:xfrm>
              <a:off x="3915492" y="5121525"/>
              <a:ext cx="166009" cy="377026"/>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1000"/>
                </a:spcAft>
                <a:buClrTx/>
                <a:buSzTx/>
                <a:buFontTx/>
                <a:buNone/>
                <a:tabLst/>
                <a:defRPr/>
              </a:pPr>
              <a:r>
                <a:rPr kumimoji="0" lang="en-US" sz="2000" b="0" i="0" u="none" strike="noStrike" kern="1200" cap="none" spc="0" normalizeH="0" baseline="0" noProof="0">
                  <a:ln>
                    <a:noFill/>
                  </a:ln>
                  <a:solidFill>
                    <a:schemeClr val="bg1"/>
                  </a:solidFill>
                  <a:effectLst/>
                  <a:uLnTx/>
                  <a:uFillTx/>
                  <a:latin typeface="MetricHPE"/>
                  <a:ea typeface="+mn-ea"/>
                  <a:cs typeface="+mn-cs"/>
                </a:rPr>
                <a:t>.</a:t>
              </a:r>
            </a:p>
          </p:txBody>
        </p:sp>
        <p:sp>
          <p:nvSpPr>
            <p:cNvPr id="78" name="TextBox 77">
              <a:extLst>
                <a:ext uri="{FF2B5EF4-FFF2-40B4-BE49-F238E27FC236}">
                  <a16:creationId xmlns:a16="http://schemas.microsoft.com/office/drawing/2014/main" id="{F28EC05A-EC7A-3C81-3724-3358B15C2748}"/>
                </a:ext>
              </a:extLst>
            </p:cNvPr>
            <p:cNvSpPr txBox="1"/>
            <p:nvPr/>
          </p:nvSpPr>
          <p:spPr>
            <a:xfrm>
              <a:off x="3915493" y="5043894"/>
              <a:ext cx="166009" cy="377026"/>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1000"/>
                </a:spcAft>
                <a:buClrTx/>
                <a:buSzTx/>
                <a:buFontTx/>
                <a:buNone/>
                <a:tabLst/>
                <a:defRPr/>
              </a:pPr>
              <a:r>
                <a:rPr kumimoji="0" lang="en-US" sz="2000" b="0" i="0" u="none" strike="noStrike" kern="1200" cap="none" spc="0" normalizeH="0" baseline="0" noProof="0">
                  <a:ln>
                    <a:noFill/>
                  </a:ln>
                  <a:solidFill>
                    <a:schemeClr val="bg1"/>
                  </a:solidFill>
                  <a:effectLst/>
                  <a:uLnTx/>
                  <a:uFillTx/>
                  <a:latin typeface="MetricHPE"/>
                  <a:ea typeface="+mn-ea"/>
                  <a:cs typeface="+mn-cs"/>
                </a:rPr>
                <a:t>.</a:t>
              </a:r>
            </a:p>
          </p:txBody>
        </p:sp>
        <p:sp>
          <p:nvSpPr>
            <p:cNvPr id="79" name="TextBox 78">
              <a:extLst>
                <a:ext uri="{FF2B5EF4-FFF2-40B4-BE49-F238E27FC236}">
                  <a16:creationId xmlns:a16="http://schemas.microsoft.com/office/drawing/2014/main" id="{E41C145E-AED8-668D-9ACC-A30D3FABC43F}"/>
                </a:ext>
              </a:extLst>
            </p:cNvPr>
            <p:cNvSpPr txBox="1"/>
            <p:nvPr/>
          </p:nvSpPr>
          <p:spPr>
            <a:xfrm>
              <a:off x="3914592" y="5229197"/>
              <a:ext cx="166009" cy="377026"/>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1000"/>
                </a:spcAft>
                <a:buClrTx/>
                <a:buSzTx/>
                <a:buFontTx/>
                <a:buNone/>
                <a:tabLst/>
                <a:defRPr/>
              </a:pPr>
              <a:r>
                <a:rPr kumimoji="0" lang="en-US" sz="2000" b="0" i="0" u="none" strike="noStrike" kern="1200" cap="none" spc="0" normalizeH="0" baseline="0" noProof="0">
                  <a:ln>
                    <a:noFill/>
                  </a:ln>
                  <a:solidFill>
                    <a:schemeClr val="bg1"/>
                  </a:solidFill>
                  <a:effectLst/>
                  <a:uLnTx/>
                  <a:uFillTx/>
                  <a:latin typeface="MetricHPE"/>
                  <a:ea typeface="+mn-ea"/>
                  <a:cs typeface="+mn-cs"/>
                </a:rPr>
                <a:t>.</a:t>
              </a:r>
            </a:p>
          </p:txBody>
        </p:sp>
        <p:sp>
          <p:nvSpPr>
            <p:cNvPr id="81" name="TextBox 80">
              <a:extLst>
                <a:ext uri="{FF2B5EF4-FFF2-40B4-BE49-F238E27FC236}">
                  <a16:creationId xmlns:a16="http://schemas.microsoft.com/office/drawing/2014/main" id="{A5F340F4-68C6-4B3B-8F71-55845E3C260E}"/>
                </a:ext>
              </a:extLst>
            </p:cNvPr>
            <p:cNvSpPr txBox="1"/>
            <p:nvPr/>
          </p:nvSpPr>
          <p:spPr>
            <a:xfrm>
              <a:off x="3416031" y="6387310"/>
              <a:ext cx="665275" cy="263149"/>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1000"/>
                </a:spcAft>
                <a:buClrTx/>
                <a:buSzTx/>
                <a:buFontTx/>
                <a:buNone/>
                <a:tabLst/>
                <a:defRPr/>
              </a:pPr>
              <a:r>
                <a:rPr kumimoji="0" lang="en-US" sz="1200" b="0" i="0" u="none" strike="noStrike" kern="1200" cap="none" spc="0" normalizeH="0" baseline="0" noProof="0">
                  <a:ln>
                    <a:noFill/>
                  </a:ln>
                  <a:solidFill>
                    <a:schemeClr val="bg1"/>
                  </a:solidFill>
                  <a:effectLst/>
                  <a:uLnTx/>
                  <a:uFillTx/>
                  <a:latin typeface="MetricHPE"/>
                  <a:ea typeface="+mn-ea"/>
                  <a:cs typeface="+mn-cs"/>
                </a:rPr>
                <a:t>Data</a:t>
              </a:r>
            </a:p>
          </p:txBody>
        </p:sp>
        <p:sp>
          <p:nvSpPr>
            <p:cNvPr id="82" name="Rounded Rectangle 81">
              <a:extLst>
                <a:ext uri="{FF2B5EF4-FFF2-40B4-BE49-F238E27FC236}">
                  <a16:creationId xmlns:a16="http://schemas.microsoft.com/office/drawing/2014/main" id="{FACC83F3-E11A-8F61-6C53-34ACD1042A37}"/>
                </a:ext>
              </a:extLst>
            </p:cNvPr>
            <p:cNvSpPr/>
            <p:nvPr/>
          </p:nvSpPr>
          <p:spPr bwMode="ltGray">
            <a:xfrm>
              <a:off x="3169939" y="5629114"/>
              <a:ext cx="1808131" cy="1038871"/>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chemeClr val="bg1"/>
                </a:solidFill>
                <a:effectLst/>
                <a:uLnTx/>
                <a:uFillTx/>
                <a:latin typeface="MetricHPE"/>
                <a:ea typeface="+mn-ea"/>
                <a:cs typeface="+mn-cs"/>
              </a:endParaRPr>
            </a:p>
          </p:txBody>
        </p:sp>
        <p:cxnSp>
          <p:nvCxnSpPr>
            <p:cNvPr id="83" name="Straight Arrow Connector 82">
              <a:extLst>
                <a:ext uri="{FF2B5EF4-FFF2-40B4-BE49-F238E27FC236}">
                  <a16:creationId xmlns:a16="http://schemas.microsoft.com/office/drawing/2014/main" id="{CD009AA9-A503-C6B2-36CC-04D381CF4403}"/>
                </a:ext>
              </a:extLst>
            </p:cNvPr>
            <p:cNvCxnSpPr>
              <a:cxnSpLocks/>
            </p:cNvCxnSpPr>
            <p:nvPr/>
          </p:nvCxnSpPr>
          <p:spPr>
            <a:xfrm flipV="1">
              <a:off x="3951251" y="4574274"/>
              <a:ext cx="281894" cy="1884"/>
            </a:xfrm>
            <a:prstGeom prst="straightConnector1">
              <a:avLst/>
            </a:prstGeom>
            <a:ln w="34925">
              <a:solidFill>
                <a:schemeClr val="bg2">
                  <a:lumMod val="60000"/>
                  <a:lumOff val="40000"/>
                </a:schemeClr>
              </a:solidFill>
              <a:headEnd type="triangle"/>
              <a:tailEnd type="triangle"/>
            </a:ln>
          </p:spPr>
          <p:style>
            <a:lnRef idx="3">
              <a:schemeClr val="dk1"/>
            </a:lnRef>
            <a:fillRef idx="0">
              <a:schemeClr val="dk1"/>
            </a:fillRef>
            <a:effectRef idx="2">
              <a:schemeClr val="dk1"/>
            </a:effectRef>
            <a:fontRef idx="minor">
              <a:schemeClr val="tx1"/>
            </a:fontRef>
          </p:style>
        </p:cxnSp>
        <p:cxnSp>
          <p:nvCxnSpPr>
            <p:cNvPr id="85" name="Straight Arrow Connector 84">
              <a:extLst>
                <a:ext uri="{FF2B5EF4-FFF2-40B4-BE49-F238E27FC236}">
                  <a16:creationId xmlns:a16="http://schemas.microsoft.com/office/drawing/2014/main" id="{43829544-EBF3-9D84-98A2-CDB1A3CF52D3}"/>
                </a:ext>
              </a:extLst>
            </p:cNvPr>
            <p:cNvCxnSpPr>
              <a:cxnSpLocks/>
            </p:cNvCxnSpPr>
            <p:nvPr/>
          </p:nvCxnSpPr>
          <p:spPr>
            <a:xfrm flipV="1">
              <a:off x="3955257" y="6106630"/>
              <a:ext cx="281894" cy="1884"/>
            </a:xfrm>
            <a:prstGeom prst="straightConnector1">
              <a:avLst/>
            </a:prstGeom>
            <a:ln w="34925">
              <a:solidFill>
                <a:schemeClr val="bg2">
                  <a:lumMod val="60000"/>
                  <a:lumOff val="40000"/>
                </a:schemeClr>
              </a:solidFill>
              <a:headEnd type="triangle"/>
              <a:tailEnd type="triangle"/>
            </a:ln>
          </p:spPr>
          <p:style>
            <a:lnRef idx="3">
              <a:schemeClr val="dk1"/>
            </a:lnRef>
            <a:fillRef idx="0">
              <a:schemeClr val="dk1"/>
            </a:fillRef>
            <a:effectRef idx="2">
              <a:schemeClr val="dk1"/>
            </a:effectRef>
            <a:fontRef idx="minor">
              <a:schemeClr val="tx1"/>
            </a:fontRef>
          </p:style>
        </p:cxnSp>
      </p:grpSp>
      <p:sp>
        <p:nvSpPr>
          <p:cNvPr id="88" name="TextBox 87">
            <a:extLst>
              <a:ext uri="{FF2B5EF4-FFF2-40B4-BE49-F238E27FC236}">
                <a16:creationId xmlns:a16="http://schemas.microsoft.com/office/drawing/2014/main" id="{F6CBAA35-EA6A-058C-3865-1F9D847F0BAF}"/>
              </a:ext>
            </a:extLst>
          </p:cNvPr>
          <p:cNvSpPr txBox="1"/>
          <p:nvPr/>
        </p:nvSpPr>
        <p:spPr>
          <a:xfrm>
            <a:off x="7517733" y="3607633"/>
            <a:ext cx="1355975" cy="263149"/>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1000"/>
              </a:spcAft>
              <a:buClrTx/>
              <a:buSzTx/>
              <a:buFontTx/>
              <a:buNone/>
              <a:tabLst/>
              <a:defRPr/>
            </a:pPr>
            <a:r>
              <a:rPr kumimoji="0" lang="en-US" sz="1200" b="0" i="0" u="none" strike="noStrike" kern="1200" cap="none" spc="0" normalizeH="0" baseline="0" noProof="0">
                <a:ln>
                  <a:noFill/>
                </a:ln>
                <a:solidFill>
                  <a:schemeClr val="bg1"/>
                </a:solidFill>
                <a:effectLst/>
                <a:uLnTx/>
                <a:uFillTx/>
                <a:latin typeface="MetricHPE"/>
                <a:ea typeface="+mn-ea"/>
                <a:cs typeface="+mn-cs"/>
              </a:rPr>
              <a:t>Scripts</a:t>
            </a:r>
          </a:p>
        </p:txBody>
      </p:sp>
      <p:sp>
        <p:nvSpPr>
          <p:cNvPr id="90" name="TextBox 89">
            <a:extLst>
              <a:ext uri="{FF2B5EF4-FFF2-40B4-BE49-F238E27FC236}">
                <a16:creationId xmlns:a16="http://schemas.microsoft.com/office/drawing/2014/main" id="{41C8B460-A1AC-588F-DBA9-14331657F606}"/>
              </a:ext>
            </a:extLst>
          </p:cNvPr>
          <p:cNvSpPr txBox="1"/>
          <p:nvPr/>
        </p:nvSpPr>
        <p:spPr>
          <a:xfrm>
            <a:off x="7517733" y="5158706"/>
            <a:ext cx="1355975" cy="263149"/>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1000"/>
              </a:spcAft>
              <a:buClrTx/>
              <a:buSzTx/>
              <a:buFontTx/>
              <a:buNone/>
              <a:tabLst/>
              <a:defRPr/>
            </a:pPr>
            <a:r>
              <a:rPr kumimoji="0" lang="en-US" sz="1200" b="0" i="0" u="none" strike="noStrike" kern="1200" cap="none" spc="0" normalizeH="0" baseline="0" noProof="0">
                <a:ln>
                  <a:noFill/>
                </a:ln>
                <a:solidFill>
                  <a:schemeClr val="bg1"/>
                </a:solidFill>
                <a:effectLst/>
                <a:uLnTx/>
                <a:uFillTx/>
                <a:latin typeface="MetricHPE"/>
                <a:ea typeface="+mn-ea"/>
                <a:cs typeface="+mn-cs"/>
              </a:rPr>
              <a:t>Scripts</a:t>
            </a:r>
          </a:p>
        </p:txBody>
      </p:sp>
      <p:sp>
        <p:nvSpPr>
          <p:cNvPr id="11" name="TextBox 10">
            <a:extLst>
              <a:ext uri="{FF2B5EF4-FFF2-40B4-BE49-F238E27FC236}">
                <a16:creationId xmlns:a16="http://schemas.microsoft.com/office/drawing/2014/main" id="{EF54C19E-B340-EDEC-27DD-7BC6BE604410}"/>
              </a:ext>
            </a:extLst>
          </p:cNvPr>
          <p:cNvSpPr txBox="1"/>
          <p:nvPr/>
        </p:nvSpPr>
        <p:spPr>
          <a:xfrm>
            <a:off x="9444444" y="3711399"/>
            <a:ext cx="2233203" cy="914400"/>
          </a:xfrm>
          <a:prstGeom prst="rect">
            <a:avLst/>
          </a:prstGeom>
          <a:noFill/>
          <a:ln w="57150">
            <a:noFill/>
            <a:miter lim="800000"/>
          </a:ln>
        </p:spPr>
        <p:txBody>
          <a:bodyPr wrap="none" lIns="182880" tIns="182880" rIns="182880" bIns="182880" rtlCol="0">
            <a:noAutofit/>
          </a:bodyPr>
          <a:lstStyle/>
          <a:p>
            <a:pPr algn="ctr">
              <a:lnSpc>
                <a:spcPct val="90000"/>
              </a:lnSpc>
              <a:spcBef>
                <a:spcPts val="400"/>
              </a:spcBef>
            </a:pPr>
            <a:r>
              <a:rPr lang="en-US" dirty="0">
                <a:solidFill>
                  <a:schemeClr val="bg1"/>
                </a:solidFill>
              </a:rPr>
              <a:t>On-demand interactive</a:t>
            </a:r>
          </a:p>
          <a:p>
            <a:pPr algn="ctr">
              <a:lnSpc>
                <a:spcPct val="90000"/>
              </a:lnSpc>
              <a:spcBef>
                <a:spcPts val="400"/>
              </a:spcBef>
            </a:pPr>
            <a:r>
              <a:rPr lang="en-US" dirty="0">
                <a:solidFill>
                  <a:schemeClr val="bg1"/>
                </a:solidFill>
              </a:rPr>
              <a:t>workflows</a:t>
            </a:r>
          </a:p>
        </p:txBody>
      </p:sp>
      <p:sp>
        <p:nvSpPr>
          <p:cNvPr id="13" name="TextBox 12">
            <a:extLst>
              <a:ext uri="{FF2B5EF4-FFF2-40B4-BE49-F238E27FC236}">
                <a16:creationId xmlns:a16="http://schemas.microsoft.com/office/drawing/2014/main" id="{A63EC7DA-CE11-475C-E852-0817F6D47A45}"/>
              </a:ext>
            </a:extLst>
          </p:cNvPr>
          <p:cNvSpPr txBox="1"/>
          <p:nvPr/>
        </p:nvSpPr>
        <p:spPr>
          <a:xfrm>
            <a:off x="5429083" y="5749364"/>
            <a:ext cx="3486553" cy="719171"/>
          </a:xfrm>
          <a:prstGeom prst="rect">
            <a:avLst/>
          </a:prstGeom>
          <a:noFill/>
        </p:spPr>
        <p:txBody>
          <a:bodyPr wrap="square" lIns="91440" tIns="45720" rIns="91440" bIns="45720" rtlCol="0" anchor="t">
            <a:spAutoFit/>
          </a:bodyPr>
          <a:lstStyle/>
          <a:p>
            <a:pPr algn="ctr">
              <a:lnSpc>
                <a:spcPct val="90000"/>
              </a:lnSpc>
              <a:spcAft>
                <a:spcPts val="1000"/>
              </a:spcAft>
              <a:defRPr/>
            </a:pPr>
            <a:r>
              <a:rPr kumimoji="0" lang="en-US" sz="1800" b="0" i="0" u="none" strike="noStrike" kern="1200" cap="none" spc="0" normalizeH="0" baseline="0" noProof="0">
                <a:ln>
                  <a:noFill/>
                </a:ln>
                <a:solidFill>
                  <a:schemeClr val="bg1"/>
                </a:solidFill>
                <a:effectLst/>
                <a:uLnTx/>
                <a:uFillTx/>
                <a:latin typeface="MetricHPE"/>
                <a:ea typeface="+mn-ea"/>
                <a:cs typeface="+mn-cs"/>
              </a:rPr>
              <a:t>“Orchestrator”</a:t>
            </a:r>
          </a:p>
          <a:p>
            <a:pPr algn="ctr">
              <a:lnSpc>
                <a:spcPct val="90000"/>
              </a:lnSpc>
              <a:spcAft>
                <a:spcPts val="1000"/>
              </a:spcAft>
              <a:defRPr/>
            </a:pPr>
            <a:r>
              <a:rPr lang="en-US">
                <a:solidFill>
                  <a:schemeClr val="bg1"/>
                </a:solidFill>
                <a:latin typeface="MetricHPE"/>
              </a:rPr>
              <a:t>Datastore and scripting engine</a:t>
            </a:r>
          </a:p>
        </p:txBody>
      </p:sp>
      <p:pic>
        <p:nvPicPr>
          <p:cNvPr id="3" name="Picture 2" descr="A black and white logo&#10;&#10;Description automatically generated">
            <a:extLst>
              <a:ext uri="{FF2B5EF4-FFF2-40B4-BE49-F238E27FC236}">
                <a16:creationId xmlns:a16="http://schemas.microsoft.com/office/drawing/2014/main" id="{6F60C042-BA28-573E-067A-8A964021A23D}"/>
              </a:ext>
            </a:extLst>
          </p:cNvPr>
          <p:cNvPicPr>
            <a:picLocks noChangeAspect="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642366" y="2984016"/>
            <a:ext cx="535076" cy="708148"/>
          </a:xfrm>
          <a:prstGeom prst="rect">
            <a:avLst/>
          </a:prstGeom>
          <a:ln>
            <a:noFill/>
          </a:ln>
        </p:spPr>
      </p:pic>
      <p:pic>
        <p:nvPicPr>
          <p:cNvPr id="7" name="Picture 6" descr="A black and white logo&#10;&#10;Description automatically generated">
            <a:extLst>
              <a:ext uri="{FF2B5EF4-FFF2-40B4-BE49-F238E27FC236}">
                <a16:creationId xmlns:a16="http://schemas.microsoft.com/office/drawing/2014/main" id="{58306A50-03D2-9FDB-5CC6-DD3BF77885F5}"/>
              </a:ext>
            </a:extLst>
          </p:cNvPr>
          <p:cNvPicPr>
            <a:picLocks noChangeAspect="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642366" y="4506146"/>
            <a:ext cx="535076" cy="708148"/>
          </a:xfrm>
          <a:prstGeom prst="rect">
            <a:avLst/>
          </a:prstGeom>
          <a:ln>
            <a:noFill/>
          </a:ln>
        </p:spPr>
      </p:pic>
    </p:spTree>
    <p:extLst>
      <p:ext uri="{BB962C8B-B14F-4D97-AF65-F5344CB8AC3E}">
        <p14:creationId xmlns:p14="http://schemas.microsoft.com/office/powerpoint/2010/main" val="3899843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314909-038E-8A49-90BD-E8BF0971B9C5}"/>
              </a:ext>
            </a:extLst>
          </p:cNvPr>
          <p:cNvSpPr>
            <a:spLocks noGrp="1"/>
          </p:cNvSpPr>
          <p:nvPr>
            <p:ph type="title"/>
          </p:nvPr>
        </p:nvSpPr>
        <p:spPr/>
        <p:txBody>
          <a:bodyPr/>
          <a:lstStyle/>
          <a:p>
            <a:r>
              <a:rPr lang="en-US"/>
              <a:t>Online Training</a:t>
            </a:r>
          </a:p>
        </p:txBody>
      </p:sp>
      <p:sp>
        <p:nvSpPr>
          <p:cNvPr id="4" name="Slide Number Placeholder 3">
            <a:extLst>
              <a:ext uri="{FF2B5EF4-FFF2-40B4-BE49-F238E27FC236}">
                <a16:creationId xmlns:a16="http://schemas.microsoft.com/office/drawing/2014/main" id="{9DF55D9F-48A9-844D-8E80-5346DBF6AE24}"/>
              </a:ext>
            </a:extLst>
          </p:cNvPr>
          <p:cNvSpPr>
            <a:spLocks noGrp="1"/>
          </p:cNvSpPr>
          <p:nvPr>
            <p:ph type="sldNum" sz="quarter" idx="11"/>
          </p:nvPr>
        </p:nvSpPr>
        <p:spPr/>
        <p:txBody>
          <a:bodyPr/>
          <a:lstStyle/>
          <a:p>
            <a:pPr marL="205699" marR="0" lvl="0" indent="-205699" algn="l" defTabSz="914400" rtl="0" eaLnBrk="1" fontAlgn="auto" latinLnBrk="0" hangingPunct="1">
              <a:lnSpc>
                <a:spcPct val="90000"/>
              </a:lnSpc>
              <a:spcBef>
                <a:spcPts val="0"/>
              </a:spcBef>
              <a:spcAft>
                <a:spcPts val="0"/>
              </a:spcAft>
              <a:buClrTx/>
              <a:buSzPct val="120000"/>
              <a:buFontTx/>
              <a:buBlip>
                <a:blip r:embed="rId3"/>
              </a:buBlip>
              <a:tabLst/>
              <a:defRPr/>
            </a:pPr>
            <a:fld id="{A6A718CD-1F60-478A-BCD3-0DF9B7590A9B}" type="slidenum">
              <a:rPr kumimoji="0" lang="en-US" sz="2000" b="0" i="0" u="none" strike="noStrike" kern="1200" cap="all" spc="0" normalizeH="0" baseline="10000" noProof="0" smtClean="0">
                <a:ln>
                  <a:noFill/>
                </a:ln>
                <a:solidFill>
                  <a:schemeClr val="bg1"/>
                </a:solidFill>
                <a:effectLst/>
                <a:uLnTx/>
                <a:uFillTx/>
                <a:latin typeface="MetricHPE" panose="020B0503030202060203" pitchFamily="34" charset="0"/>
                <a:ea typeface="+mn-ea"/>
                <a:cs typeface="+mn-cs"/>
              </a:rPr>
              <a:pPr marL="205699" marR="0" lvl="0" indent="-205699" algn="l" defTabSz="914400" rtl="0" eaLnBrk="1" fontAlgn="auto" latinLnBrk="0" hangingPunct="1">
                <a:lnSpc>
                  <a:spcPct val="90000"/>
                </a:lnSpc>
                <a:spcBef>
                  <a:spcPts val="0"/>
                </a:spcBef>
                <a:spcAft>
                  <a:spcPts val="0"/>
                </a:spcAft>
                <a:buClrTx/>
                <a:buSzPct val="120000"/>
                <a:buFontTx/>
                <a:buBlip>
                  <a:blip r:embed="rId3"/>
                </a:buBlip>
                <a:tabLst/>
                <a:defRPr/>
              </a:pPr>
              <a:t>9</a:t>
            </a:fld>
            <a:endParaRPr kumimoji="0" lang="en-US" sz="2000" b="0" i="0" u="none" strike="noStrike" kern="1200" cap="all" spc="0" normalizeH="0" baseline="10000" noProof="0">
              <a:ln>
                <a:noFill/>
              </a:ln>
              <a:solidFill>
                <a:schemeClr val="bg1"/>
              </a:solidFill>
              <a:effectLst/>
              <a:uLnTx/>
              <a:uFillTx/>
              <a:latin typeface="MetricHPE" panose="020B0503030202060203" pitchFamily="34" charset="0"/>
              <a:ea typeface="+mn-ea"/>
              <a:cs typeface="+mn-cs"/>
            </a:endParaRPr>
          </a:p>
        </p:txBody>
      </p:sp>
      <p:sp>
        <p:nvSpPr>
          <p:cNvPr id="42" name="TextBox 41">
            <a:extLst>
              <a:ext uri="{FF2B5EF4-FFF2-40B4-BE49-F238E27FC236}">
                <a16:creationId xmlns:a16="http://schemas.microsoft.com/office/drawing/2014/main" id="{9EE47EC0-0CEB-394D-AFB3-1803648C7580}"/>
              </a:ext>
            </a:extLst>
          </p:cNvPr>
          <p:cNvSpPr txBox="1"/>
          <p:nvPr/>
        </p:nvSpPr>
        <p:spPr>
          <a:xfrm>
            <a:off x="89958" y="4825103"/>
            <a:ext cx="2244507" cy="847155"/>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1000"/>
              </a:spcAft>
              <a:buClrTx/>
              <a:buSzTx/>
              <a:buFontTx/>
              <a:buNone/>
              <a:tabLst/>
              <a:defRPr/>
            </a:pPr>
            <a:r>
              <a:rPr lang="en-US">
                <a:solidFill>
                  <a:schemeClr val="bg1"/>
                </a:solidFill>
                <a:latin typeface="MetricHPE"/>
              </a:rPr>
              <a:t>MPI + X (C/C++/Fortran) Simulation</a:t>
            </a:r>
            <a:r>
              <a:rPr kumimoji="0" lang="en-US" b="0" i="0" u="none" strike="noStrike" kern="1200" cap="none" spc="0" normalizeH="0" baseline="0" noProof="0">
                <a:ln>
                  <a:noFill/>
                </a:ln>
                <a:solidFill>
                  <a:schemeClr val="bg1"/>
                </a:solidFill>
                <a:effectLst/>
                <a:uLnTx/>
                <a:uFillTx/>
                <a:latin typeface="MetricHPE"/>
                <a:ea typeface="+mn-ea"/>
                <a:cs typeface="+mn-cs"/>
              </a:rPr>
              <a:t> </a:t>
            </a:r>
          </a:p>
        </p:txBody>
      </p:sp>
      <p:sp>
        <p:nvSpPr>
          <p:cNvPr id="39" name="TextBox 38">
            <a:extLst>
              <a:ext uri="{FF2B5EF4-FFF2-40B4-BE49-F238E27FC236}">
                <a16:creationId xmlns:a16="http://schemas.microsoft.com/office/drawing/2014/main" id="{B58CC106-AE80-D549-8A0A-E130CA0DF63F}"/>
              </a:ext>
            </a:extLst>
          </p:cNvPr>
          <p:cNvSpPr txBox="1"/>
          <p:nvPr/>
        </p:nvSpPr>
        <p:spPr>
          <a:xfrm>
            <a:off x="391108" y="905163"/>
            <a:ext cx="11119164" cy="1643270"/>
          </a:xfrm>
          <a:prstGeom prst="rect">
            <a:avLst/>
          </a:prstGeom>
          <a:noFill/>
          <a:ln w="57150">
            <a:noFill/>
            <a:miter lim="800000"/>
          </a:ln>
        </p:spPr>
        <p:txBody>
          <a:bodyPr wrap="square" lIns="91440" tIns="91440" rIns="91440" bIns="91440" rtlCol="0">
            <a:spAutoFit/>
          </a:bodyPr>
          <a:lstStyle/>
          <a:p>
            <a:pPr marR="0" lvl="0" algn="l" defTabSz="914400" rtl="0" eaLnBrk="1" fontAlgn="auto" latinLnBrk="0" hangingPunct="1">
              <a:lnSpc>
                <a:spcPct val="90000"/>
              </a:lnSpc>
              <a:spcBef>
                <a:spcPts val="400"/>
              </a:spcBef>
              <a:spcAft>
                <a:spcPts val="0"/>
              </a:spcAft>
              <a:buClrTx/>
              <a:buSzTx/>
              <a:tabLst/>
              <a:defRPr/>
            </a:pPr>
            <a:r>
              <a:rPr kumimoji="0" lang="en-US" sz="1800" b="1" i="0" u="none" strike="noStrike" kern="1200" cap="none" spc="0" normalizeH="0" baseline="0" noProof="0" dirty="0">
                <a:ln>
                  <a:noFill/>
                </a:ln>
                <a:solidFill>
                  <a:schemeClr val="bg1"/>
                </a:solidFill>
                <a:effectLst/>
                <a:uLnTx/>
                <a:uFillTx/>
                <a:latin typeface="MetricHPE"/>
                <a:ea typeface="+mn-ea"/>
                <a:cs typeface="+mn-cs"/>
              </a:rPr>
              <a:t>User Story: </a:t>
            </a:r>
            <a:r>
              <a:rPr kumimoji="0" lang="en-US" sz="1800" b="0" i="0" u="none" strike="noStrike" kern="1200" cap="none" spc="0" normalizeH="0" baseline="0" noProof="0" dirty="0">
                <a:ln>
                  <a:noFill/>
                </a:ln>
                <a:solidFill>
                  <a:schemeClr val="bg1"/>
                </a:solidFill>
                <a:effectLst/>
                <a:uLnTx/>
                <a:uFillTx/>
                <a:latin typeface="MetricHPE"/>
                <a:ea typeface="+mn-ea"/>
                <a:cs typeface="+mn-cs"/>
              </a:rPr>
              <a:t>I want to create machine learning models on simulation data without managing 10+GB files</a:t>
            </a:r>
          </a:p>
          <a:p>
            <a:pPr marR="0" lvl="0" algn="l" defTabSz="914400" rtl="0" eaLnBrk="1" fontAlgn="auto" latinLnBrk="0" hangingPunct="1">
              <a:lnSpc>
                <a:spcPct val="90000"/>
              </a:lnSpc>
              <a:spcBef>
                <a:spcPts val="400"/>
              </a:spcBef>
              <a:spcAft>
                <a:spcPts val="0"/>
              </a:spcAft>
              <a:buClrTx/>
              <a:buSzTx/>
              <a:tabLst/>
              <a:defRPr/>
            </a:pPr>
            <a:endParaRPr kumimoji="0" lang="en-US" sz="1800" b="0" i="0" u="none" strike="noStrike" kern="1200" cap="none" spc="0" normalizeH="0" baseline="0" noProof="0" dirty="0">
              <a:ln>
                <a:noFill/>
              </a:ln>
              <a:solidFill>
                <a:schemeClr val="bg1"/>
              </a:solidFill>
              <a:effectLst/>
              <a:uLnTx/>
              <a:uFillTx/>
              <a:latin typeface="MetricHPE"/>
              <a:ea typeface="+mn-ea"/>
              <a:cs typeface="+mn-cs"/>
            </a:endParaRPr>
          </a:p>
          <a:p>
            <a:pPr marL="285750" marR="0" lvl="0" indent="-285750" algn="l" defTabSz="914400" rtl="0" eaLnBrk="1" fontAlgn="auto" latinLnBrk="0" hangingPunct="1">
              <a:lnSpc>
                <a:spcPct val="90000"/>
              </a:lnSpc>
              <a:spcBef>
                <a:spcPts val="400"/>
              </a:spcBef>
              <a:spcAft>
                <a:spcPts val="0"/>
              </a:spcAft>
              <a:buClrTx/>
              <a:buSzTx/>
              <a:buFont typeface="MetricHPE" panose="020B0503030202060203" pitchFamily="34" charset="0"/>
              <a:buChar char="•"/>
              <a:tabLst/>
              <a:defRPr/>
            </a:pPr>
            <a:r>
              <a:rPr kumimoji="0" lang="en-US" sz="1800" b="0" i="0" u="none" strike="noStrike" kern="1200" cap="none" spc="0" normalizeH="0" baseline="0" noProof="0" dirty="0">
                <a:ln>
                  <a:noFill/>
                </a:ln>
                <a:solidFill>
                  <a:schemeClr val="bg1"/>
                </a:solidFill>
                <a:effectLst/>
                <a:uLnTx/>
                <a:uFillTx/>
                <a:latin typeface="MetricHPE"/>
                <a:ea typeface="+mn-ea"/>
                <a:cs typeface="+mn-cs"/>
              </a:rPr>
              <a:t>SmartRedis Client can be used inside DataLoader</a:t>
            </a:r>
            <a:r>
              <a:rPr lang="en-US" dirty="0">
                <a:solidFill>
                  <a:schemeClr val="bg1"/>
                </a:solidFill>
                <a:latin typeface="MetricHPE"/>
              </a:rPr>
              <a:t>s for TensorFlow and PyTorch to perform Stream Training</a:t>
            </a:r>
            <a:endParaRPr kumimoji="0" lang="en-US" sz="1800" b="0" i="0" u="none" strike="noStrike" kern="1200" cap="none" spc="0" normalizeH="0" baseline="0" noProof="0" dirty="0">
              <a:ln>
                <a:noFill/>
              </a:ln>
              <a:solidFill>
                <a:schemeClr val="bg1"/>
              </a:solidFill>
              <a:effectLst/>
              <a:uLnTx/>
              <a:uFillTx/>
              <a:latin typeface="MetricHPE"/>
            </a:endParaRPr>
          </a:p>
          <a:p>
            <a:pPr marL="285750" marR="0" lvl="0" indent="-285750" algn="l" defTabSz="914400" rtl="0" eaLnBrk="1" fontAlgn="auto" latinLnBrk="0" hangingPunct="1">
              <a:lnSpc>
                <a:spcPct val="90000"/>
              </a:lnSpc>
              <a:spcBef>
                <a:spcPts val="400"/>
              </a:spcBef>
              <a:spcAft>
                <a:spcPts val="0"/>
              </a:spcAft>
              <a:buClrTx/>
              <a:buSzTx/>
              <a:buFont typeface="MetricHPE" panose="020B0503030202060203" pitchFamily="34" charset="0"/>
              <a:buChar char="•"/>
              <a:tabLst/>
              <a:defRPr/>
            </a:pPr>
            <a:r>
              <a:rPr lang="en-US" dirty="0">
                <a:solidFill>
                  <a:schemeClr val="bg1"/>
                </a:solidFill>
                <a:latin typeface="MetricHPE"/>
              </a:rPr>
              <a:t>Trained models can be checkpointed, saved and later sent to the database for online inference.</a:t>
            </a:r>
          </a:p>
          <a:p>
            <a:pPr marL="285750" marR="0" lvl="0" indent="-285750" algn="l" defTabSz="914400" rtl="0" eaLnBrk="1" fontAlgn="auto" latinLnBrk="0" hangingPunct="1">
              <a:lnSpc>
                <a:spcPct val="90000"/>
              </a:lnSpc>
              <a:spcBef>
                <a:spcPts val="400"/>
              </a:spcBef>
              <a:spcAft>
                <a:spcPts val="0"/>
              </a:spcAft>
              <a:buClrTx/>
              <a:buSzTx/>
              <a:buFont typeface="MetricHPE" panose="020B0503030202060203" pitchFamily="34" charset="0"/>
              <a:buChar char="•"/>
              <a:tabLst/>
              <a:defRPr/>
            </a:pPr>
            <a:r>
              <a:rPr kumimoji="0" lang="en-US" sz="1800" b="0" i="0" u="none" strike="noStrike" kern="1200" cap="none" spc="0" normalizeH="0" baseline="0" noProof="0" dirty="0">
                <a:ln>
                  <a:noFill/>
                </a:ln>
                <a:solidFill>
                  <a:schemeClr val="bg1"/>
                </a:solidFill>
                <a:effectLst/>
                <a:uLnTx/>
                <a:uFillTx/>
                <a:latin typeface="MetricHPE"/>
                <a:ea typeface="+mn-ea"/>
                <a:cs typeface="+mn-cs"/>
              </a:rPr>
              <a:t>Ca</a:t>
            </a:r>
            <a:r>
              <a:rPr lang="en-US" dirty="0">
                <a:solidFill>
                  <a:schemeClr val="bg1"/>
                </a:solidFill>
                <a:latin typeface="MetricHPE"/>
              </a:rPr>
              <a:t>n be set from any language and called from any language e.g., model set from Python, called from Fortran</a:t>
            </a:r>
            <a:endParaRPr kumimoji="0" lang="en-US" sz="1800" b="0" i="0" u="none" strike="noStrike" kern="1200" cap="none" spc="0" normalizeH="0" baseline="0" noProof="0" dirty="0">
              <a:ln>
                <a:noFill/>
              </a:ln>
              <a:solidFill>
                <a:schemeClr val="bg1"/>
              </a:solidFill>
              <a:effectLst/>
              <a:uLnTx/>
              <a:uFillTx/>
              <a:latin typeface="MetricHPE"/>
            </a:endParaRPr>
          </a:p>
        </p:txBody>
      </p:sp>
      <p:sp>
        <p:nvSpPr>
          <p:cNvPr id="12" name="TextBox 11">
            <a:extLst>
              <a:ext uri="{FF2B5EF4-FFF2-40B4-BE49-F238E27FC236}">
                <a16:creationId xmlns:a16="http://schemas.microsoft.com/office/drawing/2014/main" id="{DE7BAA8C-6712-9B4C-B759-F2C3DAB7395B}"/>
              </a:ext>
            </a:extLst>
          </p:cNvPr>
          <p:cNvSpPr txBox="1"/>
          <p:nvPr/>
        </p:nvSpPr>
        <p:spPr>
          <a:xfrm>
            <a:off x="9531573" y="2767491"/>
            <a:ext cx="1566326" cy="433965"/>
          </a:xfrm>
          <a:prstGeom prst="rect">
            <a:avLst/>
          </a:prstGeom>
          <a:noFill/>
          <a:ln w="57150">
            <a:noFill/>
            <a:miter lim="800000"/>
          </a:ln>
        </p:spPr>
        <p:txBody>
          <a:bodyPr wrap="none" lIns="91440" tIns="91440" rIns="91440" bIns="91440" rtlCol="0">
            <a:spAutoFit/>
          </a:bodyPr>
          <a:lstStyle/>
          <a:p>
            <a:pPr algn="l">
              <a:lnSpc>
                <a:spcPct val="90000"/>
              </a:lnSpc>
              <a:spcBef>
                <a:spcPts val="400"/>
              </a:spcBef>
            </a:pPr>
            <a:r>
              <a:rPr lang="en-US">
                <a:solidFill>
                  <a:schemeClr val="bg1"/>
                </a:solidFill>
              </a:rPr>
              <a:t>Training Service</a:t>
            </a:r>
          </a:p>
        </p:txBody>
      </p:sp>
      <p:pic>
        <p:nvPicPr>
          <p:cNvPr id="65" name="Graphic 64" descr="Internet">
            <a:extLst>
              <a:ext uri="{FF2B5EF4-FFF2-40B4-BE49-F238E27FC236}">
                <a16:creationId xmlns:a16="http://schemas.microsoft.com/office/drawing/2014/main" id="{E571A6DE-8681-8D43-83F1-D5372093C4E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2752" y="3264944"/>
            <a:ext cx="1788467" cy="1788467"/>
          </a:xfrm>
          <a:prstGeom prst="rect">
            <a:avLst/>
          </a:prstGeom>
        </p:spPr>
      </p:pic>
      <p:sp>
        <p:nvSpPr>
          <p:cNvPr id="67" name="TextBox 66">
            <a:extLst>
              <a:ext uri="{FF2B5EF4-FFF2-40B4-BE49-F238E27FC236}">
                <a16:creationId xmlns:a16="http://schemas.microsoft.com/office/drawing/2014/main" id="{1086215B-80E3-8144-8613-CCB7339CEF54}"/>
              </a:ext>
            </a:extLst>
          </p:cNvPr>
          <p:cNvSpPr txBox="1"/>
          <p:nvPr/>
        </p:nvSpPr>
        <p:spPr>
          <a:xfrm>
            <a:off x="6053098" y="3818735"/>
            <a:ext cx="665275" cy="263149"/>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1000"/>
              </a:spcAft>
              <a:buClrTx/>
              <a:buSzTx/>
              <a:buFontTx/>
              <a:buNone/>
              <a:tabLst/>
              <a:defRPr/>
            </a:pPr>
            <a:r>
              <a:rPr kumimoji="0" lang="en-US" sz="1200" b="0" i="0" u="none" strike="noStrike" kern="1200" cap="none" spc="0" normalizeH="0" baseline="0" noProof="0">
                <a:ln>
                  <a:noFill/>
                </a:ln>
                <a:solidFill>
                  <a:schemeClr val="bg1"/>
                </a:solidFill>
                <a:effectLst/>
                <a:uLnTx/>
                <a:uFillTx/>
                <a:latin typeface="MetricHPE"/>
                <a:ea typeface="+mn-ea"/>
                <a:cs typeface="+mn-cs"/>
              </a:rPr>
              <a:t>Data</a:t>
            </a:r>
          </a:p>
        </p:txBody>
      </p:sp>
      <p:sp>
        <p:nvSpPr>
          <p:cNvPr id="69" name="Cube 68">
            <a:extLst>
              <a:ext uri="{FF2B5EF4-FFF2-40B4-BE49-F238E27FC236}">
                <a16:creationId xmlns:a16="http://schemas.microsoft.com/office/drawing/2014/main" id="{9ECCFB6B-5FAE-AF47-92AE-32442BCA4CD9}"/>
              </a:ext>
            </a:extLst>
          </p:cNvPr>
          <p:cNvSpPr/>
          <p:nvPr/>
        </p:nvSpPr>
        <p:spPr>
          <a:xfrm>
            <a:off x="2160358" y="4664078"/>
            <a:ext cx="1005413" cy="299810"/>
          </a:xfrm>
          <a:prstGeom prst="cube">
            <a:avLst/>
          </a:prstGeom>
          <a:solidFill>
            <a:srgbClr val="01A9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MetricHPE"/>
                <a:ea typeface="+mn-ea"/>
                <a:cs typeface="+mn-cs"/>
              </a:rPr>
              <a:t>SmartRedis</a:t>
            </a:r>
          </a:p>
        </p:txBody>
      </p:sp>
      <p:cxnSp>
        <p:nvCxnSpPr>
          <p:cNvPr id="70" name="Straight Arrow Connector 69">
            <a:extLst>
              <a:ext uri="{FF2B5EF4-FFF2-40B4-BE49-F238E27FC236}">
                <a16:creationId xmlns:a16="http://schemas.microsoft.com/office/drawing/2014/main" id="{00FBEF23-8A61-FB46-9F46-04B6AC1250D6}"/>
              </a:ext>
            </a:extLst>
          </p:cNvPr>
          <p:cNvCxnSpPr>
            <a:cxnSpLocks/>
            <a:stCxn id="103" idx="4"/>
          </p:cNvCxnSpPr>
          <p:nvPr/>
        </p:nvCxnSpPr>
        <p:spPr>
          <a:xfrm flipV="1">
            <a:off x="3090819" y="3323142"/>
            <a:ext cx="2121079" cy="509478"/>
          </a:xfrm>
          <a:prstGeom prst="straightConnector1">
            <a:avLst/>
          </a:prstGeom>
          <a:ln w="317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216765DB-E82F-A743-AD3C-A7F0A5224DB3}"/>
              </a:ext>
            </a:extLst>
          </p:cNvPr>
          <p:cNvCxnSpPr>
            <a:cxnSpLocks/>
            <a:stCxn id="69" idx="4"/>
          </p:cNvCxnSpPr>
          <p:nvPr/>
        </p:nvCxnSpPr>
        <p:spPr>
          <a:xfrm flipV="1">
            <a:off x="3090819" y="3349587"/>
            <a:ext cx="2123536" cy="1501872"/>
          </a:xfrm>
          <a:prstGeom prst="straightConnector1">
            <a:avLst/>
          </a:prstGeom>
          <a:ln w="317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82057567-F3A0-5740-ABC0-0316A943A290}"/>
              </a:ext>
            </a:extLst>
          </p:cNvPr>
          <p:cNvCxnSpPr>
            <a:cxnSpLocks/>
            <a:stCxn id="69" idx="4"/>
          </p:cNvCxnSpPr>
          <p:nvPr/>
        </p:nvCxnSpPr>
        <p:spPr>
          <a:xfrm>
            <a:off x="3090819" y="4851459"/>
            <a:ext cx="2110707" cy="411495"/>
          </a:xfrm>
          <a:prstGeom prst="straightConnector1">
            <a:avLst/>
          </a:prstGeom>
          <a:ln w="317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A13D9B00-821C-9147-821B-33904DB202AD}"/>
              </a:ext>
            </a:extLst>
          </p:cNvPr>
          <p:cNvCxnSpPr>
            <a:cxnSpLocks/>
            <a:stCxn id="103" idx="4"/>
          </p:cNvCxnSpPr>
          <p:nvPr/>
        </p:nvCxnSpPr>
        <p:spPr>
          <a:xfrm>
            <a:off x="3090819" y="3832620"/>
            <a:ext cx="2110707" cy="1430334"/>
          </a:xfrm>
          <a:prstGeom prst="straightConnector1">
            <a:avLst/>
          </a:prstGeom>
          <a:ln w="317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9" name="Cube 98">
            <a:extLst>
              <a:ext uri="{FF2B5EF4-FFF2-40B4-BE49-F238E27FC236}">
                <a16:creationId xmlns:a16="http://schemas.microsoft.com/office/drawing/2014/main" id="{12D9C9A4-CEC7-3949-8199-B3DA43409456}"/>
              </a:ext>
            </a:extLst>
          </p:cNvPr>
          <p:cNvSpPr/>
          <p:nvPr/>
        </p:nvSpPr>
        <p:spPr>
          <a:xfrm>
            <a:off x="2155323" y="4360744"/>
            <a:ext cx="796441" cy="366594"/>
          </a:xfrm>
          <a:prstGeom prst="cub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Arial"/>
                <a:ea typeface="+mn-ea"/>
                <a:cs typeface="+mn-cs"/>
              </a:rPr>
              <a:t>Rank n</a:t>
            </a:r>
          </a:p>
        </p:txBody>
      </p:sp>
      <p:sp>
        <p:nvSpPr>
          <p:cNvPr id="100" name="TextBox 99">
            <a:extLst>
              <a:ext uri="{FF2B5EF4-FFF2-40B4-BE49-F238E27FC236}">
                <a16:creationId xmlns:a16="http://schemas.microsoft.com/office/drawing/2014/main" id="{3C4881A7-CB46-8B42-9403-5C3FA66FC8AE}"/>
              </a:ext>
            </a:extLst>
          </p:cNvPr>
          <p:cNvSpPr txBox="1"/>
          <p:nvPr/>
        </p:nvSpPr>
        <p:spPr>
          <a:xfrm>
            <a:off x="2512626" y="3706331"/>
            <a:ext cx="166009" cy="263149"/>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1000"/>
              </a:spcAft>
              <a:buClrTx/>
              <a:buSzTx/>
              <a:buFontTx/>
              <a:buNone/>
              <a:tabLst/>
              <a:defRPr/>
            </a:pPr>
            <a:r>
              <a:rPr kumimoji="0" lang="en-US" sz="1200" b="0" i="0" u="none" strike="noStrike" kern="1200" cap="none" spc="0" normalizeH="0" baseline="0" noProof="0">
                <a:ln>
                  <a:noFill/>
                </a:ln>
                <a:solidFill>
                  <a:schemeClr val="bg1"/>
                </a:solidFill>
                <a:effectLst/>
                <a:uLnTx/>
                <a:uFillTx/>
                <a:latin typeface="MetricHPE"/>
                <a:ea typeface="+mn-ea"/>
                <a:cs typeface="+mn-cs"/>
              </a:rPr>
              <a:t>.</a:t>
            </a:r>
          </a:p>
        </p:txBody>
      </p:sp>
      <p:sp>
        <p:nvSpPr>
          <p:cNvPr id="101" name="TextBox 100">
            <a:extLst>
              <a:ext uri="{FF2B5EF4-FFF2-40B4-BE49-F238E27FC236}">
                <a16:creationId xmlns:a16="http://schemas.microsoft.com/office/drawing/2014/main" id="{73E7B87F-6257-FC45-9E95-5D7F81110EE8}"/>
              </a:ext>
            </a:extLst>
          </p:cNvPr>
          <p:cNvSpPr txBox="1"/>
          <p:nvPr/>
        </p:nvSpPr>
        <p:spPr>
          <a:xfrm>
            <a:off x="2539637" y="3893966"/>
            <a:ext cx="166009" cy="377026"/>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1000"/>
              </a:spcAft>
              <a:buClrTx/>
              <a:buSzTx/>
              <a:buFontTx/>
              <a:buNone/>
              <a:tabLst/>
              <a:defRPr/>
            </a:pPr>
            <a:r>
              <a:rPr kumimoji="0" lang="en-US" sz="2000" b="0" i="0" u="none" strike="noStrike" kern="1200" cap="none" spc="0" normalizeH="0" baseline="0" noProof="0">
                <a:ln>
                  <a:noFill/>
                </a:ln>
                <a:solidFill>
                  <a:schemeClr val="bg1"/>
                </a:solidFill>
                <a:effectLst/>
                <a:uLnTx/>
                <a:uFillTx/>
                <a:latin typeface="MetricHPE"/>
                <a:ea typeface="+mn-ea"/>
                <a:cs typeface="+mn-cs"/>
              </a:rPr>
              <a:t>.</a:t>
            </a:r>
          </a:p>
        </p:txBody>
      </p:sp>
      <p:sp>
        <p:nvSpPr>
          <p:cNvPr id="103" name="Cube 102">
            <a:extLst>
              <a:ext uri="{FF2B5EF4-FFF2-40B4-BE49-F238E27FC236}">
                <a16:creationId xmlns:a16="http://schemas.microsoft.com/office/drawing/2014/main" id="{BDB306D7-61CA-DB4F-8F55-5DEC571C5040}"/>
              </a:ext>
            </a:extLst>
          </p:cNvPr>
          <p:cNvSpPr/>
          <p:nvPr/>
        </p:nvSpPr>
        <p:spPr>
          <a:xfrm>
            <a:off x="2159167" y="3645239"/>
            <a:ext cx="1006604" cy="299810"/>
          </a:xfrm>
          <a:prstGeom prst="cube">
            <a:avLst/>
          </a:prstGeom>
          <a:solidFill>
            <a:srgbClr val="01A9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bg1"/>
                </a:solidFill>
                <a:effectLst/>
                <a:uLnTx/>
                <a:uFillTx/>
                <a:latin typeface="MetricHPE"/>
                <a:ea typeface="+mn-ea"/>
                <a:cs typeface="+mn-cs"/>
              </a:rPr>
              <a:t>SmartRedis</a:t>
            </a:r>
          </a:p>
        </p:txBody>
      </p:sp>
      <p:sp>
        <p:nvSpPr>
          <p:cNvPr id="106" name="Cube 105">
            <a:extLst>
              <a:ext uri="{FF2B5EF4-FFF2-40B4-BE49-F238E27FC236}">
                <a16:creationId xmlns:a16="http://schemas.microsoft.com/office/drawing/2014/main" id="{B4E372EC-1704-F348-AD44-4961FA00F836}"/>
              </a:ext>
            </a:extLst>
          </p:cNvPr>
          <p:cNvSpPr/>
          <p:nvPr/>
        </p:nvSpPr>
        <p:spPr>
          <a:xfrm>
            <a:off x="2159166" y="3374616"/>
            <a:ext cx="796441" cy="345228"/>
          </a:xfrm>
          <a:prstGeom prst="cub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Arial"/>
                <a:ea typeface="+mn-ea"/>
                <a:cs typeface="+mn-cs"/>
              </a:rPr>
              <a:t>Rank 1</a:t>
            </a:r>
          </a:p>
        </p:txBody>
      </p:sp>
      <p:sp>
        <p:nvSpPr>
          <p:cNvPr id="107" name="TextBox 106">
            <a:extLst>
              <a:ext uri="{FF2B5EF4-FFF2-40B4-BE49-F238E27FC236}">
                <a16:creationId xmlns:a16="http://schemas.microsoft.com/office/drawing/2014/main" id="{E4BC5145-1236-3F40-8E3F-B8750FF98D61}"/>
              </a:ext>
            </a:extLst>
          </p:cNvPr>
          <p:cNvSpPr txBox="1"/>
          <p:nvPr/>
        </p:nvSpPr>
        <p:spPr>
          <a:xfrm>
            <a:off x="2537919" y="4106910"/>
            <a:ext cx="166009" cy="377026"/>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1000"/>
              </a:spcAft>
              <a:buClrTx/>
              <a:buSzTx/>
              <a:buFontTx/>
              <a:buNone/>
              <a:tabLst/>
              <a:defRPr/>
            </a:pPr>
            <a:r>
              <a:rPr kumimoji="0" lang="en-US" sz="2000" b="0" i="0" u="none" strike="noStrike" kern="1200" cap="none" spc="0" normalizeH="0" baseline="0" noProof="0">
                <a:ln>
                  <a:noFill/>
                </a:ln>
                <a:solidFill>
                  <a:schemeClr val="bg1"/>
                </a:solidFill>
                <a:effectLst/>
                <a:uLnTx/>
                <a:uFillTx/>
                <a:latin typeface="MetricHPE"/>
                <a:ea typeface="+mn-ea"/>
                <a:cs typeface="+mn-cs"/>
              </a:rPr>
              <a:t>.</a:t>
            </a:r>
          </a:p>
        </p:txBody>
      </p:sp>
      <p:sp>
        <p:nvSpPr>
          <p:cNvPr id="108" name="TextBox 107">
            <a:extLst>
              <a:ext uri="{FF2B5EF4-FFF2-40B4-BE49-F238E27FC236}">
                <a16:creationId xmlns:a16="http://schemas.microsoft.com/office/drawing/2014/main" id="{C588238B-6297-9945-B459-7DDA14D49D48}"/>
              </a:ext>
            </a:extLst>
          </p:cNvPr>
          <p:cNvSpPr txBox="1"/>
          <p:nvPr/>
        </p:nvSpPr>
        <p:spPr>
          <a:xfrm>
            <a:off x="2539636" y="3994634"/>
            <a:ext cx="166009" cy="377026"/>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1000"/>
              </a:spcAft>
              <a:buClrTx/>
              <a:buSzTx/>
              <a:buFontTx/>
              <a:buNone/>
              <a:tabLst/>
              <a:defRPr/>
            </a:pPr>
            <a:r>
              <a:rPr kumimoji="0" lang="en-US" sz="2000" b="0" i="0" u="none" strike="noStrike" kern="1200" cap="none" spc="0" normalizeH="0" baseline="0" noProof="0">
                <a:ln>
                  <a:noFill/>
                </a:ln>
                <a:solidFill>
                  <a:schemeClr val="bg1"/>
                </a:solidFill>
                <a:effectLst/>
                <a:uLnTx/>
                <a:uFillTx/>
                <a:latin typeface="MetricHPE"/>
                <a:ea typeface="+mn-ea"/>
                <a:cs typeface="+mn-cs"/>
              </a:rPr>
              <a:t>.</a:t>
            </a:r>
          </a:p>
        </p:txBody>
      </p:sp>
      <p:sp>
        <p:nvSpPr>
          <p:cNvPr id="109" name="Rounded Rectangle 108">
            <a:extLst>
              <a:ext uri="{FF2B5EF4-FFF2-40B4-BE49-F238E27FC236}">
                <a16:creationId xmlns:a16="http://schemas.microsoft.com/office/drawing/2014/main" id="{EDE3C1F3-6FEA-A24F-99E1-F69A127FC1F2}"/>
              </a:ext>
            </a:extLst>
          </p:cNvPr>
          <p:cNvSpPr/>
          <p:nvPr/>
        </p:nvSpPr>
        <p:spPr bwMode="ltGray">
          <a:xfrm>
            <a:off x="5185084" y="2740190"/>
            <a:ext cx="2569790" cy="3280098"/>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chemeClr val="bg1"/>
              </a:solidFill>
              <a:effectLst/>
              <a:uLnTx/>
              <a:uFillTx/>
              <a:latin typeface="MetricHPE"/>
              <a:ea typeface="+mn-ea"/>
              <a:cs typeface="+mn-cs"/>
            </a:endParaRPr>
          </a:p>
        </p:txBody>
      </p:sp>
      <p:sp>
        <p:nvSpPr>
          <p:cNvPr id="110" name="Rounded Rectangle 109">
            <a:extLst>
              <a:ext uri="{FF2B5EF4-FFF2-40B4-BE49-F238E27FC236}">
                <a16:creationId xmlns:a16="http://schemas.microsoft.com/office/drawing/2014/main" id="{618EF4E3-20C1-6643-B6E7-EB089662CE82}"/>
              </a:ext>
            </a:extLst>
          </p:cNvPr>
          <p:cNvSpPr/>
          <p:nvPr/>
        </p:nvSpPr>
        <p:spPr bwMode="ltGray">
          <a:xfrm>
            <a:off x="5807006" y="3060539"/>
            <a:ext cx="1808131" cy="1038871"/>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chemeClr val="bg1"/>
              </a:solidFill>
              <a:effectLst/>
              <a:uLnTx/>
              <a:uFillTx/>
              <a:latin typeface="MetricHPE"/>
              <a:ea typeface="+mn-ea"/>
              <a:cs typeface="+mn-cs"/>
            </a:endParaRPr>
          </a:p>
        </p:txBody>
      </p:sp>
      <p:sp>
        <p:nvSpPr>
          <p:cNvPr id="111" name="TextBox 110">
            <a:extLst>
              <a:ext uri="{FF2B5EF4-FFF2-40B4-BE49-F238E27FC236}">
                <a16:creationId xmlns:a16="http://schemas.microsoft.com/office/drawing/2014/main" id="{BC2F1682-5381-324D-BB99-EF1671C9DE3F}"/>
              </a:ext>
            </a:extLst>
          </p:cNvPr>
          <p:cNvSpPr txBox="1"/>
          <p:nvPr/>
        </p:nvSpPr>
        <p:spPr>
          <a:xfrm>
            <a:off x="5190695" y="3227151"/>
            <a:ext cx="643125" cy="263149"/>
          </a:xfrm>
          <a:prstGeom prst="rect">
            <a:avLst/>
          </a:prstGeom>
          <a:noFill/>
        </p:spPr>
        <p:txBody>
          <a:bodyPr wrap="none" rtlCol="0">
            <a:spAutoFit/>
          </a:bodyPr>
          <a:lstStyle/>
          <a:p>
            <a:pPr marL="0" marR="0" lvl="0" indent="0" algn="l" defTabSz="914400" rtl="0" eaLnBrk="1" fontAlgn="auto" latinLnBrk="0" hangingPunct="1">
              <a:lnSpc>
                <a:spcPct val="90000"/>
              </a:lnSpc>
              <a:spcBef>
                <a:spcPts val="0"/>
              </a:spcBef>
              <a:spcAft>
                <a:spcPts val="1000"/>
              </a:spcAft>
              <a:buClrTx/>
              <a:buSzTx/>
              <a:buFontTx/>
              <a:buNone/>
              <a:tabLst/>
              <a:defRPr/>
            </a:pPr>
            <a:r>
              <a:rPr kumimoji="0" lang="en-US" sz="1200" b="0" i="0" u="none" strike="noStrike" kern="1200" cap="none" spc="0" normalizeH="0" baseline="0" noProof="0">
                <a:ln>
                  <a:noFill/>
                </a:ln>
                <a:solidFill>
                  <a:schemeClr val="bg1"/>
                </a:solidFill>
                <a:effectLst/>
                <a:uLnTx/>
                <a:uFillTx/>
                <a:latin typeface="MetricHPE"/>
                <a:ea typeface="+mn-ea"/>
                <a:cs typeface="+mn-cs"/>
              </a:rPr>
              <a:t>Shard 1</a:t>
            </a:r>
          </a:p>
        </p:txBody>
      </p:sp>
      <p:sp>
        <p:nvSpPr>
          <p:cNvPr id="112" name="TextBox 111">
            <a:extLst>
              <a:ext uri="{FF2B5EF4-FFF2-40B4-BE49-F238E27FC236}">
                <a16:creationId xmlns:a16="http://schemas.microsoft.com/office/drawing/2014/main" id="{E00B183F-A359-964B-AB54-E6D959A2B46E}"/>
              </a:ext>
            </a:extLst>
          </p:cNvPr>
          <p:cNvSpPr txBox="1"/>
          <p:nvPr/>
        </p:nvSpPr>
        <p:spPr>
          <a:xfrm>
            <a:off x="5180587" y="4860904"/>
            <a:ext cx="638316" cy="263149"/>
          </a:xfrm>
          <a:prstGeom prst="rect">
            <a:avLst/>
          </a:prstGeom>
          <a:noFill/>
        </p:spPr>
        <p:txBody>
          <a:bodyPr wrap="none" rtlCol="0">
            <a:spAutoFit/>
          </a:bodyPr>
          <a:lstStyle/>
          <a:p>
            <a:pPr marL="0" marR="0" lvl="0" indent="0" algn="l" defTabSz="914400" rtl="0" eaLnBrk="1" fontAlgn="auto" latinLnBrk="0" hangingPunct="1">
              <a:lnSpc>
                <a:spcPct val="90000"/>
              </a:lnSpc>
              <a:spcBef>
                <a:spcPts val="0"/>
              </a:spcBef>
              <a:spcAft>
                <a:spcPts val="1000"/>
              </a:spcAft>
              <a:buClrTx/>
              <a:buSzTx/>
              <a:buFontTx/>
              <a:buNone/>
              <a:tabLst/>
              <a:defRPr/>
            </a:pPr>
            <a:r>
              <a:rPr kumimoji="0" lang="en-US" sz="1200" b="0" i="0" u="none" strike="noStrike" kern="1200" cap="none" spc="0" normalizeH="0" baseline="0" noProof="0">
                <a:ln>
                  <a:noFill/>
                </a:ln>
                <a:solidFill>
                  <a:schemeClr val="bg1"/>
                </a:solidFill>
                <a:effectLst/>
                <a:uLnTx/>
                <a:uFillTx/>
                <a:latin typeface="MetricHPE"/>
                <a:ea typeface="+mn-ea"/>
                <a:cs typeface="+mn-cs"/>
              </a:rPr>
              <a:t>Shard n</a:t>
            </a:r>
          </a:p>
        </p:txBody>
      </p:sp>
      <p:pic>
        <p:nvPicPr>
          <p:cNvPr id="113" name="Picture 10" descr="Redis Logo transparent PNG - StickPNG">
            <a:extLst>
              <a:ext uri="{FF2B5EF4-FFF2-40B4-BE49-F238E27FC236}">
                <a16:creationId xmlns:a16="http://schemas.microsoft.com/office/drawing/2014/main" id="{EA8C84E3-D145-7149-8013-714CBEAC559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94554" y="3497405"/>
            <a:ext cx="391974" cy="317086"/>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10" descr="Redis Logo transparent PNG - StickPNG">
            <a:extLst>
              <a:ext uri="{FF2B5EF4-FFF2-40B4-BE49-F238E27FC236}">
                <a16:creationId xmlns:a16="http://schemas.microsoft.com/office/drawing/2014/main" id="{04C04B4A-C9F9-D143-AEBC-FA43240A38F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94554" y="5130173"/>
            <a:ext cx="391974" cy="317086"/>
          </a:xfrm>
          <a:prstGeom prst="rect">
            <a:avLst/>
          </a:prstGeom>
          <a:noFill/>
          <a:extLst>
            <a:ext uri="{909E8E84-426E-40DD-AFC4-6F175D3DCCD1}">
              <a14:hiddenFill xmlns:a14="http://schemas.microsoft.com/office/drawing/2010/main">
                <a:solidFill>
                  <a:srgbClr val="FFFFFF"/>
                </a:solidFill>
              </a14:hiddenFill>
            </a:ext>
          </a:extLst>
        </p:spPr>
      </p:pic>
      <p:sp>
        <p:nvSpPr>
          <p:cNvPr id="115" name="TextBox 114">
            <a:extLst>
              <a:ext uri="{FF2B5EF4-FFF2-40B4-BE49-F238E27FC236}">
                <a16:creationId xmlns:a16="http://schemas.microsoft.com/office/drawing/2014/main" id="{BAECACE6-8F50-AC43-AA30-DA1FD8855FE8}"/>
              </a:ext>
            </a:extLst>
          </p:cNvPr>
          <p:cNvSpPr txBox="1"/>
          <p:nvPr/>
        </p:nvSpPr>
        <p:spPr>
          <a:xfrm>
            <a:off x="6575057" y="4106047"/>
            <a:ext cx="166009" cy="377026"/>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1000"/>
              </a:spcAft>
              <a:buClrTx/>
              <a:buSzTx/>
              <a:buFontTx/>
              <a:buNone/>
              <a:tabLst/>
              <a:defRPr/>
            </a:pPr>
            <a:r>
              <a:rPr kumimoji="0" lang="en-US" sz="2000" b="0" i="0" u="none" strike="noStrike" kern="1200" cap="none" spc="0" normalizeH="0" baseline="0" noProof="0">
                <a:ln>
                  <a:noFill/>
                </a:ln>
                <a:solidFill>
                  <a:schemeClr val="bg1"/>
                </a:solidFill>
                <a:effectLst/>
                <a:uLnTx/>
                <a:uFillTx/>
                <a:latin typeface="MetricHPE"/>
                <a:ea typeface="+mn-ea"/>
                <a:cs typeface="+mn-cs"/>
              </a:rPr>
              <a:t>.</a:t>
            </a:r>
          </a:p>
        </p:txBody>
      </p:sp>
      <p:sp>
        <p:nvSpPr>
          <p:cNvPr id="116" name="TextBox 115">
            <a:extLst>
              <a:ext uri="{FF2B5EF4-FFF2-40B4-BE49-F238E27FC236}">
                <a16:creationId xmlns:a16="http://schemas.microsoft.com/office/drawing/2014/main" id="{E7BF0063-E917-044C-91EB-B85D70B191D4}"/>
              </a:ext>
            </a:extLst>
          </p:cNvPr>
          <p:cNvSpPr txBox="1"/>
          <p:nvPr/>
        </p:nvSpPr>
        <p:spPr>
          <a:xfrm>
            <a:off x="6575058" y="4028416"/>
            <a:ext cx="166009" cy="377026"/>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1000"/>
              </a:spcAft>
              <a:buClrTx/>
              <a:buSzTx/>
              <a:buFontTx/>
              <a:buNone/>
              <a:tabLst/>
              <a:defRPr/>
            </a:pPr>
            <a:r>
              <a:rPr kumimoji="0" lang="en-US" sz="2000" b="0" i="0" u="none" strike="noStrike" kern="1200" cap="none" spc="0" normalizeH="0" baseline="0" noProof="0">
                <a:ln>
                  <a:noFill/>
                </a:ln>
                <a:solidFill>
                  <a:schemeClr val="bg1"/>
                </a:solidFill>
                <a:effectLst/>
                <a:uLnTx/>
                <a:uFillTx/>
                <a:latin typeface="MetricHPE"/>
                <a:ea typeface="+mn-ea"/>
                <a:cs typeface="+mn-cs"/>
              </a:rPr>
              <a:t>.</a:t>
            </a:r>
          </a:p>
        </p:txBody>
      </p:sp>
      <p:sp>
        <p:nvSpPr>
          <p:cNvPr id="117" name="TextBox 116">
            <a:extLst>
              <a:ext uri="{FF2B5EF4-FFF2-40B4-BE49-F238E27FC236}">
                <a16:creationId xmlns:a16="http://schemas.microsoft.com/office/drawing/2014/main" id="{25999089-E3B7-D345-ABD0-DA02AF8ED5AB}"/>
              </a:ext>
            </a:extLst>
          </p:cNvPr>
          <p:cNvSpPr txBox="1"/>
          <p:nvPr/>
        </p:nvSpPr>
        <p:spPr>
          <a:xfrm>
            <a:off x="6574157" y="4213719"/>
            <a:ext cx="166009" cy="377026"/>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1000"/>
              </a:spcAft>
              <a:buClrTx/>
              <a:buSzTx/>
              <a:buFontTx/>
              <a:buNone/>
              <a:tabLst/>
              <a:defRPr/>
            </a:pPr>
            <a:r>
              <a:rPr kumimoji="0" lang="en-US" sz="2000" b="0" i="0" u="none" strike="noStrike" kern="1200" cap="none" spc="0" normalizeH="0" baseline="0" noProof="0">
                <a:ln>
                  <a:noFill/>
                </a:ln>
                <a:solidFill>
                  <a:schemeClr val="bg1"/>
                </a:solidFill>
                <a:effectLst/>
                <a:uLnTx/>
                <a:uFillTx/>
                <a:latin typeface="MetricHPE"/>
                <a:ea typeface="+mn-ea"/>
                <a:cs typeface="+mn-cs"/>
              </a:rPr>
              <a:t>.</a:t>
            </a:r>
          </a:p>
        </p:txBody>
      </p:sp>
      <p:sp>
        <p:nvSpPr>
          <p:cNvPr id="119" name="TextBox 118">
            <a:extLst>
              <a:ext uri="{FF2B5EF4-FFF2-40B4-BE49-F238E27FC236}">
                <a16:creationId xmlns:a16="http://schemas.microsoft.com/office/drawing/2014/main" id="{523C5305-22F2-3B43-887B-D40811AEA967}"/>
              </a:ext>
            </a:extLst>
          </p:cNvPr>
          <p:cNvSpPr txBox="1"/>
          <p:nvPr/>
        </p:nvSpPr>
        <p:spPr>
          <a:xfrm>
            <a:off x="6075596" y="5371832"/>
            <a:ext cx="665275" cy="263149"/>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1000"/>
              </a:spcAft>
              <a:buClrTx/>
              <a:buSzTx/>
              <a:buFontTx/>
              <a:buNone/>
              <a:tabLst/>
              <a:defRPr/>
            </a:pPr>
            <a:r>
              <a:rPr kumimoji="0" lang="en-US" sz="1200" b="0" i="0" u="none" strike="noStrike" kern="1200" cap="none" spc="0" normalizeH="0" baseline="0" noProof="0">
                <a:ln>
                  <a:noFill/>
                </a:ln>
                <a:solidFill>
                  <a:schemeClr val="bg1"/>
                </a:solidFill>
                <a:effectLst/>
                <a:uLnTx/>
                <a:uFillTx/>
                <a:latin typeface="MetricHPE"/>
                <a:ea typeface="+mn-ea"/>
                <a:cs typeface="+mn-cs"/>
              </a:rPr>
              <a:t>Data</a:t>
            </a:r>
          </a:p>
        </p:txBody>
      </p:sp>
      <p:sp>
        <p:nvSpPr>
          <p:cNvPr id="120" name="Rounded Rectangle 119">
            <a:extLst>
              <a:ext uri="{FF2B5EF4-FFF2-40B4-BE49-F238E27FC236}">
                <a16:creationId xmlns:a16="http://schemas.microsoft.com/office/drawing/2014/main" id="{BB47177B-098D-E848-A4EA-5A8282BD47A7}"/>
              </a:ext>
            </a:extLst>
          </p:cNvPr>
          <p:cNvSpPr/>
          <p:nvPr/>
        </p:nvSpPr>
        <p:spPr bwMode="ltGray">
          <a:xfrm>
            <a:off x="5829504" y="4613636"/>
            <a:ext cx="1808131" cy="1038871"/>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chemeClr val="bg1"/>
              </a:solidFill>
              <a:effectLst/>
              <a:uLnTx/>
              <a:uFillTx/>
              <a:latin typeface="MetricHPE"/>
              <a:ea typeface="+mn-ea"/>
              <a:cs typeface="+mn-cs"/>
            </a:endParaRPr>
          </a:p>
        </p:txBody>
      </p:sp>
      <p:sp>
        <p:nvSpPr>
          <p:cNvPr id="121" name="TextBox 120">
            <a:extLst>
              <a:ext uri="{FF2B5EF4-FFF2-40B4-BE49-F238E27FC236}">
                <a16:creationId xmlns:a16="http://schemas.microsoft.com/office/drawing/2014/main" id="{5562A508-9701-7642-9521-01A4C8FD23E9}"/>
              </a:ext>
            </a:extLst>
          </p:cNvPr>
          <p:cNvSpPr txBox="1"/>
          <p:nvPr/>
        </p:nvSpPr>
        <p:spPr>
          <a:xfrm>
            <a:off x="3190112" y="2934379"/>
            <a:ext cx="1374672" cy="568361"/>
          </a:xfrm>
          <a:prstGeom prst="rect">
            <a:avLst/>
          </a:prstGeom>
          <a:noFill/>
          <a:ln w="57150">
            <a:noFill/>
            <a:miter lim="800000"/>
          </a:ln>
        </p:spPr>
        <p:txBody>
          <a:bodyPr wrap="none" lIns="91440" tIns="91440" rIns="91440" bIns="91440" rtlCol="0">
            <a:sp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etricHPE Light"/>
                <a:ea typeface="+mn-ea"/>
                <a:cs typeface="+mn-cs"/>
              </a:rPr>
              <a:t>Tensors</a:t>
            </a:r>
          </a:p>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etricHPE Light"/>
                <a:ea typeface="+mn-ea"/>
                <a:cs typeface="+mn-cs"/>
              </a:rPr>
              <a:t>(</a:t>
            </a:r>
            <a:r>
              <a:rPr lang="en-US" sz="1200" dirty="0">
                <a:solidFill>
                  <a:schemeClr val="bg1"/>
                </a:solidFill>
                <a:latin typeface="MetricHPE Light"/>
              </a:rPr>
              <a:t>e.g.</a:t>
            </a:r>
            <a:r>
              <a:rPr kumimoji="0" lang="en-US" sz="1200" b="0" i="0" u="none" strike="noStrike" kern="1200" cap="none" spc="0" normalizeH="0" baseline="0" noProof="0" dirty="0">
                <a:ln>
                  <a:noFill/>
                </a:ln>
                <a:solidFill>
                  <a:schemeClr val="bg1"/>
                </a:solidFill>
                <a:effectLst/>
                <a:uLnTx/>
                <a:uFillTx/>
                <a:latin typeface="MetricHPE Light"/>
                <a:ea typeface="+mn-ea"/>
                <a:cs typeface="+mn-cs"/>
              </a:rPr>
              <a:t>., Fortran Arrays)</a:t>
            </a:r>
          </a:p>
        </p:txBody>
      </p:sp>
      <p:cxnSp>
        <p:nvCxnSpPr>
          <p:cNvPr id="122" name="Straight Arrow Connector 121">
            <a:extLst>
              <a:ext uri="{FF2B5EF4-FFF2-40B4-BE49-F238E27FC236}">
                <a16:creationId xmlns:a16="http://schemas.microsoft.com/office/drawing/2014/main" id="{C8CC60CB-7FDA-414B-BFF9-80CDB8DC06B1}"/>
              </a:ext>
            </a:extLst>
          </p:cNvPr>
          <p:cNvCxnSpPr>
            <a:cxnSpLocks/>
          </p:cNvCxnSpPr>
          <p:nvPr/>
        </p:nvCxnSpPr>
        <p:spPr>
          <a:xfrm flipV="1">
            <a:off x="6610816" y="3558796"/>
            <a:ext cx="281894" cy="1884"/>
          </a:xfrm>
          <a:prstGeom prst="straightConnector1">
            <a:avLst/>
          </a:prstGeom>
          <a:ln w="34925">
            <a:solidFill>
              <a:schemeClr val="bg2">
                <a:lumMod val="60000"/>
                <a:lumOff val="40000"/>
              </a:schemeClr>
            </a:solidFill>
            <a:headEnd type="triangle"/>
            <a:tailEnd type="triangle"/>
          </a:ln>
        </p:spPr>
        <p:style>
          <a:lnRef idx="3">
            <a:schemeClr val="dk1"/>
          </a:lnRef>
          <a:fillRef idx="0">
            <a:schemeClr val="dk1"/>
          </a:fillRef>
          <a:effectRef idx="2">
            <a:schemeClr val="dk1"/>
          </a:effectRef>
          <a:fontRef idx="minor">
            <a:schemeClr val="tx1"/>
          </a:fontRef>
        </p:style>
      </p:cxnSp>
      <p:cxnSp>
        <p:nvCxnSpPr>
          <p:cNvPr id="123" name="Straight Arrow Connector 122">
            <a:extLst>
              <a:ext uri="{FF2B5EF4-FFF2-40B4-BE49-F238E27FC236}">
                <a16:creationId xmlns:a16="http://schemas.microsoft.com/office/drawing/2014/main" id="{408E2EE3-411E-454C-AE59-94DC00F9BF7B}"/>
              </a:ext>
            </a:extLst>
          </p:cNvPr>
          <p:cNvCxnSpPr>
            <a:cxnSpLocks/>
          </p:cNvCxnSpPr>
          <p:nvPr/>
        </p:nvCxnSpPr>
        <p:spPr>
          <a:xfrm flipV="1">
            <a:off x="6614822" y="5091152"/>
            <a:ext cx="281894" cy="1884"/>
          </a:xfrm>
          <a:prstGeom prst="straightConnector1">
            <a:avLst/>
          </a:prstGeom>
          <a:ln w="34925">
            <a:solidFill>
              <a:schemeClr val="bg2">
                <a:lumMod val="60000"/>
                <a:lumOff val="40000"/>
              </a:schemeClr>
            </a:solidFill>
            <a:headEnd type="triangle"/>
            <a:tailEnd type="triangle"/>
          </a:ln>
        </p:spPr>
        <p:style>
          <a:lnRef idx="3">
            <a:schemeClr val="dk1"/>
          </a:lnRef>
          <a:fillRef idx="0">
            <a:schemeClr val="dk1"/>
          </a:fillRef>
          <a:effectRef idx="2">
            <a:schemeClr val="dk1"/>
          </a:effectRef>
          <a:fontRef idx="minor">
            <a:schemeClr val="tx1"/>
          </a:fontRef>
        </p:style>
      </p:cxnSp>
      <p:pic>
        <p:nvPicPr>
          <p:cNvPr id="124" name="Picture 4">
            <a:extLst>
              <a:ext uri="{FF2B5EF4-FFF2-40B4-BE49-F238E27FC236}">
                <a16:creationId xmlns:a16="http://schemas.microsoft.com/office/drawing/2014/main" id="{C7551FF6-B67A-6F4C-A7CB-B0D1E8D7202B}"/>
              </a:ext>
            </a:extLst>
          </p:cNvPr>
          <p:cNvPicPr>
            <a:picLocks noChangeAspect="1" noChangeArrowheads="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flipH="1">
            <a:off x="6980516" y="3253602"/>
            <a:ext cx="521955" cy="555949"/>
          </a:xfrm>
          <a:prstGeom prst="rect">
            <a:avLst/>
          </a:prstGeom>
          <a:noFill/>
          <a:extLst>
            <a:ext uri="{909E8E84-426E-40DD-AFC4-6F175D3DCCD1}">
              <a14:hiddenFill xmlns:a14="http://schemas.microsoft.com/office/drawing/2010/main">
                <a:solidFill>
                  <a:srgbClr val="FFFFFF"/>
                </a:solidFill>
              </a14:hiddenFill>
            </a:ext>
          </a:extLst>
        </p:spPr>
      </p:pic>
      <p:sp>
        <p:nvSpPr>
          <p:cNvPr id="125" name="TextBox 124">
            <a:extLst>
              <a:ext uri="{FF2B5EF4-FFF2-40B4-BE49-F238E27FC236}">
                <a16:creationId xmlns:a16="http://schemas.microsoft.com/office/drawing/2014/main" id="{434B6853-8CAB-294D-A00B-A3A702626B6B}"/>
              </a:ext>
            </a:extLst>
          </p:cNvPr>
          <p:cNvSpPr txBox="1"/>
          <p:nvPr/>
        </p:nvSpPr>
        <p:spPr>
          <a:xfrm>
            <a:off x="6765065" y="3749405"/>
            <a:ext cx="1224776" cy="200608"/>
          </a:xfrm>
          <a:prstGeom prst="rect">
            <a:avLst/>
          </a:prstGeom>
          <a:noFill/>
          <a:ln w="57150">
            <a:noFill/>
            <a:miter lim="800000"/>
          </a:ln>
        </p:spPr>
        <p:txBody>
          <a:bodyPr wrap="square" lIns="182880" tIns="182880" rIns="182880" bIns="182880" rtlCol="0">
            <a:no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MetricHPE Light"/>
                <a:ea typeface="+mn-ea"/>
                <a:cs typeface="+mn-cs"/>
              </a:rPr>
              <a:t>AI Models</a:t>
            </a:r>
          </a:p>
        </p:txBody>
      </p:sp>
      <p:pic>
        <p:nvPicPr>
          <p:cNvPr id="126" name="Picture 4">
            <a:extLst>
              <a:ext uri="{FF2B5EF4-FFF2-40B4-BE49-F238E27FC236}">
                <a16:creationId xmlns:a16="http://schemas.microsoft.com/office/drawing/2014/main" id="{C89108C6-E8EE-3942-99DF-E133635F6BD2}"/>
              </a:ext>
            </a:extLst>
          </p:cNvPr>
          <p:cNvPicPr>
            <a:picLocks noChangeAspect="1" noChangeArrowheads="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flipH="1">
            <a:off x="6980516" y="4808157"/>
            <a:ext cx="521955" cy="555949"/>
          </a:xfrm>
          <a:prstGeom prst="rect">
            <a:avLst/>
          </a:prstGeom>
          <a:noFill/>
          <a:extLst>
            <a:ext uri="{909E8E84-426E-40DD-AFC4-6F175D3DCCD1}">
              <a14:hiddenFill xmlns:a14="http://schemas.microsoft.com/office/drawing/2010/main">
                <a:solidFill>
                  <a:srgbClr val="FFFFFF"/>
                </a:solidFill>
              </a14:hiddenFill>
            </a:ext>
          </a:extLst>
        </p:spPr>
      </p:pic>
      <p:sp>
        <p:nvSpPr>
          <p:cNvPr id="127" name="TextBox 126">
            <a:extLst>
              <a:ext uri="{FF2B5EF4-FFF2-40B4-BE49-F238E27FC236}">
                <a16:creationId xmlns:a16="http://schemas.microsoft.com/office/drawing/2014/main" id="{D7CFFC51-58F5-404E-BBF5-2989C1EF2E6D}"/>
              </a:ext>
            </a:extLst>
          </p:cNvPr>
          <p:cNvSpPr txBox="1"/>
          <p:nvPr/>
        </p:nvSpPr>
        <p:spPr>
          <a:xfrm>
            <a:off x="6802017" y="5303960"/>
            <a:ext cx="1224776" cy="200608"/>
          </a:xfrm>
          <a:prstGeom prst="rect">
            <a:avLst/>
          </a:prstGeom>
          <a:noFill/>
          <a:ln w="57150">
            <a:noFill/>
            <a:miter lim="800000"/>
          </a:ln>
        </p:spPr>
        <p:txBody>
          <a:bodyPr wrap="square" lIns="182880" tIns="182880" rIns="182880" bIns="182880" rtlCol="0">
            <a:no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MetricHPE Light"/>
                <a:ea typeface="+mn-ea"/>
                <a:cs typeface="+mn-cs"/>
              </a:rPr>
              <a:t>AI Models</a:t>
            </a:r>
          </a:p>
        </p:txBody>
      </p:sp>
      <p:pic>
        <p:nvPicPr>
          <p:cNvPr id="128" name="Picture 127">
            <a:extLst>
              <a:ext uri="{FF2B5EF4-FFF2-40B4-BE49-F238E27FC236}">
                <a16:creationId xmlns:a16="http://schemas.microsoft.com/office/drawing/2014/main" id="{187CDA45-D6FD-D448-8040-AFE4DD6576A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43372" y="3404665"/>
            <a:ext cx="651165" cy="690409"/>
          </a:xfrm>
          <a:prstGeom prst="rect">
            <a:avLst/>
          </a:prstGeom>
        </p:spPr>
      </p:pic>
      <p:pic>
        <p:nvPicPr>
          <p:cNvPr id="129" name="Picture 128">
            <a:extLst>
              <a:ext uri="{FF2B5EF4-FFF2-40B4-BE49-F238E27FC236}">
                <a16:creationId xmlns:a16="http://schemas.microsoft.com/office/drawing/2014/main" id="{35072B66-42CA-6A48-80D9-1AADF3A767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81748" y="4270255"/>
            <a:ext cx="651165" cy="690409"/>
          </a:xfrm>
          <a:prstGeom prst="rect">
            <a:avLst/>
          </a:prstGeom>
        </p:spPr>
      </p:pic>
      <p:pic>
        <p:nvPicPr>
          <p:cNvPr id="130" name="Picture 129">
            <a:extLst>
              <a:ext uri="{FF2B5EF4-FFF2-40B4-BE49-F238E27FC236}">
                <a16:creationId xmlns:a16="http://schemas.microsoft.com/office/drawing/2014/main" id="{E5F0C087-D519-B14E-B374-1865E323618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43372" y="4270255"/>
            <a:ext cx="651165" cy="690409"/>
          </a:xfrm>
          <a:prstGeom prst="rect">
            <a:avLst/>
          </a:prstGeom>
        </p:spPr>
      </p:pic>
      <p:pic>
        <p:nvPicPr>
          <p:cNvPr id="131" name="Picture 130">
            <a:extLst>
              <a:ext uri="{FF2B5EF4-FFF2-40B4-BE49-F238E27FC236}">
                <a16:creationId xmlns:a16="http://schemas.microsoft.com/office/drawing/2014/main" id="{D041B423-F2C2-F344-8A38-A2FCA3C3721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81748" y="3404665"/>
            <a:ext cx="651165" cy="690409"/>
          </a:xfrm>
          <a:prstGeom prst="rect">
            <a:avLst/>
          </a:prstGeom>
        </p:spPr>
      </p:pic>
      <p:sp>
        <p:nvSpPr>
          <p:cNvPr id="132" name="Cube 131">
            <a:extLst>
              <a:ext uri="{FF2B5EF4-FFF2-40B4-BE49-F238E27FC236}">
                <a16:creationId xmlns:a16="http://schemas.microsoft.com/office/drawing/2014/main" id="{A9F76FCE-C401-0B44-9937-F85619D7A012}"/>
              </a:ext>
            </a:extLst>
          </p:cNvPr>
          <p:cNvSpPr/>
          <p:nvPr/>
        </p:nvSpPr>
        <p:spPr>
          <a:xfrm>
            <a:off x="8998343" y="5507802"/>
            <a:ext cx="2785522" cy="513728"/>
          </a:xfrm>
          <a:prstGeom prst="cube">
            <a:avLst/>
          </a:prstGeom>
          <a:solidFill>
            <a:schemeClr val="accent1">
              <a:lumMod val="40000"/>
              <a:lumOff val="6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Arial"/>
                <a:ea typeface="+mn-ea"/>
                <a:cs typeface="+mn-cs"/>
              </a:rPr>
              <a:t>Horovod/DL Plugin</a:t>
            </a:r>
          </a:p>
        </p:txBody>
      </p:sp>
      <p:sp>
        <p:nvSpPr>
          <p:cNvPr id="133" name="Rounded Rectangle 132">
            <a:extLst>
              <a:ext uri="{FF2B5EF4-FFF2-40B4-BE49-F238E27FC236}">
                <a16:creationId xmlns:a16="http://schemas.microsoft.com/office/drawing/2014/main" id="{0AFC60C7-B22E-674C-B95D-5E507EFCE4E4}"/>
              </a:ext>
            </a:extLst>
          </p:cNvPr>
          <p:cNvSpPr/>
          <p:nvPr/>
        </p:nvSpPr>
        <p:spPr bwMode="ltGray">
          <a:xfrm>
            <a:off x="9052011" y="3189229"/>
            <a:ext cx="2569790" cy="2052992"/>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chemeClr val="bg1"/>
              </a:solidFill>
              <a:effectLst/>
              <a:uLnTx/>
              <a:uFillTx/>
              <a:latin typeface="MetricHPE"/>
              <a:ea typeface="+mn-ea"/>
              <a:cs typeface="+mn-cs"/>
            </a:endParaRPr>
          </a:p>
        </p:txBody>
      </p:sp>
      <p:sp>
        <p:nvSpPr>
          <p:cNvPr id="134" name="TextBox 133">
            <a:extLst>
              <a:ext uri="{FF2B5EF4-FFF2-40B4-BE49-F238E27FC236}">
                <a16:creationId xmlns:a16="http://schemas.microsoft.com/office/drawing/2014/main" id="{4C63D87C-3959-D34E-B0E5-6892D3BEB38E}"/>
              </a:ext>
            </a:extLst>
          </p:cNvPr>
          <p:cNvSpPr txBox="1"/>
          <p:nvPr/>
        </p:nvSpPr>
        <p:spPr>
          <a:xfrm>
            <a:off x="9531573" y="2767491"/>
            <a:ext cx="1566326" cy="433965"/>
          </a:xfrm>
          <a:prstGeom prst="rect">
            <a:avLst/>
          </a:prstGeom>
          <a:noFill/>
          <a:ln w="57150">
            <a:noFill/>
            <a:miter lim="800000"/>
          </a:ln>
        </p:spPr>
        <p:txBody>
          <a:bodyPr wrap="none" lIns="91440" tIns="91440" rIns="91440" bIns="91440" rtlCol="0">
            <a:spAutoFit/>
          </a:bodyPr>
          <a:lstStyle/>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MetricHPE Light"/>
                <a:ea typeface="+mn-ea"/>
                <a:cs typeface="+mn-cs"/>
              </a:rPr>
              <a:t>Training Service</a:t>
            </a:r>
          </a:p>
        </p:txBody>
      </p:sp>
      <p:sp>
        <p:nvSpPr>
          <p:cNvPr id="135" name="Rounded Rectangle 134">
            <a:extLst>
              <a:ext uri="{FF2B5EF4-FFF2-40B4-BE49-F238E27FC236}">
                <a16:creationId xmlns:a16="http://schemas.microsoft.com/office/drawing/2014/main" id="{202BD0EA-3747-C641-B375-BDB32E09838E}"/>
              </a:ext>
            </a:extLst>
          </p:cNvPr>
          <p:cNvSpPr/>
          <p:nvPr/>
        </p:nvSpPr>
        <p:spPr bwMode="ltGray">
          <a:xfrm>
            <a:off x="9281863" y="3382853"/>
            <a:ext cx="974182" cy="770364"/>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chemeClr val="bg1"/>
              </a:solidFill>
              <a:effectLst/>
              <a:uLnTx/>
              <a:uFillTx/>
              <a:latin typeface="MetricHPE"/>
              <a:ea typeface="+mn-ea"/>
              <a:cs typeface="+mn-cs"/>
            </a:endParaRPr>
          </a:p>
        </p:txBody>
      </p:sp>
      <p:sp>
        <p:nvSpPr>
          <p:cNvPr id="136" name="Rounded Rectangle 135">
            <a:extLst>
              <a:ext uri="{FF2B5EF4-FFF2-40B4-BE49-F238E27FC236}">
                <a16:creationId xmlns:a16="http://schemas.microsoft.com/office/drawing/2014/main" id="{A6EB7479-5974-AF46-9616-D211AEEC1834}"/>
              </a:ext>
            </a:extLst>
          </p:cNvPr>
          <p:cNvSpPr/>
          <p:nvPr/>
        </p:nvSpPr>
        <p:spPr bwMode="ltGray">
          <a:xfrm>
            <a:off x="9281863" y="4219410"/>
            <a:ext cx="974182" cy="770364"/>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chemeClr val="bg1"/>
              </a:solidFill>
              <a:effectLst/>
              <a:uLnTx/>
              <a:uFillTx/>
              <a:latin typeface="MetricHPE"/>
              <a:ea typeface="+mn-ea"/>
              <a:cs typeface="+mn-cs"/>
            </a:endParaRPr>
          </a:p>
        </p:txBody>
      </p:sp>
      <p:sp>
        <p:nvSpPr>
          <p:cNvPr id="137" name="Rounded Rectangle 136">
            <a:extLst>
              <a:ext uri="{FF2B5EF4-FFF2-40B4-BE49-F238E27FC236}">
                <a16:creationId xmlns:a16="http://schemas.microsoft.com/office/drawing/2014/main" id="{F0C9DBAD-A5AE-9E47-BAA2-5C2C35B23F12}"/>
              </a:ext>
            </a:extLst>
          </p:cNvPr>
          <p:cNvSpPr/>
          <p:nvPr/>
        </p:nvSpPr>
        <p:spPr bwMode="ltGray">
          <a:xfrm>
            <a:off x="10420239" y="3382853"/>
            <a:ext cx="974182" cy="770364"/>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chemeClr val="bg1"/>
              </a:solidFill>
              <a:effectLst/>
              <a:uLnTx/>
              <a:uFillTx/>
              <a:latin typeface="MetricHPE"/>
              <a:ea typeface="+mn-ea"/>
              <a:cs typeface="+mn-cs"/>
            </a:endParaRPr>
          </a:p>
        </p:txBody>
      </p:sp>
      <p:sp>
        <p:nvSpPr>
          <p:cNvPr id="138" name="Rounded Rectangle 137">
            <a:extLst>
              <a:ext uri="{FF2B5EF4-FFF2-40B4-BE49-F238E27FC236}">
                <a16:creationId xmlns:a16="http://schemas.microsoft.com/office/drawing/2014/main" id="{7B6392DD-E1E8-5A48-88C0-F46CE19746A8}"/>
              </a:ext>
            </a:extLst>
          </p:cNvPr>
          <p:cNvSpPr/>
          <p:nvPr/>
        </p:nvSpPr>
        <p:spPr bwMode="ltGray">
          <a:xfrm>
            <a:off x="10420239" y="4219410"/>
            <a:ext cx="974182" cy="770364"/>
          </a:xfrm>
          <a:prstGeom prst="round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chemeClr val="bg1"/>
              </a:solidFill>
              <a:effectLst/>
              <a:uLnTx/>
              <a:uFillTx/>
              <a:latin typeface="MetricHPE"/>
              <a:ea typeface="+mn-ea"/>
              <a:cs typeface="+mn-cs"/>
            </a:endParaRPr>
          </a:p>
        </p:txBody>
      </p:sp>
      <p:sp>
        <p:nvSpPr>
          <p:cNvPr id="139" name="TextBox 138">
            <a:extLst>
              <a:ext uri="{FF2B5EF4-FFF2-40B4-BE49-F238E27FC236}">
                <a16:creationId xmlns:a16="http://schemas.microsoft.com/office/drawing/2014/main" id="{013886C7-E840-AB4B-9F26-F080F1F0D7F0}"/>
              </a:ext>
            </a:extLst>
          </p:cNvPr>
          <p:cNvSpPr txBox="1"/>
          <p:nvPr/>
        </p:nvSpPr>
        <p:spPr>
          <a:xfrm>
            <a:off x="7838536" y="4670486"/>
            <a:ext cx="1138453" cy="572977"/>
          </a:xfrm>
          <a:prstGeom prst="rect">
            <a:avLst/>
          </a:prstGeom>
          <a:noFill/>
          <a:ln w="57150">
            <a:noFill/>
            <a:miter lim="800000"/>
          </a:ln>
        </p:spPr>
        <p:txBody>
          <a:bodyPr wrap="none" lIns="91440" tIns="91440" rIns="91440" bIns="91440" rtlCol="0">
            <a:sp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etricHPE Light"/>
                <a:ea typeface="+mn-ea"/>
                <a:cs typeface="+mn-cs"/>
              </a:rPr>
              <a:t>Tensors</a:t>
            </a:r>
          </a:p>
          <a:p>
            <a:pPr marL="0" marR="0" lvl="0" indent="0" algn="l" defTabSz="914400" rtl="0" eaLnBrk="1" fontAlgn="auto" latinLnBrk="0" hangingPunct="1">
              <a:lnSpc>
                <a:spcPct val="90000"/>
              </a:lnSpc>
              <a:spcBef>
                <a:spcPts val="40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etricHPE Light"/>
                <a:ea typeface="+mn-ea"/>
                <a:cs typeface="+mn-cs"/>
              </a:rPr>
              <a:t>(NumPy Arrays)</a:t>
            </a:r>
          </a:p>
        </p:txBody>
      </p:sp>
      <p:sp>
        <p:nvSpPr>
          <p:cNvPr id="140" name="TextBox 139">
            <a:extLst>
              <a:ext uri="{FF2B5EF4-FFF2-40B4-BE49-F238E27FC236}">
                <a16:creationId xmlns:a16="http://schemas.microsoft.com/office/drawing/2014/main" id="{FB73D2D7-F379-E241-8FB8-5C6B2D57DCB5}"/>
              </a:ext>
            </a:extLst>
          </p:cNvPr>
          <p:cNvSpPr txBox="1"/>
          <p:nvPr/>
        </p:nvSpPr>
        <p:spPr>
          <a:xfrm>
            <a:off x="7882856" y="3169063"/>
            <a:ext cx="1072024" cy="568361"/>
          </a:xfrm>
          <a:prstGeom prst="rect">
            <a:avLst/>
          </a:prstGeom>
          <a:noFill/>
          <a:ln w="57150">
            <a:noFill/>
            <a:miter lim="800000"/>
          </a:ln>
        </p:spPr>
        <p:txBody>
          <a:bodyPr wrap="none" lIns="91440" tIns="91440" rIns="91440" bIns="91440" rtlCol="0">
            <a:sp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MetricHPE Light"/>
                <a:ea typeface="+mn-ea"/>
                <a:cs typeface="+mn-cs"/>
              </a:rPr>
              <a:t>Trained Models</a:t>
            </a:r>
          </a:p>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MetricHPE Light"/>
                <a:ea typeface="+mn-ea"/>
                <a:cs typeface="+mn-cs"/>
              </a:rPr>
              <a:t>(serialized)</a:t>
            </a:r>
          </a:p>
        </p:txBody>
      </p:sp>
      <p:cxnSp>
        <p:nvCxnSpPr>
          <p:cNvPr id="141" name="Straight Arrow Connector 140">
            <a:extLst>
              <a:ext uri="{FF2B5EF4-FFF2-40B4-BE49-F238E27FC236}">
                <a16:creationId xmlns:a16="http://schemas.microsoft.com/office/drawing/2014/main" id="{CB526914-2F52-7E4F-8176-14D09D2DAAA9}"/>
              </a:ext>
            </a:extLst>
          </p:cNvPr>
          <p:cNvCxnSpPr>
            <a:cxnSpLocks/>
          </p:cNvCxnSpPr>
          <p:nvPr/>
        </p:nvCxnSpPr>
        <p:spPr>
          <a:xfrm>
            <a:off x="7798790" y="4622654"/>
            <a:ext cx="1253221" cy="0"/>
          </a:xfrm>
          <a:prstGeom prst="straightConnector1">
            <a:avLst/>
          </a:prstGeom>
          <a:ln w="317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a16="http://schemas.microsoft.com/office/drawing/2014/main" id="{0D88AFB4-78E0-994E-A53C-B7D7BCAF8C3A}"/>
              </a:ext>
            </a:extLst>
          </p:cNvPr>
          <p:cNvCxnSpPr>
            <a:cxnSpLocks/>
          </p:cNvCxnSpPr>
          <p:nvPr/>
        </p:nvCxnSpPr>
        <p:spPr>
          <a:xfrm flipH="1" flipV="1">
            <a:off x="7780543" y="3757086"/>
            <a:ext cx="1207552" cy="414"/>
          </a:xfrm>
          <a:prstGeom prst="straightConnector1">
            <a:avLst/>
          </a:prstGeom>
          <a:ln w="317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descr="A black and white logo&#10;&#10;Description automatically generated">
            <a:extLst>
              <a:ext uri="{FF2B5EF4-FFF2-40B4-BE49-F238E27FC236}">
                <a16:creationId xmlns:a16="http://schemas.microsoft.com/office/drawing/2014/main" id="{FAE4403B-32AB-40D6-0C4A-5149C8BA81D1}"/>
              </a:ext>
            </a:extLst>
          </p:cNvPr>
          <p:cNvPicPr>
            <a:picLocks noChangeAspect="1"/>
          </p:cNvPicPr>
          <p:nvPr/>
        </p:nvPicPr>
        <p:blipFill>
          <a:blip r:embed="rId9"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022526" y="3165042"/>
            <a:ext cx="535076" cy="708148"/>
          </a:xfrm>
          <a:prstGeom prst="rect">
            <a:avLst/>
          </a:prstGeom>
          <a:ln>
            <a:noFill/>
          </a:ln>
        </p:spPr>
      </p:pic>
      <p:pic>
        <p:nvPicPr>
          <p:cNvPr id="3" name="Picture 2" descr="A black and white logo&#10;&#10;Description automatically generated">
            <a:extLst>
              <a:ext uri="{FF2B5EF4-FFF2-40B4-BE49-F238E27FC236}">
                <a16:creationId xmlns:a16="http://schemas.microsoft.com/office/drawing/2014/main" id="{5FA32F14-F760-2B31-9AA7-0E1B1B442670}"/>
              </a:ext>
            </a:extLst>
          </p:cNvPr>
          <p:cNvPicPr>
            <a:picLocks noChangeAspect="1"/>
          </p:cNvPicPr>
          <p:nvPr/>
        </p:nvPicPr>
        <p:blipFill>
          <a:blip r:embed="rId9"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022526" y="4687172"/>
            <a:ext cx="535076" cy="708148"/>
          </a:xfrm>
          <a:prstGeom prst="rect">
            <a:avLst/>
          </a:prstGeom>
          <a:ln>
            <a:noFill/>
          </a:ln>
        </p:spPr>
      </p:pic>
    </p:spTree>
    <p:extLst>
      <p:ext uri="{BB962C8B-B14F-4D97-AF65-F5344CB8AC3E}">
        <p14:creationId xmlns:p14="http://schemas.microsoft.com/office/powerpoint/2010/main" val="380507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HPE_Standard_Metric_16x9_080117">
  <a:themeElements>
    <a:clrScheme name="HPE Spring 2019">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1B08A"/>
      </a:hlink>
      <a:folHlink>
        <a:srgbClr val="01B08A"/>
      </a:folHlink>
    </a:clrScheme>
    <a:fontScheme name="HPE Standard">
      <a:majorFont>
        <a:latin typeface="MetricHPE Semibold"/>
        <a:ea typeface=""/>
        <a:cs typeface=""/>
      </a:majorFont>
      <a:minorFont>
        <a:latin typeface="MetricHPE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noFill/>
        <a:ln w="190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571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57150">
          <a:solidFill>
            <a:schemeClr val="accent1"/>
          </a:solidFill>
          <a:miter lim="800000"/>
        </a:ln>
      </a:spPr>
      <a:bodyPr wrap="square" lIns="182880" tIns="182880" rIns="182880" bIns="182880" rtlCol="0">
        <a:noAutofit/>
      </a:bodyPr>
      <a:lstStyle>
        <a:defPPr>
          <a:lnSpc>
            <a:spcPct val="90000"/>
          </a:lnSpc>
          <a:spcBef>
            <a:spcPts val="400"/>
          </a:spcBef>
          <a:defRPr dirty="0"/>
        </a:defPPr>
      </a:lstStyle>
    </a:txDef>
  </a:objectDefaults>
  <a:extraClrSchemeLst/>
  <a:custClrLst>
    <a:custClr name="HPE Green">
      <a:srgbClr val="00B08A"/>
    </a:custClr>
    <a:custClr name="Medium Blue">
      <a:srgbClr val="32DAC8"/>
    </a:custClr>
    <a:custClr name="Light Gray">
      <a:srgbClr val="C6C9CA"/>
    </a:custClr>
    <a:custClr name="Dark Gray">
      <a:srgbClr val="808285"/>
    </a:custClr>
  </a:custClrLst>
  <a:extLst>
    <a:ext uri="{05A4C25C-085E-4340-85A3-A5531E510DB2}">
      <thm15:themeFamily xmlns:thm15="http://schemas.microsoft.com/office/thememl/2012/main" name="Enterprise_gateway" id="{6AAB027F-C05A-F546-8016-E1955E753B06}" vid="{4C54982C-9FD7-AB4F-8FEF-84311661DAA0}"/>
    </a:ext>
  </a:extLst>
</a:theme>
</file>

<file path=ppt/theme/theme2.xml><?xml version="1.0" encoding="utf-8"?>
<a:theme xmlns:a="http://schemas.openxmlformats.org/drawingml/2006/main" name="1_HPE_Standard_Metric_16x9_080117">
  <a:themeElements>
    <a:clrScheme name="HPE Spring 2019">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1B08A"/>
      </a:hlink>
      <a:folHlink>
        <a:srgbClr val="01B08A"/>
      </a:folHlink>
    </a:clrScheme>
    <a:fontScheme name="HPE Standard">
      <a:majorFont>
        <a:latin typeface="MetricHPE Semibold"/>
        <a:ea typeface=""/>
        <a:cs typeface=""/>
      </a:majorFont>
      <a:minorFont>
        <a:latin typeface="MetricHPE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noFill/>
        <a:ln w="190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571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57150">
          <a:solidFill>
            <a:schemeClr val="accent1"/>
          </a:solidFill>
          <a:miter lim="800000"/>
        </a:ln>
      </a:spPr>
      <a:bodyPr wrap="square" lIns="182880" tIns="182880" rIns="182880" bIns="182880" rtlCol="0">
        <a:noAutofit/>
      </a:bodyPr>
      <a:lstStyle>
        <a:defPPr>
          <a:lnSpc>
            <a:spcPct val="90000"/>
          </a:lnSpc>
          <a:spcBef>
            <a:spcPts val="400"/>
          </a:spcBef>
          <a:defRPr dirty="0" err="1" smtClean="0">
            <a:solidFill>
              <a:schemeClr val="bg1"/>
            </a:solidFill>
          </a:defRPr>
        </a:defPPr>
      </a:lstStyle>
    </a:txDef>
  </a:objectDefaults>
  <a:extraClrSchemeLst/>
  <a:custClrLst>
    <a:custClr name="HPE Green">
      <a:srgbClr val="00B08A"/>
    </a:custClr>
    <a:custClr name="Medium Blue">
      <a:srgbClr val="32DAC8"/>
    </a:custClr>
    <a:custClr name="Light Gray">
      <a:srgbClr val="C6C9CA"/>
    </a:custClr>
    <a:custClr name="Dark Gray">
      <a:srgbClr val="808285"/>
    </a:custClr>
  </a:custClrLst>
  <a:extLst>
    <a:ext uri="{05A4C25C-085E-4340-85A3-A5531E510DB2}">
      <thm15:themeFamily xmlns:thm15="http://schemas.microsoft.com/office/thememl/2012/main" name="Enterprise_gateway" id="{6AAB027F-C05A-F546-8016-E1955E753B06}" vid="{50BA3C1D-2EEE-AA4C-8EB5-9472E777852C}"/>
    </a:ext>
  </a:extLst>
</a:theme>
</file>

<file path=ppt/theme/theme3.xml><?xml version="1.0" encoding="utf-8"?>
<a:theme xmlns:a="http://schemas.openxmlformats.org/drawingml/2006/main" name="2_HPE_Standard_Metric_16x9_080117">
  <a:themeElements>
    <a:clrScheme name="HPE Spring 2019">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1A982"/>
      </a:hlink>
      <a:folHlink>
        <a:srgbClr val="01A982"/>
      </a:folHlink>
    </a:clrScheme>
    <a:fontScheme name="HPE Standard">
      <a:majorFont>
        <a:latin typeface="MetricHPE Semibold"/>
        <a:ea typeface=""/>
        <a:cs typeface=""/>
      </a:majorFont>
      <a:minorFont>
        <a:latin typeface="MetricHPE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noFill/>
        <a:ln w="19050">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571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57150">
          <a:noFill/>
          <a:miter lim="800000"/>
        </a:ln>
      </a:spPr>
      <a:bodyPr wrap="square" lIns="182880" tIns="182880" rIns="182880" bIns="182880" rtlCol="0">
        <a:spAutoFit/>
      </a:bodyPr>
      <a:lstStyle>
        <a:defPPr algn="l">
          <a:lnSpc>
            <a:spcPct val="90000"/>
          </a:lnSpc>
          <a:spcBef>
            <a:spcPts val="400"/>
          </a:spcBef>
          <a:defRPr dirty="0" err="1" smtClean="0">
            <a:solidFill>
              <a:schemeClr val="bg1"/>
            </a:solidFill>
          </a:defRPr>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extLst>
    <a:ext uri="{05A4C25C-085E-4340-85A3-A5531E510DB2}">
      <thm15:themeFamily xmlns:thm15="http://schemas.microsoft.com/office/thememl/2012/main" name="Enterprise_gateway" id="{6AAB027F-C05A-F546-8016-E1955E753B06}" vid="{C320CDF7-18CC-7448-9FBD-E45F6F52BC6C}"/>
    </a:ext>
  </a:extLst>
</a:theme>
</file>

<file path=ppt/theme/theme4.xml><?xml version="1.0" encoding="utf-8"?>
<a:theme xmlns:a="http://schemas.openxmlformats.org/drawingml/2006/main" name="3_HPE_Standard_Metric_16x9_080117">
  <a:themeElements>
    <a:clrScheme name="HPE Spring 2019">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1A982"/>
      </a:hlink>
      <a:folHlink>
        <a:srgbClr val="01A982"/>
      </a:folHlink>
    </a:clrScheme>
    <a:fontScheme name="HPE Standard">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noFill/>
        <a:ln w="57150">
          <a:solidFill>
            <a:schemeClr val="accent1"/>
          </a:solidFill>
        </a:ln>
      </a:spPr>
      <a:bodyPr tIns="91440" bIns="91440" rtlCol="0" anchor="ctr"/>
      <a:lstStyle>
        <a:defPPr algn="ctr">
          <a:defRPr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571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57150">
          <a:noFill/>
          <a:miter lim="800000"/>
        </a:ln>
      </a:spPr>
      <a:bodyPr wrap="square" lIns="91440" tIns="91440" rIns="91440" bIns="91440" rtlCol="0">
        <a:spAutoFit/>
      </a:bodyPr>
      <a:lstStyle>
        <a:defPPr marL="285750" indent="-285750" algn="l">
          <a:lnSpc>
            <a:spcPct val="90000"/>
          </a:lnSpc>
          <a:spcBef>
            <a:spcPts val="400"/>
          </a:spcBef>
          <a:buFont typeface="MetricHPE" panose="020B0503030202060203" pitchFamily="34" charset="0"/>
          <a:buChar char="•"/>
          <a:defRPr dirty="0" err="1" smtClean="0">
            <a:solidFill>
              <a:schemeClr val="bg1"/>
            </a:solidFill>
          </a:defRPr>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extLst>
    <a:ext uri="{05A4C25C-085E-4340-85A3-A5531E510DB2}">
      <thm15:themeFamily xmlns:thm15="http://schemas.microsoft.com/office/thememl/2012/main" name="SmartSim-Tech-Talk-Aug-27" id="{19945B02-8D34-C548-92E7-FE4CA234ED31}" vid="{C6F232C4-08D6-8045-AE7F-9C8E9597224C}"/>
    </a:ext>
  </a:extLst>
</a:theme>
</file>

<file path=ppt/theme/theme5.xml><?xml version="1.0" encoding="utf-8"?>
<a:theme xmlns:a="http://schemas.openxmlformats.org/drawingml/2006/main" name="4_HPE_Standard_Metric_16x9_080117">
  <a:themeElements>
    <a:clrScheme name="HPE Spring 2019">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1A982"/>
      </a:hlink>
      <a:folHlink>
        <a:srgbClr val="01A982"/>
      </a:folHlink>
    </a:clrScheme>
    <a:fontScheme name="HPE Standard">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noFill/>
        <a:ln w="57150">
          <a:solidFill>
            <a:schemeClr val="accent1"/>
          </a:solidFill>
        </a:ln>
      </a:spPr>
      <a:bodyPr tIns="91440" bIns="91440" rtlCol="0" anchor="ctr"/>
      <a:lstStyle>
        <a:defPPr algn="ctr">
          <a:defRPr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571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57150">
          <a:noFill/>
          <a:miter lim="800000"/>
        </a:ln>
      </a:spPr>
      <a:bodyPr wrap="square" lIns="91440" tIns="91440" rIns="91440" bIns="91440" rtlCol="0">
        <a:spAutoFit/>
      </a:bodyPr>
      <a:lstStyle>
        <a:defPPr marL="285750" indent="-285750" algn="l">
          <a:lnSpc>
            <a:spcPct val="90000"/>
          </a:lnSpc>
          <a:spcBef>
            <a:spcPts val="400"/>
          </a:spcBef>
          <a:buFont typeface="MetricHPE" panose="020B0503030202060203" pitchFamily="34" charset="0"/>
          <a:buChar char="•"/>
          <a:defRPr dirty="0" err="1" smtClean="0">
            <a:solidFill>
              <a:schemeClr val="bg1"/>
            </a:solidFill>
          </a:defRPr>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extLst>
    <a:ext uri="{05A4C25C-085E-4340-85A3-A5531E510DB2}">
      <thm15:themeFamily xmlns:thm15="http://schemas.microsoft.com/office/thememl/2012/main" name="Presentation1" id="{3F13EFEA-E700-49A8-A141-CEC003F9713F}" vid="{1AC3D9A8-487E-4BB2-A872-B6E73E322E10}"/>
    </a:ext>
  </a:extLst>
</a:theme>
</file>

<file path=ppt/theme/theme6.xml><?xml version="1.0" encoding="utf-8"?>
<a:theme xmlns:a="http://schemas.openxmlformats.org/drawingml/2006/main" name="5_HPE_Standard_Metric_16x9_080117">
  <a:themeElements>
    <a:clrScheme name="HPE Spring 2019">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1A982"/>
      </a:hlink>
      <a:folHlink>
        <a:srgbClr val="01A982"/>
      </a:folHlink>
    </a:clrScheme>
    <a:fontScheme name="HPE Standard">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noFill/>
        <a:ln w="57150">
          <a:solidFill>
            <a:schemeClr val="accent1"/>
          </a:solidFill>
        </a:ln>
      </a:spPr>
      <a:bodyPr tIns="91440" bIns="91440"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571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57150">
          <a:noFill/>
          <a:miter lim="800000"/>
        </a:ln>
      </a:spPr>
      <a:bodyPr wrap="square" lIns="91440" tIns="91440" rIns="91440" bIns="91440" rtlCol="0">
        <a:spAutoFit/>
      </a:bodyPr>
      <a:lstStyle>
        <a:defPPr marL="285750" indent="-285750" algn="l">
          <a:lnSpc>
            <a:spcPct val="90000"/>
          </a:lnSpc>
          <a:spcBef>
            <a:spcPts val="400"/>
          </a:spcBef>
          <a:buFont typeface="MetricHPE" panose="020B0503030202060203" pitchFamily="34" charset="0"/>
          <a:buChar char="•"/>
          <a:defRPr dirty="0" err="1" smtClean="0"/>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extLst>
    <a:ext uri="{05A4C25C-085E-4340-85A3-A5531E510DB2}">
      <thm15:themeFamily xmlns:thm15="http://schemas.microsoft.com/office/thememl/2012/main" name="Presentation1" id="{E01CEC0A-754E-4C29-9093-6C5C4E8C7284}" vid="{C4F1D16E-1AE6-4310-A166-1D00B7EABDC5}"/>
    </a:ext>
  </a:extLst>
</a:theme>
</file>

<file path=ppt/theme/theme7.xml><?xml version="1.0" encoding="utf-8"?>
<a:theme xmlns:a="http://schemas.openxmlformats.org/drawingml/2006/main" name="HPE_Standard_Metric_16x9_080117">
  <a:themeElements>
    <a:clrScheme name="HPE Spring 2019">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1A982"/>
      </a:hlink>
      <a:folHlink>
        <a:srgbClr val="01A982"/>
      </a:folHlink>
    </a:clrScheme>
    <a:fontScheme name="HPE Standard">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noFill/>
        <a:ln w="57150">
          <a:solidFill>
            <a:schemeClr val="accent1"/>
          </a:solidFill>
        </a:ln>
      </a:spPr>
      <a:bodyPr tIns="91440" bIns="91440" rtlCol="0" anchor="ctr"/>
      <a:lstStyle>
        <a:defPPr algn="ctr">
          <a:defRPr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571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57150">
          <a:noFill/>
          <a:miter lim="800000"/>
        </a:ln>
      </a:spPr>
      <a:bodyPr wrap="square" lIns="91440" tIns="91440" rIns="91440" bIns="91440" rtlCol="0">
        <a:spAutoFit/>
      </a:bodyPr>
      <a:lstStyle>
        <a:defPPr marL="285750" indent="-285750" algn="l">
          <a:lnSpc>
            <a:spcPct val="90000"/>
          </a:lnSpc>
          <a:spcBef>
            <a:spcPts val="400"/>
          </a:spcBef>
          <a:buFont typeface="MetricHPE" panose="020B0503030202060203" pitchFamily="34" charset="0"/>
          <a:buChar char="•"/>
          <a:defRPr dirty="0" err="1" smtClean="0">
            <a:solidFill>
              <a:schemeClr val="bg1"/>
            </a:solidFill>
          </a:defRPr>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extLst>
    <a:ext uri="{05A4C25C-085E-4340-85A3-A5531E510DB2}">
      <thm15:themeFamily xmlns:thm15="http://schemas.microsoft.com/office/thememl/2012/main" name="Presentation3" id="{6F39B958-B643-BE42-93A4-0FFE8F488D3D}" vid="{CBC0C60E-E8CA-9947-98BA-E9E4A06E056D}"/>
    </a:ext>
  </a:extLst>
</a:theme>
</file>

<file path=ppt/theme/theme8.xml><?xml version="1.0" encoding="utf-8"?>
<a:theme xmlns:a="http://schemas.openxmlformats.org/drawingml/2006/main" name="Office Theme">
  <a:themeElements>
    <a:clrScheme name="HPE Spring 2019">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1B08A"/>
      </a:hlink>
      <a:folHlink>
        <a:srgbClr val="01B08A"/>
      </a:folHlink>
    </a:clrScheme>
    <a:fontScheme name="HPE Standard">
      <a:majorFont>
        <a:latin typeface="MetricHPE Semibold"/>
        <a:ea typeface=""/>
        <a:cs typeface=""/>
      </a:majorFont>
      <a:minorFont>
        <a:latin typeface="MetricHPE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9050">
          <a:solidFill>
            <a:schemeClr val="accent1"/>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HPE Green">
      <a:srgbClr val="00B08A"/>
    </a:custClr>
    <a:custClr name="Medium Blue">
      <a:srgbClr val="32DAC8"/>
    </a:custClr>
    <a:custClr name="Light Gray">
      <a:srgbClr val="C6C9CA"/>
    </a:custClr>
    <a:custClr name="Dark Gray">
      <a:srgbClr val="808285"/>
    </a:custClr>
  </a:custClr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HPE Spring 2019">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1B08A"/>
      </a:hlink>
      <a:folHlink>
        <a:srgbClr val="01B08A"/>
      </a:folHlink>
    </a:clrScheme>
    <a:fontScheme name="HPE Standard">
      <a:majorFont>
        <a:latin typeface="MetricHPE Semibold"/>
        <a:ea typeface=""/>
        <a:cs typeface=""/>
      </a:majorFont>
      <a:minorFont>
        <a:latin typeface="MetricHPE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9050">
          <a:solidFill>
            <a:schemeClr val="accent1"/>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HPE Green">
      <a:srgbClr val="00B08A"/>
    </a:custClr>
    <a:custClr name="Medium Blue">
      <a:srgbClr val="32DAC8"/>
    </a:custClr>
    <a:custClr name="Light Gray">
      <a:srgbClr val="C6C9CA"/>
    </a:custClr>
    <a:custClr name="Dark Gray">
      <a:srgbClr val="808285"/>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55E38F3570B004A8FA85A45BBA46002" ma:contentTypeVersion="12" ma:contentTypeDescription="Create a new document." ma:contentTypeScope="" ma:versionID="a953fdeb313db9d95e2c1addbaa85d2f">
  <xsd:schema xmlns:xsd="http://www.w3.org/2001/XMLSchema" xmlns:xs="http://www.w3.org/2001/XMLSchema" xmlns:p="http://schemas.microsoft.com/office/2006/metadata/properties" xmlns:ns2="edbb6eef-cf2a-4651-bec1-0836811d19ea" xmlns:ns3="9352d19d-3be5-4e62-ab32-d926858d29d6" targetNamespace="http://schemas.microsoft.com/office/2006/metadata/properties" ma:root="true" ma:fieldsID="a7257fa03b685db7c3853a2ab0ac7f53" ns2:_="" ns3:_="">
    <xsd:import namespace="edbb6eef-cf2a-4651-bec1-0836811d19ea"/>
    <xsd:import namespace="9352d19d-3be5-4e62-ab32-d926858d29d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bb6eef-cf2a-4651-bec1-0836811d19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352d19d-3be5-4e62-ab32-d926858d29d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85FD91-BE52-44AE-A075-210787BC6739}">
  <ds:schemaRefs>
    <ds:schemaRef ds:uri="http://www.w3.org/XML/1998/namespace"/>
    <ds:schemaRef ds:uri="http://schemas.microsoft.com/office/2006/metadata/properties"/>
    <ds:schemaRef ds:uri="http://schemas.openxmlformats.org/package/2006/metadata/core-properties"/>
    <ds:schemaRef ds:uri="http://schemas.microsoft.com/office/2006/documentManagement/types"/>
    <ds:schemaRef ds:uri="edbb6eef-cf2a-4651-bec1-0836811d19ea"/>
    <ds:schemaRef ds:uri="http://purl.org/dc/elements/1.1/"/>
    <ds:schemaRef ds:uri="http://schemas.microsoft.com/office/infopath/2007/PartnerControls"/>
    <ds:schemaRef ds:uri="9352d19d-3be5-4e62-ab32-d926858d29d6"/>
    <ds:schemaRef ds:uri="http://purl.org/dc/dcmitype/"/>
    <ds:schemaRef ds:uri="http://purl.org/dc/terms/"/>
  </ds:schemaRefs>
</ds:datastoreItem>
</file>

<file path=customXml/itemProps2.xml><?xml version="1.0" encoding="utf-8"?>
<ds:datastoreItem xmlns:ds="http://schemas.openxmlformats.org/officeDocument/2006/customXml" ds:itemID="{83CD4485-D3EE-47DB-A367-541F3846C72E}">
  <ds:schemaRefs>
    <ds:schemaRef ds:uri="http://schemas.microsoft.com/sharepoint/v3/contenttype/forms"/>
  </ds:schemaRefs>
</ds:datastoreItem>
</file>

<file path=customXml/itemProps3.xml><?xml version="1.0" encoding="utf-8"?>
<ds:datastoreItem xmlns:ds="http://schemas.openxmlformats.org/officeDocument/2006/customXml" ds:itemID="{474D8E7B-1892-40CC-80F6-7794E17B2AA5}">
  <ds:schemaRefs>
    <ds:schemaRef ds:uri="9352d19d-3be5-4e62-ab32-d926858d29d6"/>
    <ds:schemaRef ds:uri="edbb6eef-cf2a-4651-bec1-0836811d19e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10152</TotalTime>
  <Words>2102</Words>
  <Application>Microsoft Office PowerPoint</Application>
  <PresentationFormat>Widescreen</PresentationFormat>
  <Paragraphs>337</Paragraphs>
  <Slides>16</Slides>
  <Notes>13</Notes>
  <HiddenSlides>0</HiddenSlides>
  <MMClips>1</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16</vt:i4>
      </vt:variant>
    </vt:vector>
  </HeadingPairs>
  <TitlesOfParts>
    <vt:vector size="31" baseType="lpstr">
      <vt:lpstr>Arial</vt:lpstr>
      <vt:lpstr>Calibri</vt:lpstr>
      <vt:lpstr>Courier New</vt:lpstr>
      <vt:lpstr>ElsevierGulliver</vt:lpstr>
      <vt:lpstr>MetricHPE</vt:lpstr>
      <vt:lpstr>MetricHPE Black</vt:lpstr>
      <vt:lpstr>MetricHPE Light</vt:lpstr>
      <vt:lpstr>MetricHPE Semibold</vt:lpstr>
      <vt:lpstr>HPE_Standard_Metric_16x9_080117</vt:lpstr>
      <vt:lpstr>1_HPE_Standard_Metric_16x9_080117</vt:lpstr>
      <vt:lpstr>2_HPE_Standard_Metric_16x9_080117</vt:lpstr>
      <vt:lpstr>3_HPE_Standard_Metric_16x9_080117</vt:lpstr>
      <vt:lpstr>4_HPE_Standard_Metric_16x9_080117</vt:lpstr>
      <vt:lpstr>5_HPE_Standard_Metric_16x9_080117</vt:lpstr>
      <vt:lpstr>HPE_Standard_Metric_16x9_080117</vt:lpstr>
      <vt:lpstr>Convergence of HPC and AI workloads with HPE Smartsim</vt:lpstr>
      <vt:lpstr>About SMARTSIM</vt:lpstr>
      <vt:lpstr>HPC Application Domain Examples</vt:lpstr>
      <vt:lpstr>High Level architecture</vt:lpstr>
      <vt:lpstr>The Database</vt:lpstr>
      <vt:lpstr>Uses of smartsim</vt:lpstr>
      <vt:lpstr>Smartsim enables AI-enhanced simulations</vt:lpstr>
      <vt:lpstr>Online Visualization and analysis</vt:lpstr>
      <vt:lpstr>Online Training</vt:lpstr>
      <vt:lpstr>ML for turbulence prediction in CFD (OpenFOAM)</vt:lpstr>
      <vt:lpstr>Running at scale</vt:lpstr>
      <vt:lpstr>Collaboration example</vt:lpstr>
      <vt:lpstr>SmartSim HLRS updates</vt:lpstr>
      <vt:lpstr>Call to action</vt:lpstr>
      <vt:lpstr>Thank you</vt:lpstr>
      <vt:lpstr>LINKS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Smartsim: AI workflows for HPC applications</dc:title>
  <dc:creator>Partee, Sam Holt</dc:creator>
  <cp:lastModifiedBy>Southorn, Nick</cp:lastModifiedBy>
  <cp:revision>14</cp:revision>
  <dcterms:created xsi:type="dcterms:W3CDTF">2022-05-09T04:28:23Z</dcterms:created>
  <dcterms:modified xsi:type="dcterms:W3CDTF">2023-12-11T09:53:03Z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0x010100A55E38F3570B004A8FA85A45BBA46002</vt:lpwstr>
  </property>
</Properties>
</file>