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media/image27.jpg" ContentType="image/jpg"/>
  <Override PartName="/ppt/media/image29.jpg" ContentType="image/jpg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  <p:sldMasterId id="2147483848" r:id="rId5"/>
    <p:sldMasterId id="2147483812" r:id="rId6"/>
  </p:sldMasterIdLst>
  <p:notesMasterIdLst>
    <p:notesMasterId r:id="rId23"/>
  </p:notesMasterIdLst>
  <p:handoutMasterIdLst>
    <p:handoutMasterId r:id="rId24"/>
  </p:handoutMasterIdLst>
  <p:sldIdLst>
    <p:sldId id="333" r:id="rId7"/>
    <p:sldId id="839" r:id="rId8"/>
    <p:sldId id="837" r:id="rId9"/>
    <p:sldId id="838" r:id="rId10"/>
    <p:sldId id="840" r:id="rId11"/>
    <p:sldId id="841" r:id="rId12"/>
    <p:sldId id="826" r:id="rId13"/>
    <p:sldId id="842" r:id="rId14"/>
    <p:sldId id="843" r:id="rId15"/>
    <p:sldId id="847" r:id="rId16"/>
    <p:sldId id="846" r:id="rId17"/>
    <p:sldId id="848" r:id="rId18"/>
    <p:sldId id="844" r:id="rId19"/>
    <p:sldId id="836" r:id="rId20"/>
    <p:sldId id="845" r:id="rId21"/>
    <p:sldId id="815" r:id="rId22"/>
  </p:sldIdLst>
  <p:sldSz cx="12192000" cy="6858000"/>
  <p:notesSz cx="6858000" cy="9144000"/>
  <p:embeddedFontLst>
    <p:embeddedFont>
      <p:font typeface="UKCEH Suisse" panose="020B0604020202020204" charset="-78"/>
      <p:regular r:id="rId25"/>
      <p:bold r:id="rId26"/>
      <p:italic r:id="rId27"/>
    </p:embeddedFont>
    <p:embeddedFont>
      <p:font typeface="UKCEH Suisse Medium" panose="020B0604020202020204" charset="-78"/>
      <p:regular r:id="rId28"/>
    </p:embeddedFont>
    <p:embeddedFont>
      <p:font typeface="UKCEH Suisse Semibold" panose="020B0604020202020204" charset="-78"/>
      <p:bold r:id="rId29"/>
    </p:embeddedFont>
  </p:embeddedFontLst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A012E5B-4ECA-45EC-AE2F-8F8AE021CDC4}">
          <p14:sldIdLst>
            <p14:sldId id="333"/>
            <p14:sldId id="839"/>
            <p14:sldId id="837"/>
            <p14:sldId id="838"/>
            <p14:sldId id="840"/>
            <p14:sldId id="841"/>
            <p14:sldId id="826"/>
            <p14:sldId id="842"/>
            <p14:sldId id="843"/>
            <p14:sldId id="847"/>
            <p14:sldId id="846"/>
            <p14:sldId id="848"/>
            <p14:sldId id="844"/>
            <p14:sldId id="836"/>
            <p14:sldId id="845"/>
            <p14:sldId id="815"/>
          </p14:sldIdLst>
        </p14:section>
        <p14:section name="Slides with Partner Logo Placements" id="{DE5F7318-DCE6-461C-93AE-FBFD04679BB2}">
          <p14:sldIdLst/>
        </p14:section>
      </p14:sectionLst>
    </p:ext>
    <p:ext uri="{EFAFB233-063F-42B5-8137-9DF3F51BA10A}">
      <p15:sldGuideLst xmlns:p15="http://schemas.microsoft.com/office/powerpoint/2012/main">
        <p15:guide id="3" pos="1255" userDrawn="1">
          <p15:clr>
            <a:srgbClr val="A4A3A4"/>
          </p15:clr>
        </p15:guide>
        <p15:guide id="4" orient="horz" pos="2160">
          <p15:clr>
            <a:srgbClr val="A4A3A4"/>
          </p15:clr>
        </p15:guide>
        <p15:guide id="5" orient="horz" pos="77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DDC3"/>
    <a:srgbClr val="D1DEF8"/>
    <a:srgbClr val="EAF4F2"/>
    <a:srgbClr val="EBD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A7DADF-7AF5-4B96-8680-DCFBCEFCCDF6}" v="15" dt="2026-06-17T08:28:55.517"/>
    <p1510:client id="{E9525850-1680-875D-BDE7-5F69F562918A}" v="106" dt="2026-06-17T08:53:22.6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2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86" y="114"/>
      </p:cViewPr>
      <p:guideLst>
        <p:guide pos="1255"/>
        <p:guide orient="horz" pos="2160"/>
        <p:guide orient="horz" pos="77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 showGuides="1">
      <p:cViewPr varScale="1">
        <p:scale>
          <a:sx n="111" d="100"/>
          <a:sy n="111" d="100"/>
        </p:scale>
        <p:origin x="1064" y="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2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font" Target="fonts/font1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36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font" Target="fonts/font3.fntdata"/><Relationship Id="rId30" Type="http://schemas.openxmlformats.org/officeDocument/2006/relationships/tags" Target="tags/tag1.xml"/><Relationship Id="rId35" Type="http://schemas.microsoft.com/office/2016/11/relationships/changesInfo" Target="changesInfos/changesInfo1.xml"/><Relationship Id="rId8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ynne Lord" userId="S::carlor@ceh.ac.uk::3796b8e2-e423-42eb-8144-22b935d2b113" providerId="AD" clId="Web-{E9525850-1680-875D-BDE7-5F69F562918A}"/>
    <pc:docChg chg="modSld">
      <pc:chgData name="Carolynne Lord" userId="S::carlor@ceh.ac.uk::3796b8e2-e423-42eb-8144-22b935d2b113" providerId="AD" clId="Web-{E9525850-1680-875D-BDE7-5F69F562918A}" dt="2026-06-17T08:53:22.688" v="105" actId="20577"/>
      <pc:docMkLst>
        <pc:docMk/>
      </pc:docMkLst>
      <pc:sldChg chg="addSp delSp modSp">
        <pc:chgData name="Carolynne Lord" userId="S::carlor@ceh.ac.uk::3796b8e2-e423-42eb-8144-22b935d2b113" providerId="AD" clId="Web-{E9525850-1680-875D-BDE7-5F69F562918A}" dt="2026-06-17T08:53:22.688" v="105" actId="20577"/>
        <pc:sldMkLst>
          <pc:docMk/>
          <pc:sldMk cId="336636389" sldId="845"/>
        </pc:sldMkLst>
        <pc:spChg chg="add mod">
          <ac:chgData name="Carolynne Lord" userId="S::carlor@ceh.ac.uk::3796b8e2-e423-42eb-8144-22b935d2b113" providerId="AD" clId="Web-{E9525850-1680-875D-BDE7-5F69F562918A}" dt="2026-06-17T08:53:22.688" v="105" actId="20577"/>
          <ac:spMkLst>
            <pc:docMk/>
            <pc:sldMk cId="336636389" sldId="845"/>
            <ac:spMk id="4" creationId="{8ADD69F6-7BCE-47D7-1C28-2BDF4D2882CC}"/>
          </ac:spMkLst>
        </pc:spChg>
        <pc:spChg chg="add del mod">
          <ac:chgData name="Carolynne Lord" userId="S::carlor@ceh.ac.uk::3796b8e2-e423-42eb-8144-22b935d2b113" providerId="AD" clId="Web-{E9525850-1680-875D-BDE7-5F69F562918A}" dt="2026-06-17T08:50:25.010" v="22"/>
          <ac:spMkLst>
            <pc:docMk/>
            <pc:sldMk cId="336636389" sldId="845"/>
            <ac:spMk id="7" creationId="{6BFEB4C1-0F22-4821-CC37-DCC2E213B0AA}"/>
          </ac:spMkLst>
        </pc:spChg>
      </pc:sldChg>
    </pc:docChg>
  </pc:docChgLst>
  <pc:docChgLst>
    <pc:chgData name="Carolynne Lord" userId="3796b8e2-e423-42eb-8144-22b935d2b113" providerId="ADAL" clId="{5FA43B43-7B05-43E3-84DD-B3A33A3B124C}"/>
    <pc:docChg chg="custSel addSld delSld modSld sldOrd modSection">
      <pc:chgData name="Carolynne Lord" userId="3796b8e2-e423-42eb-8144-22b935d2b113" providerId="ADAL" clId="{5FA43B43-7B05-43E3-84DD-B3A33A3B124C}" dt="2026-06-17T08:33:29.008" v="3388" actId="1076"/>
      <pc:docMkLst>
        <pc:docMk/>
      </pc:docMkLst>
      <pc:sldChg chg="del">
        <pc:chgData name="Carolynne Lord" userId="3796b8e2-e423-42eb-8144-22b935d2b113" providerId="ADAL" clId="{5FA43B43-7B05-43E3-84DD-B3A33A3B124C}" dt="2026-06-16T09:10:10.111" v="562" actId="47"/>
        <pc:sldMkLst>
          <pc:docMk/>
          <pc:sldMk cId="0" sldId="259"/>
        </pc:sldMkLst>
      </pc:sldChg>
      <pc:sldChg chg="del">
        <pc:chgData name="Carolynne Lord" userId="3796b8e2-e423-42eb-8144-22b935d2b113" providerId="ADAL" clId="{5FA43B43-7B05-43E3-84DD-B3A33A3B124C}" dt="2026-06-16T09:10:13.309" v="566" actId="47"/>
        <pc:sldMkLst>
          <pc:docMk/>
          <pc:sldMk cId="0" sldId="724"/>
        </pc:sldMkLst>
      </pc:sldChg>
      <pc:sldChg chg="del">
        <pc:chgData name="Carolynne Lord" userId="3796b8e2-e423-42eb-8144-22b935d2b113" providerId="ADAL" clId="{5FA43B43-7B05-43E3-84DD-B3A33A3B124C}" dt="2026-06-16T09:10:07.765" v="560" actId="47"/>
        <pc:sldMkLst>
          <pc:docMk/>
          <pc:sldMk cId="2026700421" sldId="725"/>
        </pc:sldMkLst>
      </pc:sldChg>
      <pc:sldChg chg="del">
        <pc:chgData name="Carolynne Lord" userId="3796b8e2-e423-42eb-8144-22b935d2b113" providerId="ADAL" clId="{5FA43B43-7B05-43E3-84DD-B3A33A3B124C}" dt="2026-06-16T09:10:09.044" v="561" actId="47"/>
        <pc:sldMkLst>
          <pc:docMk/>
          <pc:sldMk cId="1396858854" sldId="726"/>
        </pc:sldMkLst>
      </pc:sldChg>
      <pc:sldChg chg="del">
        <pc:chgData name="Carolynne Lord" userId="3796b8e2-e423-42eb-8144-22b935d2b113" providerId="ADAL" clId="{5FA43B43-7B05-43E3-84DD-B3A33A3B124C}" dt="2026-06-16T09:10:10.902" v="563" actId="47"/>
        <pc:sldMkLst>
          <pc:docMk/>
          <pc:sldMk cId="2299949479" sldId="727"/>
        </pc:sldMkLst>
      </pc:sldChg>
      <pc:sldChg chg="del">
        <pc:chgData name="Carolynne Lord" userId="3796b8e2-e423-42eb-8144-22b935d2b113" providerId="ADAL" clId="{5FA43B43-7B05-43E3-84DD-B3A33A3B124C}" dt="2026-06-16T09:10:11.559" v="564" actId="47"/>
        <pc:sldMkLst>
          <pc:docMk/>
          <pc:sldMk cId="2661764622" sldId="728"/>
        </pc:sldMkLst>
      </pc:sldChg>
      <pc:sldChg chg="del">
        <pc:chgData name="Carolynne Lord" userId="3796b8e2-e423-42eb-8144-22b935d2b113" providerId="ADAL" clId="{5FA43B43-7B05-43E3-84DD-B3A33A3B124C}" dt="2026-06-16T09:10:12.542" v="565" actId="47"/>
        <pc:sldMkLst>
          <pc:docMk/>
          <pc:sldMk cId="2806593641" sldId="729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194330959" sldId="734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3943908294" sldId="735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463755478" sldId="749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2489158530" sldId="753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445171672" sldId="756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4247989682" sldId="761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1546231649" sldId="762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3520441225" sldId="765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389613311" sldId="767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3204162586" sldId="768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2128794297" sldId="769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3421872586" sldId="770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1393292642" sldId="771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2480139865" sldId="774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3340624156" sldId="775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1216429209" sldId="787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986520284" sldId="788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1969762782" sldId="791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113427846" sldId="792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3857852773" sldId="793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93768142" sldId="794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287584480" sldId="795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227433911" sldId="797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2113127461" sldId="803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1087391556" sldId="814"/>
        </pc:sldMkLst>
      </pc:sldChg>
      <pc:sldChg chg="delSp modSp mod ord">
        <pc:chgData name="Carolynne Lord" userId="3796b8e2-e423-42eb-8144-22b935d2b113" providerId="ADAL" clId="{5FA43B43-7B05-43E3-84DD-B3A33A3B124C}" dt="2026-06-16T09:14:26.049" v="607"/>
        <pc:sldMkLst>
          <pc:docMk/>
          <pc:sldMk cId="147341025" sldId="815"/>
        </pc:sldMkLst>
        <pc:spChg chg="del">
          <ac:chgData name="Carolynne Lord" userId="3796b8e2-e423-42eb-8144-22b935d2b113" providerId="ADAL" clId="{5FA43B43-7B05-43E3-84DD-B3A33A3B124C}" dt="2026-06-16T09:10:30.311" v="584" actId="478"/>
          <ac:spMkLst>
            <pc:docMk/>
            <pc:sldMk cId="147341025" sldId="815"/>
            <ac:spMk id="6" creationId="{1E98BE74-6716-865B-4876-8B27D1B8F6A2}"/>
          </ac:spMkLst>
        </pc:spChg>
        <pc:spChg chg="mod">
          <ac:chgData name="Carolynne Lord" userId="3796b8e2-e423-42eb-8144-22b935d2b113" providerId="ADAL" clId="{5FA43B43-7B05-43E3-84DD-B3A33A3B124C}" dt="2026-06-16T09:10:27.814" v="583" actId="20577"/>
          <ac:spMkLst>
            <pc:docMk/>
            <pc:sldMk cId="147341025" sldId="815"/>
            <ac:spMk id="8" creationId="{1969459F-2C80-8CF4-F1DD-02D0D5C6B762}"/>
          </ac:spMkLst>
        </pc:spChg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1314236157" sldId="816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1223837340" sldId="817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3281904457" sldId="819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3039783637" sldId="820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1268283726" sldId="821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1317438832" sldId="822"/>
        </pc:sldMkLst>
      </pc:sldChg>
      <pc:sldChg chg="del">
        <pc:chgData name="Carolynne Lord" userId="3796b8e2-e423-42eb-8144-22b935d2b113" providerId="ADAL" clId="{5FA43B43-7B05-43E3-84DD-B3A33A3B124C}" dt="2026-06-16T09:10:45.922" v="585" actId="47"/>
        <pc:sldMkLst>
          <pc:docMk/>
          <pc:sldMk cId="3957170985" sldId="825"/>
        </pc:sldMkLst>
      </pc:sldChg>
      <pc:sldChg chg="addSp modSp">
        <pc:chgData name="Carolynne Lord" userId="3796b8e2-e423-42eb-8144-22b935d2b113" providerId="ADAL" clId="{5FA43B43-7B05-43E3-84DD-B3A33A3B124C}" dt="2026-06-16T09:12:37.486" v="586"/>
        <pc:sldMkLst>
          <pc:docMk/>
          <pc:sldMk cId="3550263409" sldId="826"/>
        </pc:sldMkLst>
        <pc:spChg chg="add mod">
          <ac:chgData name="Carolynne Lord" userId="3796b8e2-e423-42eb-8144-22b935d2b113" providerId="ADAL" clId="{5FA43B43-7B05-43E3-84DD-B3A33A3B124C}" dt="2026-06-16T09:12:37.486" v="586"/>
          <ac:spMkLst>
            <pc:docMk/>
            <pc:sldMk cId="3550263409" sldId="826"/>
            <ac:spMk id="5" creationId="{FDFD13A4-47E3-857D-32C9-A12F8EAC33E7}"/>
          </ac:spMkLst>
        </pc:spChg>
      </pc:sldChg>
      <pc:sldChg chg="addSp modSp mod">
        <pc:chgData name="Carolynne Lord" userId="3796b8e2-e423-42eb-8144-22b935d2b113" providerId="ADAL" clId="{5FA43B43-7B05-43E3-84DD-B3A33A3B124C}" dt="2026-06-17T08:26:32.184" v="2814" actId="20577"/>
        <pc:sldMkLst>
          <pc:docMk/>
          <pc:sldMk cId="3331522642" sldId="836"/>
        </pc:sldMkLst>
        <pc:spChg chg="add mod">
          <ac:chgData name="Carolynne Lord" userId="3796b8e2-e423-42eb-8144-22b935d2b113" providerId="ADAL" clId="{5FA43B43-7B05-43E3-84DD-B3A33A3B124C}" dt="2026-06-16T11:09:54.355" v="2354" actId="20577"/>
          <ac:spMkLst>
            <pc:docMk/>
            <pc:sldMk cId="3331522642" sldId="836"/>
            <ac:spMk id="5" creationId="{712884DD-A9FB-FE0D-6408-6A403AC85A28}"/>
          </ac:spMkLst>
        </pc:spChg>
        <pc:spChg chg="mod">
          <ac:chgData name="Carolynne Lord" userId="3796b8e2-e423-42eb-8144-22b935d2b113" providerId="ADAL" clId="{5FA43B43-7B05-43E3-84DD-B3A33A3B124C}" dt="2026-06-17T08:26:32.184" v="2814" actId="20577"/>
          <ac:spMkLst>
            <pc:docMk/>
            <pc:sldMk cId="3331522642" sldId="836"/>
            <ac:spMk id="9" creationId="{67BBA3C8-6C10-03E6-AC6E-4D649E1B68CE}"/>
          </ac:spMkLst>
        </pc:spChg>
      </pc:sldChg>
      <pc:sldChg chg="modSp mod">
        <pc:chgData name="Carolynne Lord" userId="3796b8e2-e423-42eb-8144-22b935d2b113" providerId="ADAL" clId="{5FA43B43-7B05-43E3-84DD-B3A33A3B124C}" dt="2026-06-16T12:42:47.980" v="2445" actId="14100"/>
        <pc:sldMkLst>
          <pc:docMk/>
          <pc:sldMk cId="1576172802" sldId="837"/>
        </pc:sldMkLst>
        <pc:spChg chg="mod">
          <ac:chgData name="Carolynne Lord" userId="3796b8e2-e423-42eb-8144-22b935d2b113" providerId="ADAL" clId="{5FA43B43-7B05-43E3-84DD-B3A33A3B124C}" dt="2026-06-16T12:42:47.980" v="2445" actId="14100"/>
          <ac:spMkLst>
            <pc:docMk/>
            <pc:sldMk cId="1576172802" sldId="837"/>
            <ac:spMk id="28" creationId="{817482E4-0946-9F95-A573-E704FC83D2F9}"/>
          </ac:spMkLst>
        </pc:spChg>
      </pc:sldChg>
      <pc:sldChg chg="addSp modSp mod">
        <pc:chgData name="Carolynne Lord" userId="3796b8e2-e423-42eb-8144-22b935d2b113" providerId="ADAL" clId="{5FA43B43-7B05-43E3-84DD-B3A33A3B124C}" dt="2026-06-16T11:09:22.864" v="2313"/>
        <pc:sldMkLst>
          <pc:docMk/>
          <pc:sldMk cId="193311876" sldId="843"/>
        </pc:sldMkLst>
        <pc:spChg chg="mod">
          <ac:chgData name="Carolynne Lord" userId="3796b8e2-e423-42eb-8144-22b935d2b113" providerId="ADAL" clId="{5FA43B43-7B05-43E3-84DD-B3A33A3B124C}" dt="2026-06-16T09:16:35.731" v="720" actId="1076"/>
          <ac:spMkLst>
            <pc:docMk/>
            <pc:sldMk cId="193311876" sldId="843"/>
            <ac:spMk id="4" creationId="{7FA8028D-5940-0872-C09A-CFF1C7D93A8C}"/>
          </ac:spMkLst>
        </pc:spChg>
        <pc:spChg chg="add mod">
          <ac:chgData name="Carolynne Lord" userId="3796b8e2-e423-42eb-8144-22b935d2b113" providerId="ADAL" clId="{5FA43B43-7B05-43E3-84DD-B3A33A3B124C}" dt="2026-06-16T11:09:22.864" v="2313"/>
          <ac:spMkLst>
            <pc:docMk/>
            <pc:sldMk cId="193311876" sldId="843"/>
            <ac:spMk id="6" creationId="{16A1BAD4-6647-E4E4-D6B1-257D23119F4E}"/>
          </ac:spMkLst>
        </pc:spChg>
        <pc:spChg chg="mod">
          <ac:chgData name="Carolynne Lord" userId="3796b8e2-e423-42eb-8144-22b935d2b113" providerId="ADAL" clId="{5FA43B43-7B05-43E3-84DD-B3A33A3B124C}" dt="2026-06-16T09:16:32.277" v="719" actId="20577"/>
          <ac:spMkLst>
            <pc:docMk/>
            <pc:sldMk cId="193311876" sldId="843"/>
            <ac:spMk id="28" creationId="{C148F052-6FF0-AC85-497D-C3DA13C39D19}"/>
          </ac:spMkLst>
        </pc:spChg>
      </pc:sldChg>
      <pc:sldChg chg="addSp delSp modSp add mod">
        <pc:chgData name="Carolynne Lord" userId="3796b8e2-e423-42eb-8144-22b935d2b113" providerId="ADAL" clId="{5FA43B43-7B05-43E3-84DD-B3A33A3B124C}" dt="2026-06-16T12:42:33.110" v="2444" actId="20577"/>
        <pc:sldMkLst>
          <pc:docMk/>
          <pc:sldMk cId="3873741726" sldId="844"/>
        </pc:sldMkLst>
        <pc:spChg chg="mod">
          <ac:chgData name="Carolynne Lord" userId="3796b8e2-e423-42eb-8144-22b935d2b113" providerId="ADAL" clId="{5FA43B43-7B05-43E3-84DD-B3A33A3B124C}" dt="2026-06-16T11:05:55.817" v="2312" actId="1076"/>
          <ac:spMkLst>
            <pc:docMk/>
            <pc:sldMk cId="3873741726" sldId="844"/>
            <ac:spMk id="3" creationId="{0B1B253D-93CB-F23A-C901-F8271B11BD0A}"/>
          </ac:spMkLst>
        </pc:spChg>
        <pc:spChg chg="add mod">
          <ac:chgData name="Carolynne Lord" userId="3796b8e2-e423-42eb-8144-22b935d2b113" providerId="ADAL" clId="{5FA43B43-7B05-43E3-84DD-B3A33A3B124C}" dt="2026-06-16T11:09:43.397" v="2335" actId="20577"/>
          <ac:spMkLst>
            <pc:docMk/>
            <pc:sldMk cId="3873741726" sldId="844"/>
            <ac:spMk id="4" creationId="{114E1249-23D4-A5BC-45F9-73602EA09E45}"/>
          </ac:spMkLst>
        </pc:spChg>
        <pc:spChg chg="mod">
          <ac:chgData name="Carolynne Lord" userId="3796b8e2-e423-42eb-8144-22b935d2b113" providerId="ADAL" clId="{5FA43B43-7B05-43E3-84DD-B3A33A3B124C}" dt="2026-06-16T12:42:33.110" v="2444" actId="20577"/>
          <ac:spMkLst>
            <pc:docMk/>
            <pc:sldMk cId="3873741726" sldId="844"/>
            <ac:spMk id="28" creationId="{4316B1FE-3739-7C52-DBF7-49DA968EBA2C}"/>
          </ac:spMkLst>
        </pc:spChg>
        <pc:picChg chg="mod">
          <ac:chgData name="Carolynne Lord" userId="3796b8e2-e423-42eb-8144-22b935d2b113" providerId="ADAL" clId="{5FA43B43-7B05-43E3-84DD-B3A33A3B124C}" dt="2026-05-28T09:36:29.494" v="61" actId="1076"/>
          <ac:picMkLst>
            <pc:docMk/>
            <pc:sldMk cId="3873741726" sldId="844"/>
            <ac:picMk id="10" creationId="{65B93057-2373-D65A-AE09-C953D858E756}"/>
          </ac:picMkLst>
        </pc:picChg>
      </pc:sldChg>
      <pc:sldChg chg="addSp delSp modSp add mod ord">
        <pc:chgData name="Carolynne Lord" userId="3796b8e2-e423-42eb-8144-22b935d2b113" providerId="ADAL" clId="{5FA43B43-7B05-43E3-84DD-B3A33A3B124C}" dt="2026-06-17T08:33:29.008" v="3388" actId="1076"/>
        <pc:sldMkLst>
          <pc:docMk/>
          <pc:sldMk cId="336636389" sldId="845"/>
        </pc:sldMkLst>
        <pc:spChg chg="del">
          <ac:chgData name="Carolynne Lord" userId="3796b8e2-e423-42eb-8144-22b935d2b113" providerId="ADAL" clId="{5FA43B43-7B05-43E3-84DD-B3A33A3B124C}" dt="2026-06-16T09:08:09.940" v="545" actId="478"/>
          <ac:spMkLst>
            <pc:docMk/>
            <pc:sldMk cId="336636389" sldId="845"/>
            <ac:spMk id="3" creationId="{F7526665-EF43-AB11-99C3-B3C175CE9665}"/>
          </ac:spMkLst>
        </pc:spChg>
        <pc:spChg chg="add del mod">
          <ac:chgData name="Carolynne Lord" userId="3796b8e2-e423-42eb-8144-22b935d2b113" providerId="ADAL" clId="{5FA43B43-7B05-43E3-84DD-B3A33A3B124C}" dt="2026-06-16T09:08:11.750" v="546" actId="478"/>
          <ac:spMkLst>
            <pc:docMk/>
            <pc:sldMk cId="336636389" sldId="845"/>
            <ac:spMk id="6" creationId="{628EA87B-B066-B42D-9024-5C09BCF8AC88}"/>
          </ac:spMkLst>
        </pc:spChg>
        <pc:spChg chg="add del mod">
          <ac:chgData name="Carolynne Lord" userId="3796b8e2-e423-42eb-8144-22b935d2b113" providerId="ADAL" clId="{5FA43B43-7B05-43E3-84DD-B3A33A3B124C}" dt="2026-06-16T09:08:15.478" v="549" actId="478"/>
          <ac:spMkLst>
            <pc:docMk/>
            <pc:sldMk cId="336636389" sldId="845"/>
            <ac:spMk id="8" creationId="{640B33AB-F2FC-FFEF-3339-DEE3AA347F4C}"/>
          </ac:spMkLst>
        </pc:spChg>
        <pc:spChg chg="add del mod">
          <ac:chgData name="Carolynne Lord" userId="3796b8e2-e423-42eb-8144-22b935d2b113" providerId="ADAL" clId="{5FA43B43-7B05-43E3-84DD-B3A33A3B124C}" dt="2026-06-16T09:08:16.566" v="550" actId="478"/>
          <ac:spMkLst>
            <pc:docMk/>
            <pc:sldMk cId="336636389" sldId="845"/>
            <ac:spMk id="11" creationId="{0AF0DDEE-98ED-4620-572F-2E2E80192148}"/>
          </ac:spMkLst>
        </pc:spChg>
        <pc:spChg chg="add mod">
          <ac:chgData name="Carolynne Lord" userId="3796b8e2-e423-42eb-8144-22b935d2b113" providerId="ADAL" clId="{5FA43B43-7B05-43E3-84DD-B3A33A3B124C}" dt="2026-06-17T08:33:22.696" v="3387" actId="20577"/>
          <ac:spMkLst>
            <pc:docMk/>
            <pc:sldMk cId="336636389" sldId="845"/>
            <ac:spMk id="15" creationId="{4EA2329B-04DC-BF0E-21D7-90A943DA6367}"/>
          </ac:spMkLst>
        </pc:spChg>
        <pc:spChg chg="del">
          <ac:chgData name="Carolynne Lord" userId="3796b8e2-e423-42eb-8144-22b935d2b113" providerId="ADAL" clId="{5FA43B43-7B05-43E3-84DD-B3A33A3B124C}" dt="2026-06-16T09:08:13.471" v="547" actId="478"/>
          <ac:spMkLst>
            <pc:docMk/>
            <pc:sldMk cId="336636389" sldId="845"/>
            <ac:spMk id="28" creationId="{C6B359BF-E6B0-3311-EFFD-9B5C03B011EC}"/>
          </ac:spMkLst>
        </pc:spChg>
        <pc:graphicFrameChg chg="add del mod">
          <ac:chgData name="Carolynne Lord" userId="3796b8e2-e423-42eb-8144-22b935d2b113" providerId="ADAL" clId="{5FA43B43-7B05-43E3-84DD-B3A33A3B124C}" dt="2026-06-16T09:09:04.047" v="552" actId="478"/>
          <ac:graphicFrameMkLst>
            <pc:docMk/>
            <pc:sldMk cId="336636389" sldId="845"/>
            <ac:graphicFrameMk id="12" creationId="{ECBBD6DF-ED2F-C1C9-4463-99FD339D31B1}"/>
          </ac:graphicFrameMkLst>
        </pc:graphicFrameChg>
        <pc:picChg chg="del">
          <ac:chgData name="Carolynne Lord" userId="3796b8e2-e423-42eb-8144-22b935d2b113" providerId="ADAL" clId="{5FA43B43-7B05-43E3-84DD-B3A33A3B124C}" dt="2026-06-16T09:08:14.202" v="548" actId="478"/>
          <ac:picMkLst>
            <pc:docMk/>
            <pc:sldMk cId="336636389" sldId="845"/>
            <ac:picMk id="10" creationId="{296FAEAE-DD5E-6FC5-41CC-E3B93B2C123D}"/>
          </ac:picMkLst>
        </pc:picChg>
        <pc:picChg chg="add mod">
          <ac:chgData name="Carolynne Lord" userId="3796b8e2-e423-42eb-8144-22b935d2b113" providerId="ADAL" clId="{5FA43B43-7B05-43E3-84DD-B3A33A3B124C}" dt="2026-06-17T08:33:29.008" v="3388" actId="1076"/>
          <ac:picMkLst>
            <pc:docMk/>
            <pc:sldMk cId="336636389" sldId="845"/>
            <ac:picMk id="14" creationId="{36FC6805-686C-FF39-8024-DEA49FC607BF}"/>
          </ac:picMkLst>
        </pc:picChg>
      </pc:sldChg>
      <pc:sldChg chg="delSp modSp add mod">
        <pc:chgData name="Carolynne Lord" userId="3796b8e2-e423-42eb-8144-22b935d2b113" providerId="ADAL" clId="{5FA43B43-7B05-43E3-84DD-B3A33A3B124C}" dt="2026-06-16T09:57:09.638" v="1717" actId="20577"/>
        <pc:sldMkLst>
          <pc:docMk/>
          <pc:sldMk cId="766923586" sldId="846"/>
        </pc:sldMkLst>
        <pc:spChg chg="mod">
          <ac:chgData name="Carolynne Lord" userId="3796b8e2-e423-42eb-8144-22b935d2b113" providerId="ADAL" clId="{5FA43B43-7B05-43E3-84DD-B3A33A3B124C}" dt="2026-06-16T09:13:16.678" v="604" actId="20577"/>
          <ac:spMkLst>
            <pc:docMk/>
            <pc:sldMk cId="766923586" sldId="846"/>
            <ac:spMk id="3" creationId="{E591AB0F-9AF7-E4B3-A587-2639C3540EBF}"/>
          </ac:spMkLst>
        </pc:spChg>
        <pc:spChg chg="mod">
          <ac:chgData name="Carolynne Lord" userId="3796b8e2-e423-42eb-8144-22b935d2b113" providerId="ADAL" clId="{5FA43B43-7B05-43E3-84DD-B3A33A3B124C}" dt="2026-06-16T09:44:52.730" v="1203" actId="20577"/>
          <ac:spMkLst>
            <pc:docMk/>
            <pc:sldMk cId="766923586" sldId="846"/>
            <ac:spMk id="12" creationId="{FE9A54D6-FAF8-F30C-45CF-E8DD12B47895}"/>
          </ac:spMkLst>
        </pc:spChg>
        <pc:spChg chg="mod">
          <ac:chgData name="Carolynne Lord" userId="3796b8e2-e423-42eb-8144-22b935d2b113" providerId="ADAL" clId="{5FA43B43-7B05-43E3-84DD-B3A33A3B124C}" dt="2026-06-16T09:57:09.638" v="1717" actId="20577"/>
          <ac:spMkLst>
            <pc:docMk/>
            <pc:sldMk cId="766923586" sldId="846"/>
            <ac:spMk id="14" creationId="{3750F89F-DDB7-988A-E58A-61B776FA6DD7}"/>
          </ac:spMkLst>
        </pc:spChg>
        <pc:spChg chg="mod">
          <ac:chgData name="Carolynne Lord" userId="3796b8e2-e423-42eb-8144-22b935d2b113" providerId="ADAL" clId="{5FA43B43-7B05-43E3-84DD-B3A33A3B124C}" dt="2026-06-16T09:46:17.593" v="1499" actId="20577"/>
          <ac:spMkLst>
            <pc:docMk/>
            <pc:sldMk cId="766923586" sldId="846"/>
            <ac:spMk id="28" creationId="{5CED6022-9864-7B3A-B23A-280DE93010D3}"/>
          </ac:spMkLst>
        </pc:spChg>
        <pc:spChg chg="mod">
          <ac:chgData name="Carolynne Lord" userId="3796b8e2-e423-42eb-8144-22b935d2b113" providerId="ADAL" clId="{5FA43B43-7B05-43E3-84DD-B3A33A3B124C}" dt="2026-06-16T09:45:44.758" v="1372" actId="20577"/>
          <ac:spMkLst>
            <pc:docMk/>
            <pc:sldMk cId="766923586" sldId="846"/>
            <ac:spMk id="29" creationId="{841DE232-2716-8455-3B33-96C1A3D12D01}"/>
          </ac:spMkLst>
        </pc:spChg>
        <pc:spChg chg="mod">
          <ac:chgData name="Carolynne Lord" userId="3796b8e2-e423-42eb-8144-22b935d2b113" providerId="ADAL" clId="{5FA43B43-7B05-43E3-84DD-B3A33A3B124C}" dt="2026-06-16T09:45:11.450" v="1262" actId="20577"/>
          <ac:spMkLst>
            <pc:docMk/>
            <pc:sldMk cId="766923586" sldId="846"/>
            <ac:spMk id="31" creationId="{9D5CCD6A-0D3D-9413-1001-0A54B3AAAEE9}"/>
          </ac:spMkLst>
        </pc:spChg>
        <pc:spChg chg="del">
          <ac:chgData name="Carolynne Lord" userId="3796b8e2-e423-42eb-8144-22b935d2b113" providerId="ADAL" clId="{5FA43B43-7B05-43E3-84DD-B3A33A3B124C}" dt="2026-06-16T09:13:19.286" v="605" actId="478"/>
          <ac:spMkLst>
            <pc:docMk/>
            <pc:sldMk cId="766923586" sldId="846"/>
            <ac:spMk id="32" creationId="{BA230DF4-CE55-07C5-78D3-B830C8584B36}"/>
          </ac:spMkLst>
        </pc:spChg>
        <pc:spChg chg="mod">
          <ac:chgData name="Carolynne Lord" userId="3796b8e2-e423-42eb-8144-22b935d2b113" providerId="ADAL" clId="{5FA43B43-7B05-43E3-84DD-B3A33A3B124C}" dt="2026-06-16T09:13:05.940" v="591" actId="20577"/>
          <ac:spMkLst>
            <pc:docMk/>
            <pc:sldMk cId="766923586" sldId="846"/>
            <ac:spMk id="33" creationId="{B6B3593F-9033-CC9A-9B77-C09E34492C7B}"/>
          </ac:spMkLst>
        </pc:spChg>
      </pc:sldChg>
      <pc:sldChg chg="addSp delSp modSp add mod">
        <pc:chgData name="Carolynne Lord" userId="3796b8e2-e423-42eb-8144-22b935d2b113" providerId="ADAL" clId="{5FA43B43-7B05-43E3-84DD-B3A33A3B124C}" dt="2026-06-16T11:09:33.749" v="2318" actId="20577"/>
        <pc:sldMkLst>
          <pc:docMk/>
          <pc:sldMk cId="2638893387" sldId="847"/>
        </pc:sldMkLst>
        <pc:spChg chg="mod">
          <ac:chgData name="Carolynne Lord" userId="3796b8e2-e423-42eb-8144-22b935d2b113" providerId="ADAL" clId="{5FA43B43-7B05-43E3-84DD-B3A33A3B124C}" dt="2026-06-16T09:17:05.123" v="734" actId="20577"/>
          <ac:spMkLst>
            <pc:docMk/>
            <pc:sldMk cId="2638893387" sldId="847"/>
            <ac:spMk id="3" creationId="{9FE40368-8ED8-6C21-16C6-CA4E63441033}"/>
          </ac:spMkLst>
        </pc:spChg>
        <pc:spChg chg="del">
          <ac:chgData name="Carolynne Lord" userId="3796b8e2-e423-42eb-8144-22b935d2b113" providerId="ADAL" clId="{5FA43B43-7B05-43E3-84DD-B3A33A3B124C}" dt="2026-06-16T09:18:49.443" v="874" actId="478"/>
          <ac:spMkLst>
            <pc:docMk/>
            <pc:sldMk cId="2638893387" sldId="847"/>
            <ac:spMk id="4" creationId="{B9DFEC8C-E973-5830-AD9A-53FF36F06EB6}"/>
          </ac:spMkLst>
        </pc:spChg>
        <pc:spChg chg="add mod">
          <ac:chgData name="Carolynne Lord" userId="3796b8e2-e423-42eb-8144-22b935d2b113" providerId="ADAL" clId="{5FA43B43-7B05-43E3-84DD-B3A33A3B124C}" dt="2026-06-16T11:09:33.749" v="2318" actId="20577"/>
          <ac:spMkLst>
            <pc:docMk/>
            <pc:sldMk cId="2638893387" sldId="847"/>
            <ac:spMk id="6" creationId="{06E7943C-996C-85FF-1B53-D97DF2FFFE7E}"/>
          </ac:spMkLst>
        </pc:spChg>
        <pc:spChg chg="mod">
          <ac:chgData name="Carolynne Lord" userId="3796b8e2-e423-42eb-8144-22b935d2b113" providerId="ADAL" clId="{5FA43B43-7B05-43E3-84DD-B3A33A3B124C}" dt="2026-06-16T09:22:49.779" v="1065" actId="20577"/>
          <ac:spMkLst>
            <pc:docMk/>
            <pc:sldMk cId="2638893387" sldId="847"/>
            <ac:spMk id="28" creationId="{9F640864-B983-45B3-5C3C-197D34C48C30}"/>
          </ac:spMkLst>
        </pc:spChg>
        <pc:picChg chg="mod modCrop">
          <ac:chgData name="Carolynne Lord" userId="3796b8e2-e423-42eb-8144-22b935d2b113" providerId="ADAL" clId="{5FA43B43-7B05-43E3-84DD-B3A33A3B124C}" dt="2026-06-16T09:23:48.727" v="1068" actId="18131"/>
          <ac:picMkLst>
            <pc:docMk/>
            <pc:sldMk cId="2638893387" sldId="847"/>
            <ac:picMk id="10" creationId="{DE2377AE-6310-1365-0D60-CE69BEC86084}"/>
          </ac:picMkLst>
        </pc:picChg>
      </pc:sldChg>
      <pc:sldChg chg="delSp modSp add mod ord">
        <pc:chgData name="Carolynne Lord" userId="3796b8e2-e423-42eb-8144-22b935d2b113" providerId="ADAL" clId="{5FA43B43-7B05-43E3-84DD-B3A33A3B124C}" dt="2026-06-16T11:05:41.098" v="2311" actId="20577"/>
        <pc:sldMkLst>
          <pc:docMk/>
          <pc:sldMk cId="2811612172" sldId="848"/>
        </pc:sldMkLst>
        <pc:spChg chg="mod">
          <ac:chgData name="Carolynne Lord" userId="3796b8e2-e423-42eb-8144-22b935d2b113" providerId="ADAL" clId="{5FA43B43-7B05-43E3-84DD-B3A33A3B124C}" dt="2026-06-16T11:05:21.192" v="2263" actId="20577"/>
          <ac:spMkLst>
            <pc:docMk/>
            <pc:sldMk cId="2811612172" sldId="848"/>
            <ac:spMk id="3" creationId="{76F061B6-20AA-7C07-1D44-2CCDE054C860}"/>
          </ac:spMkLst>
        </pc:spChg>
        <pc:spChg chg="mod">
          <ac:chgData name="Carolynne Lord" userId="3796b8e2-e423-42eb-8144-22b935d2b113" providerId="ADAL" clId="{5FA43B43-7B05-43E3-84DD-B3A33A3B124C}" dt="2026-06-16T10:51:05.838" v="2076" actId="1076"/>
          <ac:spMkLst>
            <pc:docMk/>
            <pc:sldMk cId="2811612172" sldId="848"/>
            <ac:spMk id="4" creationId="{F4289ECD-D514-B101-9FF0-2F77F0B60E43}"/>
          </ac:spMkLst>
        </pc:spChg>
        <pc:spChg chg="mod">
          <ac:chgData name="Carolynne Lord" userId="3796b8e2-e423-42eb-8144-22b935d2b113" providerId="ADAL" clId="{5FA43B43-7B05-43E3-84DD-B3A33A3B124C}" dt="2026-06-16T10:51:05.838" v="2076" actId="1076"/>
          <ac:spMkLst>
            <pc:docMk/>
            <pc:sldMk cId="2811612172" sldId="848"/>
            <ac:spMk id="9" creationId="{EA9B4C17-35AD-7B14-B2CB-BF0A7C430CF0}"/>
          </ac:spMkLst>
        </pc:spChg>
        <pc:spChg chg="mod">
          <ac:chgData name="Carolynne Lord" userId="3796b8e2-e423-42eb-8144-22b935d2b113" providerId="ADAL" clId="{5FA43B43-7B05-43E3-84DD-B3A33A3B124C}" dt="2026-06-16T10:51:05.838" v="2076" actId="1076"/>
          <ac:spMkLst>
            <pc:docMk/>
            <pc:sldMk cId="2811612172" sldId="848"/>
            <ac:spMk id="10" creationId="{6F06E359-77DB-CCBC-7D16-2AC17EFD7E0A}"/>
          </ac:spMkLst>
        </pc:spChg>
        <pc:spChg chg="mod">
          <ac:chgData name="Carolynne Lord" userId="3796b8e2-e423-42eb-8144-22b935d2b113" providerId="ADAL" clId="{5FA43B43-7B05-43E3-84DD-B3A33A3B124C}" dt="2026-06-16T10:51:05.838" v="2076" actId="1076"/>
          <ac:spMkLst>
            <pc:docMk/>
            <pc:sldMk cId="2811612172" sldId="848"/>
            <ac:spMk id="11" creationId="{E996D6EE-3C03-4EF4-52E4-29B1B8DBE28B}"/>
          </ac:spMkLst>
        </pc:spChg>
        <pc:spChg chg="mod">
          <ac:chgData name="Carolynne Lord" userId="3796b8e2-e423-42eb-8144-22b935d2b113" providerId="ADAL" clId="{5FA43B43-7B05-43E3-84DD-B3A33A3B124C}" dt="2026-06-16T10:51:05.838" v="2076" actId="1076"/>
          <ac:spMkLst>
            <pc:docMk/>
            <pc:sldMk cId="2811612172" sldId="848"/>
            <ac:spMk id="24" creationId="{B678930E-54DA-CB01-81A0-C0FB948E41EB}"/>
          </ac:spMkLst>
        </pc:spChg>
        <pc:spChg chg="mod">
          <ac:chgData name="Carolynne Lord" userId="3796b8e2-e423-42eb-8144-22b935d2b113" providerId="ADAL" clId="{5FA43B43-7B05-43E3-84DD-B3A33A3B124C}" dt="2026-06-16T10:48:22.394" v="1780" actId="20577"/>
          <ac:spMkLst>
            <pc:docMk/>
            <pc:sldMk cId="2811612172" sldId="848"/>
            <ac:spMk id="33" creationId="{243976BD-ECBA-8D59-AAA0-7B3CF8984891}"/>
          </ac:spMkLst>
        </pc:spChg>
        <pc:spChg chg="mod">
          <ac:chgData name="Carolynne Lord" userId="3796b8e2-e423-42eb-8144-22b935d2b113" providerId="ADAL" clId="{5FA43B43-7B05-43E3-84DD-B3A33A3B124C}" dt="2026-06-16T11:05:34.393" v="2299" actId="20577"/>
          <ac:spMkLst>
            <pc:docMk/>
            <pc:sldMk cId="2811612172" sldId="848"/>
            <ac:spMk id="36" creationId="{7E0F3699-D427-322B-2B2D-D6BE96ECFC87}"/>
          </ac:spMkLst>
        </pc:spChg>
        <pc:spChg chg="mod">
          <ac:chgData name="Carolynne Lord" userId="3796b8e2-e423-42eb-8144-22b935d2b113" providerId="ADAL" clId="{5FA43B43-7B05-43E3-84DD-B3A33A3B124C}" dt="2026-06-16T11:04:57.498" v="2172" actId="20577"/>
          <ac:spMkLst>
            <pc:docMk/>
            <pc:sldMk cId="2811612172" sldId="848"/>
            <ac:spMk id="37" creationId="{B94AD6D5-3A96-A240-F982-28FC8254D624}"/>
          </ac:spMkLst>
        </pc:spChg>
        <pc:spChg chg="mod">
          <ac:chgData name="Carolynne Lord" userId="3796b8e2-e423-42eb-8144-22b935d2b113" providerId="ADAL" clId="{5FA43B43-7B05-43E3-84DD-B3A33A3B124C}" dt="2026-06-16T11:05:41.098" v="2311" actId="20577"/>
          <ac:spMkLst>
            <pc:docMk/>
            <pc:sldMk cId="2811612172" sldId="848"/>
            <ac:spMk id="38" creationId="{1CD20A7D-AFC8-C76D-71E9-0A1B232F5E81}"/>
          </ac:spMkLst>
        </pc:spChg>
        <pc:spChg chg="del">
          <ac:chgData name="Carolynne Lord" userId="3796b8e2-e423-42eb-8144-22b935d2b113" providerId="ADAL" clId="{5FA43B43-7B05-43E3-84DD-B3A33A3B124C}" dt="2026-06-16T10:48:05.738" v="1727" actId="478"/>
          <ac:spMkLst>
            <pc:docMk/>
            <pc:sldMk cId="2811612172" sldId="848"/>
            <ac:spMk id="39" creationId="{51BAED2E-4B0C-D1B6-ED09-A077325166F9}"/>
          </ac:spMkLst>
        </pc:spChg>
        <pc:spChg chg="del">
          <ac:chgData name="Carolynne Lord" userId="3796b8e2-e423-42eb-8144-22b935d2b113" providerId="ADAL" clId="{5FA43B43-7B05-43E3-84DD-B3A33A3B124C}" dt="2026-06-16T10:48:06.317" v="1728" actId="478"/>
          <ac:spMkLst>
            <pc:docMk/>
            <pc:sldMk cId="2811612172" sldId="848"/>
            <ac:spMk id="40" creationId="{2B6FC06A-3CD9-B081-EE21-91EE7EB4277D}"/>
          </ac:spMkLst>
        </pc:spChg>
        <pc:spChg chg="del">
          <ac:chgData name="Carolynne Lord" userId="3796b8e2-e423-42eb-8144-22b935d2b113" providerId="ADAL" clId="{5FA43B43-7B05-43E3-84DD-B3A33A3B124C}" dt="2026-06-16T10:48:03.722" v="1724" actId="478"/>
          <ac:spMkLst>
            <pc:docMk/>
            <pc:sldMk cId="2811612172" sldId="848"/>
            <ac:spMk id="41" creationId="{8D9CF665-3691-8849-C100-8CC30D4A6F6E}"/>
          </ac:spMkLst>
        </pc:spChg>
        <pc:spChg chg="del">
          <ac:chgData name="Carolynne Lord" userId="3796b8e2-e423-42eb-8144-22b935d2b113" providerId="ADAL" clId="{5FA43B43-7B05-43E3-84DD-B3A33A3B124C}" dt="2026-06-16T10:48:03.257" v="1723" actId="478"/>
          <ac:spMkLst>
            <pc:docMk/>
            <pc:sldMk cId="2811612172" sldId="848"/>
            <ac:spMk id="43" creationId="{C3C03DB0-7A52-029E-0E3A-944B2907FC2B}"/>
          </ac:spMkLst>
        </pc:spChg>
        <pc:spChg chg="del">
          <ac:chgData name="Carolynne Lord" userId="3796b8e2-e423-42eb-8144-22b935d2b113" providerId="ADAL" clId="{5FA43B43-7B05-43E3-84DD-B3A33A3B124C}" dt="2026-06-16T10:48:04.296" v="1725" actId="478"/>
          <ac:spMkLst>
            <pc:docMk/>
            <pc:sldMk cId="2811612172" sldId="848"/>
            <ac:spMk id="44" creationId="{026337BD-7B62-465D-ADDF-4ED51142B902}"/>
          </ac:spMkLst>
        </pc:spChg>
        <pc:spChg chg="del">
          <ac:chgData name="Carolynne Lord" userId="3796b8e2-e423-42eb-8144-22b935d2b113" providerId="ADAL" clId="{5FA43B43-7B05-43E3-84DD-B3A33A3B124C}" dt="2026-06-16T10:48:05.122" v="1726" actId="478"/>
          <ac:spMkLst>
            <pc:docMk/>
            <pc:sldMk cId="2811612172" sldId="848"/>
            <ac:spMk id="45" creationId="{7B675746-ACC6-EB7E-2931-2CA59978EEDA}"/>
          </ac:spMkLst>
        </pc:spChg>
        <pc:spChg chg="del">
          <ac:chgData name="Carolynne Lord" userId="3796b8e2-e423-42eb-8144-22b935d2b113" providerId="ADAL" clId="{5FA43B43-7B05-43E3-84DD-B3A33A3B124C}" dt="2026-06-16T10:48:01.865" v="1721" actId="478"/>
          <ac:spMkLst>
            <pc:docMk/>
            <pc:sldMk cId="2811612172" sldId="848"/>
            <ac:spMk id="46" creationId="{E87A0E65-0264-9DD9-C368-ECF3A4951C77}"/>
          </ac:spMkLst>
        </pc:spChg>
        <pc:spChg chg="del">
          <ac:chgData name="Carolynne Lord" userId="3796b8e2-e423-42eb-8144-22b935d2b113" providerId="ADAL" clId="{5FA43B43-7B05-43E3-84DD-B3A33A3B124C}" dt="2026-06-16T10:48:02.664" v="1722" actId="478"/>
          <ac:spMkLst>
            <pc:docMk/>
            <pc:sldMk cId="2811612172" sldId="848"/>
            <ac:spMk id="47" creationId="{4825E3DD-5A7F-14DF-F569-5FC05B7EBBF2}"/>
          </ac:spMkLst>
        </pc:spChg>
      </pc:sldChg>
      <pc:sldChg chg="addSp delSp modSp add del mod ord">
        <pc:chgData name="Carolynne Lord" userId="3796b8e2-e423-42eb-8144-22b935d2b113" providerId="ADAL" clId="{5FA43B43-7B05-43E3-84DD-B3A33A3B124C}" dt="2026-06-17T08:30:50.419" v="3319" actId="47"/>
        <pc:sldMkLst>
          <pc:docMk/>
          <pc:sldMk cId="1306964778" sldId="849"/>
        </pc:sldMkLst>
        <pc:spChg chg="del">
          <ac:chgData name="Carolynne Lord" userId="3796b8e2-e423-42eb-8144-22b935d2b113" providerId="ADAL" clId="{5FA43B43-7B05-43E3-84DD-B3A33A3B124C}" dt="2026-06-16T12:42:04.767" v="2427" actId="478"/>
          <ac:spMkLst>
            <pc:docMk/>
            <pc:sldMk cId="1306964778" sldId="849"/>
            <ac:spMk id="2" creationId="{1A704782-0B15-CCA9-FA56-771D29427ED2}"/>
          </ac:spMkLst>
        </pc:spChg>
        <pc:spChg chg="mod">
          <ac:chgData name="Carolynne Lord" userId="3796b8e2-e423-42eb-8144-22b935d2b113" providerId="ADAL" clId="{5FA43B43-7B05-43E3-84DD-B3A33A3B124C}" dt="2026-06-16T12:42:01.531" v="2426" actId="20577"/>
          <ac:spMkLst>
            <pc:docMk/>
            <pc:sldMk cId="1306964778" sldId="849"/>
            <ac:spMk id="4" creationId="{216599CF-CDF0-80C7-5EE3-4D58C0EA2F11}"/>
          </ac:spMkLst>
        </pc:spChg>
        <pc:spChg chg="del">
          <ac:chgData name="Carolynne Lord" userId="3796b8e2-e423-42eb-8144-22b935d2b113" providerId="ADAL" clId="{5FA43B43-7B05-43E3-84DD-B3A33A3B124C}" dt="2026-06-16T12:42:17.891" v="2435" actId="478"/>
          <ac:spMkLst>
            <pc:docMk/>
            <pc:sldMk cId="1306964778" sldId="849"/>
            <ac:spMk id="5" creationId="{D7F34462-B0DB-1AD4-1932-BF4570CE04E6}"/>
          </ac:spMkLst>
        </pc:spChg>
        <pc:spChg chg="del">
          <ac:chgData name="Carolynne Lord" userId="3796b8e2-e423-42eb-8144-22b935d2b113" providerId="ADAL" clId="{5FA43B43-7B05-43E3-84DD-B3A33A3B124C}" dt="2026-06-16T12:42:07.105" v="2428" actId="478"/>
          <ac:spMkLst>
            <pc:docMk/>
            <pc:sldMk cId="1306964778" sldId="849"/>
            <ac:spMk id="7" creationId="{7DE9A37F-97B4-AFB8-9659-A92C83C9C656}"/>
          </ac:spMkLst>
        </pc:spChg>
        <pc:spChg chg="del">
          <ac:chgData name="Carolynne Lord" userId="3796b8e2-e423-42eb-8144-22b935d2b113" providerId="ADAL" clId="{5FA43B43-7B05-43E3-84DD-B3A33A3B124C}" dt="2026-06-16T12:42:12.882" v="2432" actId="478"/>
          <ac:spMkLst>
            <pc:docMk/>
            <pc:sldMk cId="1306964778" sldId="849"/>
            <ac:spMk id="8" creationId="{83A393BF-9A35-8A86-9920-6D1333185E9C}"/>
          </ac:spMkLst>
        </pc:spChg>
        <pc:spChg chg="del">
          <ac:chgData name="Carolynne Lord" userId="3796b8e2-e423-42eb-8144-22b935d2b113" providerId="ADAL" clId="{5FA43B43-7B05-43E3-84DD-B3A33A3B124C}" dt="2026-06-16T12:42:12.093" v="2431" actId="478"/>
          <ac:spMkLst>
            <pc:docMk/>
            <pc:sldMk cId="1306964778" sldId="849"/>
            <ac:spMk id="9" creationId="{C34CA978-55AA-6528-BEA2-A888676A18D2}"/>
          </ac:spMkLst>
        </pc:spChg>
        <pc:spChg chg="add del mod">
          <ac:chgData name="Carolynne Lord" userId="3796b8e2-e423-42eb-8144-22b935d2b113" providerId="ADAL" clId="{5FA43B43-7B05-43E3-84DD-B3A33A3B124C}" dt="2026-06-16T12:42:09.773" v="2429" actId="478"/>
          <ac:spMkLst>
            <pc:docMk/>
            <pc:sldMk cId="1306964778" sldId="849"/>
            <ac:spMk id="11" creationId="{4BA16AB4-D5C3-FC91-83E6-9FDF736B6F70}"/>
          </ac:spMkLst>
        </pc:spChg>
        <pc:spChg chg="add del mod">
          <ac:chgData name="Carolynne Lord" userId="3796b8e2-e423-42eb-8144-22b935d2b113" providerId="ADAL" clId="{5FA43B43-7B05-43E3-84DD-B3A33A3B124C}" dt="2026-06-16T12:42:10.956" v="2430" actId="478"/>
          <ac:spMkLst>
            <pc:docMk/>
            <pc:sldMk cId="1306964778" sldId="849"/>
            <ac:spMk id="13" creationId="{3424083B-944E-B15A-06D1-5ED0EE3CCE63}"/>
          </ac:spMkLst>
        </pc:spChg>
        <pc:spChg chg="add del mod">
          <ac:chgData name="Carolynne Lord" userId="3796b8e2-e423-42eb-8144-22b935d2b113" providerId="ADAL" clId="{5FA43B43-7B05-43E3-84DD-B3A33A3B124C}" dt="2026-06-16T12:42:14.237" v="2433" actId="478"/>
          <ac:spMkLst>
            <pc:docMk/>
            <pc:sldMk cId="1306964778" sldId="849"/>
            <ac:spMk id="15" creationId="{83E6D79E-9E12-4404-77E9-031A8CA76D91}"/>
          </ac:spMkLst>
        </pc:spChg>
        <pc:spChg chg="add del mod">
          <ac:chgData name="Carolynne Lord" userId="3796b8e2-e423-42eb-8144-22b935d2b113" providerId="ADAL" clId="{5FA43B43-7B05-43E3-84DD-B3A33A3B124C}" dt="2026-06-16T12:42:15.953" v="2434" actId="478"/>
          <ac:spMkLst>
            <pc:docMk/>
            <pc:sldMk cId="1306964778" sldId="849"/>
            <ac:spMk id="17" creationId="{FE116956-A21F-C4CB-1A14-D6E894A92498}"/>
          </ac:spMkLst>
        </pc:spChg>
        <pc:spChg chg="add mod">
          <ac:chgData name="Carolynne Lord" userId="3796b8e2-e423-42eb-8144-22b935d2b113" providerId="ADAL" clId="{5FA43B43-7B05-43E3-84DD-B3A33A3B124C}" dt="2026-06-16T12:42:17.891" v="2435" actId="478"/>
          <ac:spMkLst>
            <pc:docMk/>
            <pc:sldMk cId="1306964778" sldId="849"/>
            <ac:spMk id="19" creationId="{EA7E9F00-125F-144E-32F8-E96C19962CF4}"/>
          </ac:spMkLst>
        </pc:spChg>
        <pc:spChg chg="add mod">
          <ac:chgData name="Carolynne Lord" userId="3796b8e2-e423-42eb-8144-22b935d2b113" providerId="ADAL" clId="{5FA43B43-7B05-43E3-84DD-B3A33A3B124C}" dt="2026-06-16T12:44:57.300" v="2777" actId="20577"/>
          <ac:spMkLst>
            <pc:docMk/>
            <pc:sldMk cId="1306964778" sldId="849"/>
            <ac:spMk id="20" creationId="{3D76AFFC-043E-3998-77AD-CFDA3CCE2EFD}"/>
          </ac:spMkLst>
        </pc:spChg>
      </pc:sldChg>
      <pc:sldChg chg="add del">
        <pc:chgData name="Carolynne Lord" userId="3796b8e2-e423-42eb-8144-22b935d2b113" providerId="ADAL" clId="{5FA43B43-7B05-43E3-84DD-B3A33A3B124C}" dt="2026-06-17T08:28:53.545" v="2819" actId="47"/>
        <pc:sldMkLst>
          <pc:docMk/>
          <pc:sldMk cId="1395573539" sldId="85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FFFD52-4E12-EC8E-AAEF-39C3A0AD756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+mn-lt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3ABF57-5B87-44D4-F162-2819D1168FD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4898D0-32BC-4F94-B73D-13AC2973180F}" type="datetimeFigureOut">
              <a:rPr lang="en-GB" smtClean="0">
                <a:latin typeface="+mn-lt"/>
              </a:rPr>
              <a:t>17/06/2026</a:t>
            </a:fld>
            <a:endParaRPr lang="en-GB" dirty="0"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BA8452-D524-8034-26C6-AAB20B831C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F1D46C-0051-0CFA-56AD-A9B54BCCD5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706D3-7BA1-4691-8510-215EF3DC7812}" type="slidenum">
              <a:rPr lang="en-GB" smtClean="0">
                <a:latin typeface="+mn-lt"/>
              </a:rPr>
              <a:t>‹#›</a:t>
            </a:fld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1071932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+mn-lt"/>
              </a:defRPr>
            </a:lvl1pPr>
          </a:lstStyle>
          <a:p>
            <a:fld id="{A65CA9E3-CD76-4ECB-83AE-AF5819DFEB96}" type="datetimeFigureOut">
              <a:rPr lang="en-GB" smtClean="0"/>
              <a:pPr/>
              <a:t>17/06/2026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+mn-lt"/>
              </a:defRPr>
            </a:lvl1pPr>
          </a:lstStyle>
          <a:p>
            <a:fld id="{D9D9A469-41C0-4345-A332-60C64BEE914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76162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5" Type="http://schemas.openxmlformats.org/officeDocument/2006/relationships/image" Target="../media/image25.png"/><Relationship Id="rId4" Type="http://schemas.openxmlformats.org/officeDocument/2006/relationships/image" Target="../media/image21.png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3.png"/><Relationship Id="rId5" Type="http://schemas.openxmlformats.org/officeDocument/2006/relationships/image" Target="../media/image25.png"/><Relationship Id="rId4" Type="http://schemas.openxmlformats.org/officeDocument/2006/relationships/image" Target="../media/image21.png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C39EC67-35FF-2A44-894E-F494E04CA3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43523" y="0"/>
            <a:ext cx="7848050" cy="6857519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30C1D17-0A26-073C-8FD3-3D9C9D9B7A16}"/>
              </a:ext>
            </a:extLst>
          </p:cNvPr>
          <p:cNvGrpSpPr/>
          <p:nvPr userDrawn="1"/>
        </p:nvGrpSpPr>
        <p:grpSpPr>
          <a:xfrm>
            <a:off x="444894" y="5891285"/>
            <a:ext cx="3806509" cy="560461"/>
            <a:chOff x="444894" y="5891285"/>
            <a:chExt cx="3806509" cy="560461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0EA0FEA6-EEEE-BCA4-FC3C-67250D6B2ABC}"/>
                </a:ext>
              </a:extLst>
            </p:cNvPr>
            <p:cNvGrpSpPr/>
            <p:nvPr userDrawn="1"/>
          </p:nvGrpSpPr>
          <p:grpSpPr>
            <a:xfrm>
              <a:off x="444894" y="5891285"/>
              <a:ext cx="2121117" cy="560461"/>
              <a:chOff x="444894" y="5881858"/>
              <a:chExt cx="2121117" cy="560461"/>
            </a:xfrm>
          </p:grpSpPr>
          <p:sp>
            <p:nvSpPr>
              <p:cNvPr id="8" name="object 8"/>
              <p:cNvSpPr/>
              <p:nvPr/>
            </p:nvSpPr>
            <p:spPr>
              <a:xfrm>
                <a:off x="1097760" y="5990273"/>
                <a:ext cx="1468251" cy="341167"/>
              </a:xfrm>
              <a:custGeom>
                <a:avLst/>
                <a:gdLst/>
                <a:ahLst/>
                <a:cxnLst/>
                <a:rect l="l" t="t" r="r" b="b"/>
                <a:pathLst>
                  <a:path w="2421254" h="562609">
                    <a:moveTo>
                      <a:pt x="76395" y="9737"/>
                    </a:moveTo>
                    <a:lnTo>
                      <a:pt x="0" y="9737"/>
                    </a:lnTo>
                    <a:lnTo>
                      <a:pt x="0" y="331801"/>
                    </a:lnTo>
                    <a:lnTo>
                      <a:pt x="3125" y="390312"/>
                    </a:lnTo>
                    <a:lnTo>
                      <a:pt x="12649" y="439255"/>
                    </a:lnTo>
                    <a:lnTo>
                      <a:pt x="28791" y="479175"/>
                    </a:lnTo>
                    <a:lnTo>
                      <a:pt x="51770" y="510615"/>
                    </a:lnTo>
                    <a:lnTo>
                      <a:pt x="81806" y="534120"/>
                    </a:lnTo>
                    <a:lnTo>
                      <a:pt x="119119" y="550236"/>
                    </a:lnTo>
                    <a:lnTo>
                      <a:pt x="163928" y="559506"/>
                    </a:lnTo>
                    <a:lnTo>
                      <a:pt x="216454" y="562475"/>
                    </a:lnTo>
                    <a:lnTo>
                      <a:pt x="271225" y="558818"/>
                    </a:lnTo>
                    <a:lnTo>
                      <a:pt x="317298" y="547824"/>
                    </a:lnTo>
                    <a:lnTo>
                      <a:pt x="355103" y="529458"/>
                    </a:lnTo>
                    <a:lnTo>
                      <a:pt x="385070" y="503684"/>
                    </a:lnTo>
                    <a:lnTo>
                      <a:pt x="389901" y="496571"/>
                    </a:lnTo>
                    <a:lnTo>
                      <a:pt x="216454" y="496571"/>
                    </a:lnTo>
                    <a:lnTo>
                      <a:pt x="162773" y="490573"/>
                    </a:lnTo>
                    <a:lnTo>
                      <a:pt x="123149" y="472316"/>
                    </a:lnTo>
                    <a:lnTo>
                      <a:pt x="96360" y="441403"/>
                    </a:lnTo>
                    <a:lnTo>
                      <a:pt x="81183" y="397440"/>
                    </a:lnTo>
                    <a:lnTo>
                      <a:pt x="76395" y="340031"/>
                    </a:lnTo>
                    <a:lnTo>
                      <a:pt x="76395" y="9737"/>
                    </a:lnTo>
                    <a:close/>
                  </a:path>
                  <a:path w="2421254" h="562609">
                    <a:moveTo>
                      <a:pt x="435159" y="9737"/>
                    </a:moveTo>
                    <a:lnTo>
                      <a:pt x="358763" y="9737"/>
                    </a:lnTo>
                    <a:lnTo>
                      <a:pt x="358763" y="331801"/>
                    </a:lnTo>
                    <a:lnTo>
                      <a:pt x="355452" y="381192"/>
                    </a:lnTo>
                    <a:lnTo>
                      <a:pt x="345004" y="422117"/>
                    </a:lnTo>
                    <a:lnTo>
                      <a:pt x="299621" y="477652"/>
                    </a:lnTo>
                    <a:lnTo>
                      <a:pt x="263145" y="491803"/>
                    </a:lnTo>
                    <a:lnTo>
                      <a:pt x="216454" y="496571"/>
                    </a:lnTo>
                    <a:lnTo>
                      <a:pt x="389901" y="496571"/>
                    </a:lnTo>
                    <a:lnTo>
                      <a:pt x="407629" y="470467"/>
                    </a:lnTo>
                    <a:lnTo>
                      <a:pt x="423210" y="429771"/>
                    </a:lnTo>
                    <a:lnTo>
                      <a:pt x="432244" y="381561"/>
                    </a:lnTo>
                    <a:lnTo>
                      <a:pt x="435159" y="325801"/>
                    </a:lnTo>
                    <a:lnTo>
                      <a:pt x="435159" y="9737"/>
                    </a:lnTo>
                    <a:close/>
                  </a:path>
                  <a:path w="2421254" h="562609">
                    <a:moveTo>
                      <a:pt x="609656" y="9737"/>
                    </a:moveTo>
                    <a:lnTo>
                      <a:pt x="533261" y="9737"/>
                    </a:lnTo>
                    <a:lnTo>
                      <a:pt x="533261" y="552737"/>
                    </a:lnTo>
                    <a:lnTo>
                      <a:pt x="609656" y="552737"/>
                    </a:lnTo>
                    <a:lnTo>
                      <a:pt x="609656" y="381977"/>
                    </a:lnTo>
                    <a:lnTo>
                      <a:pt x="695036" y="287614"/>
                    </a:lnTo>
                    <a:lnTo>
                      <a:pt x="786259" y="287614"/>
                    </a:lnTo>
                    <a:lnTo>
                      <a:pt x="783089" y="283111"/>
                    </a:lnTo>
                    <a:lnTo>
                      <a:pt x="609656" y="283111"/>
                    </a:lnTo>
                    <a:lnTo>
                      <a:pt x="609656" y="9737"/>
                    </a:lnTo>
                    <a:close/>
                  </a:path>
                  <a:path w="2421254" h="562609">
                    <a:moveTo>
                      <a:pt x="786259" y="287614"/>
                    </a:moveTo>
                    <a:lnTo>
                      <a:pt x="695036" y="287614"/>
                    </a:lnTo>
                    <a:lnTo>
                      <a:pt x="881533" y="552737"/>
                    </a:lnTo>
                    <a:lnTo>
                      <a:pt x="972912" y="552737"/>
                    </a:lnTo>
                    <a:lnTo>
                      <a:pt x="786259" y="287614"/>
                    </a:lnTo>
                    <a:close/>
                  </a:path>
                  <a:path w="2421254" h="562609">
                    <a:moveTo>
                      <a:pt x="949698" y="9737"/>
                    </a:moveTo>
                    <a:lnTo>
                      <a:pt x="854570" y="9737"/>
                    </a:lnTo>
                    <a:lnTo>
                      <a:pt x="609656" y="283111"/>
                    </a:lnTo>
                    <a:lnTo>
                      <a:pt x="783089" y="283111"/>
                    </a:lnTo>
                    <a:lnTo>
                      <a:pt x="746710" y="231437"/>
                    </a:lnTo>
                    <a:lnTo>
                      <a:pt x="949698" y="9737"/>
                    </a:lnTo>
                    <a:close/>
                  </a:path>
                  <a:path w="2421254" h="562609">
                    <a:moveTo>
                      <a:pt x="1228297" y="0"/>
                    </a:moveTo>
                    <a:lnTo>
                      <a:pt x="1179400" y="4082"/>
                    </a:lnTo>
                    <a:lnTo>
                      <a:pt x="1134825" y="16018"/>
                    </a:lnTo>
                    <a:lnTo>
                      <a:pt x="1094903" y="35377"/>
                    </a:lnTo>
                    <a:lnTo>
                      <a:pt x="1060167" y="61576"/>
                    </a:lnTo>
                    <a:lnTo>
                      <a:pt x="1030848" y="94262"/>
                    </a:lnTo>
                    <a:lnTo>
                      <a:pt x="1007380" y="132927"/>
                    </a:lnTo>
                    <a:lnTo>
                      <a:pt x="990144" y="177103"/>
                    </a:lnTo>
                    <a:lnTo>
                      <a:pt x="979522" y="226323"/>
                    </a:lnTo>
                    <a:lnTo>
                      <a:pt x="975896" y="280117"/>
                    </a:lnTo>
                    <a:lnTo>
                      <a:pt x="979218" y="333199"/>
                    </a:lnTo>
                    <a:lnTo>
                      <a:pt x="989042" y="382205"/>
                    </a:lnTo>
                    <a:lnTo>
                      <a:pt x="1005160" y="426556"/>
                    </a:lnTo>
                    <a:lnTo>
                      <a:pt x="1027361" y="465673"/>
                    </a:lnTo>
                    <a:lnTo>
                      <a:pt x="1055438" y="498977"/>
                    </a:lnTo>
                    <a:lnTo>
                      <a:pt x="1089181" y="525888"/>
                    </a:lnTo>
                    <a:lnTo>
                      <a:pt x="1128379" y="545828"/>
                    </a:lnTo>
                    <a:lnTo>
                      <a:pt x="1172825" y="558216"/>
                    </a:lnTo>
                    <a:lnTo>
                      <a:pt x="1222308" y="562475"/>
                    </a:lnTo>
                    <a:lnTo>
                      <a:pt x="1271099" y="558640"/>
                    </a:lnTo>
                    <a:lnTo>
                      <a:pt x="1316158" y="547208"/>
                    </a:lnTo>
                    <a:lnTo>
                      <a:pt x="1356685" y="528281"/>
                    </a:lnTo>
                    <a:lnTo>
                      <a:pt x="1391881" y="501965"/>
                    </a:lnTo>
                    <a:lnTo>
                      <a:pt x="1395252" y="498068"/>
                    </a:lnTo>
                    <a:lnTo>
                      <a:pt x="1226800" y="498068"/>
                    </a:lnTo>
                    <a:lnTo>
                      <a:pt x="1185380" y="493227"/>
                    </a:lnTo>
                    <a:lnTo>
                      <a:pt x="1148282" y="478967"/>
                    </a:lnTo>
                    <a:lnTo>
                      <a:pt x="1116254" y="455680"/>
                    </a:lnTo>
                    <a:lnTo>
                      <a:pt x="1090042" y="423759"/>
                    </a:lnTo>
                    <a:lnTo>
                      <a:pt x="1070394" y="383596"/>
                    </a:lnTo>
                    <a:lnTo>
                      <a:pt x="1058057" y="335584"/>
                    </a:lnTo>
                    <a:lnTo>
                      <a:pt x="1053779" y="280117"/>
                    </a:lnTo>
                    <a:lnTo>
                      <a:pt x="1058208" y="223834"/>
                    </a:lnTo>
                    <a:lnTo>
                      <a:pt x="1070865" y="175779"/>
                    </a:lnTo>
                    <a:lnTo>
                      <a:pt x="1090808" y="136108"/>
                    </a:lnTo>
                    <a:lnTo>
                      <a:pt x="1117091" y="104979"/>
                    </a:lnTo>
                    <a:lnTo>
                      <a:pt x="1148772" y="82549"/>
                    </a:lnTo>
                    <a:lnTo>
                      <a:pt x="1184905" y="68976"/>
                    </a:lnTo>
                    <a:lnTo>
                      <a:pt x="1224549" y="64416"/>
                    </a:lnTo>
                    <a:lnTo>
                      <a:pt x="1392710" y="64416"/>
                    </a:lnTo>
                    <a:lnTo>
                      <a:pt x="1390770" y="62087"/>
                    </a:lnTo>
                    <a:lnTo>
                      <a:pt x="1356937" y="35377"/>
                    </a:lnTo>
                    <a:lnTo>
                      <a:pt x="1318263" y="16018"/>
                    </a:lnTo>
                    <a:lnTo>
                      <a:pt x="1318417" y="16018"/>
                    </a:lnTo>
                    <a:lnTo>
                      <a:pt x="1275128" y="4082"/>
                    </a:lnTo>
                    <a:lnTo>
                      <a:pt x="1275535" y="4082"/>
                    </a:lnTo>
                    <a:lnTo>
                      <a:pt x="1228297" y="0"/>
                    </a:lnTo>
                    <a:close/>
                  </a:path>
                  <a:path w="2421254" h="562609">
                    <a:moveTo>
                      <a:pt x="1457484" y="379726"/>
                    </a:moveTo>
                    <a:lnTo>
                      <a:pt x="1383329" y="379726"/>
                    </a:lnTo>
                    <a:lnTo>
                      <a:pt x="1368780" y="418780"/>
                    </a:lnTo>
                    <a:lnTo>
                      <a:pt x="1345815" y="451472"/>
                    </a:lnTo>
                    <a:lnTo>
                      <a:pt x="1314471" y="476472"/>
                    </a:lnTo>
                    <a:lnTo>
                      <a:pt x="1274787" y="492447"/>
                    </a:lnTo>
                    <a:lnTo>
                      <a:pt x="1226800" y="498068"/>
                    </a:lnTo>
                    <a:lnTo>
                      <a:pt x="1395252" y="498068"/>
                    </a:lnTo>
                    <a:lnTo>
                      <a:pt x="1420946" y="468364"/>
                    </a:lnTo>
                    <a:lnTo>
                      <a:pt x="1443080" y="427583"/>
                    </a:lnTo>
                    <a:lnTo>
                      <a:pt x="1457484" y="379726"/>
                    </a:lnTo>
                    <a:close/>
                  </a:path>
                  <a:path w="2421254" h="562609">
                    <a:moveTo>
                      <a:pt x="1392710" y="64416"/>
                    </a:moveTo>
                    <a:lnTo>
                      <a:pt x="1224549" y="64416"/>
                    </a:lnTo>
                    <a:lnTo>
                      <a:pt x="1272316" y="70181"/>
                    </a:lnTo>
                    <a:lnTo>
                      <a:pt x="1312065" y="86443"/>
                    </a:lnTo>
                    <a:lnTo>
                      <a:pt x="1343510" y="111657"/>
                    </a:lnTo>
                    <a:lnTo>
                      <a:pt x="1366362" y="144274"/>
                    </a:lnTo>
                    <a:lnTo>
                      <a:pt x="1380334" y="182748"/>
                    </a:lnTo>
                    <a:lnTo>
                      <a:pt x="1454489" y="182748"/>
                    </a:lnTo>
                    <a:lnTo>
                      <a:pt x="1440315" y="136108"/>
                    </a:lnTo>
                    <a:lnTo>
                      <a:pt x="1418812" y="95754"/>
                    </a:lnTo>
                    <a:lnTo>
                      <a:pt x="1392710" y="64416"/>
                    </a:lnTo>
                    <a:close/>
                  </a:path>
                  <a:path w="2421254" h="562609">
                    <a:moveTo>
                      <a:pt x="1899376" y="9737"/>
                    </a:moveTo>
                    <a:lnTo>
                      <a:pt x="1530885" y="9737"/>
                    </a:lnTo>
                    <a:lnTo>
                      <a:pt x="1530885" y="552737"/>
                    </a:lnTo>
                    <a:lnTo>
                      <a:pt x="1899376" y="552737"/>
                    </a:lnTo>
                    <a:lnTo>
                      <a:pt x="1899376" y="486833"/>
                    </a:lnTo>
                    <a:lnTo>
                      <a:pt x="1607270" y="486833"/>
                    </a:lnTo>
                    <a:lnTo>
                      <a:pt x="1607270" y="306325"/>
                    </a:lnTo>
                    <a:lnTo>
                      <a:pt x="1882152" y="306325"/>
                    </a:lnTo>
                    <a:lnTo>
                      <a:pt x="1882152" y="240421"/>
                    </a:lnTo>
                    <a:lnTo>
                      <a:pt x="1607270" y="240421"/>
                    </a:lnTo>
                    <a:lnTo>
                      <a:pt x="1607270" y="75641"/>
                    </a:lnTo>
                    <a:lnTo>
                      <a:pt x="1899376" y="75641"/>
                    </a:lnTo>
                    <a:lnTo>
                      <a:pt x="1899376" y="9737"/>
                    </a:lnTo>
                    <a:close/>
                  </a:path>
                  <a:path w="2421254" h="562609">
                    <a:moveTo>
                      <a:pt x="2058900" y="9737"/>
                    </a:moveTo>
                    <a:lnTo>
                      <a:pt x="1982505" y="9737"/>
                    </a:lnTo>
                    <a:lnTo>
                      <a:pt x="1982505" y="552737"/>
                    </a:lnTo>
                    <a:lnTo>
                      <a:pt x="2058900" y="552737"/>
                    </a:lnTo>
                    <a:lnTo>
                      <a:pt x="2058900" y="306325"/>
                    </a:lnTo>
                    <a:lnTo>
                      <a:pt x="2420659" y="306325"/>
                    </a:lnTo>
                    <a:lnTo>
                      <a:pt x="2420659" y="240421"/>
                    </a:lnTo>
                    <a:lnTo>
                      <a:pt x="2058900" y="240421"/>
                    </a:lnTo>
                    <a:lnTo>
                      <a:pt x="2058900" y="9737"/>
                    </a:lnTo>
                    <a:close/>
                  </a:path>
                  <a:path w="2421254" h="562609">
                    <a:moveTo>
                      <a:pt x="2420659" y="306325"/>
                    </a:moveTo>
                    <a:lnTo>
                      <a:pt x="2344263" y="306325"/>
                    </a:lnTo>
                    <a:lnTo>
                      <a:pt x="2344263" y="552737"/>
                    </a:lnTo>
                    <a:lnTo>
                      <a:pt x="2420659" y="552737"/>
                    </a:lnTo>
                    <a:lnTo>
                      <a:pt x="2420659" y="306325"/>
                    </a:lnTo>
                    <a:close/>
                  </a:path>
                  <a:path w="2421254" h="562609">
                    <a:moveTo>
                      <a:pt x="2420659" y="9737"/>
                    </a:moveTo>
                    <a:lnTo>
                      <a:pt x="2344263" y="9737"/>
                    </a:lnTo>
                    <a:lnTo>
                      <a:pt x="2344263" y="240421"/>
                    </a:lnTo>
                    <a:lnTo>
                      <a:pt x="2420659" y="240421"/>
                    </a:lnTo>
                    <a:lnTo>
                      <a:pt x="2420659" y="973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pPr defTabSz="554492"/>
                <a:endParaRPr sz="1092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9" name="object 9"/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688034" y="5881858"/>
                <a:ext cx="74182" cy="74188"/>
              </a:xfrm>
              <a:prstGeom prst="rect">
                <a:avLst/>
              </a:prstGeom>
            </p:spPr>
          </p:pic>
          <p:pic>
            <p:nvPicPr>
              <p:cNvPr id="4" name="object 10"/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88033" y="6368131"/>
                <a:ext cx="74182" cy="74188"/>
              </a:xfrm>
              <a:prstGeom prst="rect">
                <a:avLst/>
              </a:prstGeom>
            </p:spPr>
          </p:pic>
          <p:pic>
            <p:nvPicPr>
              <p:cNvPr id="11" name="object 11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44894" y="6124997"/>
                <a:ext cx="74188" cy="74182"/>
              </a:xfrm>
              <a:prstGeom prst="rect">
                <a:avLst/>
              </a:prstGeom>
            </p:spPr>
          </p:pic>
          <p:pic>
            <p:nvPicPr>
              <p:cNvPr id="5" name="object 12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931167" y="6124998"/>
                <a:ext cx="74188" cy="74182"/>
              </a:xfrm>
              <a:prstGeom prst="rect">
                <a:avLst/>
              </a:prstGeom>
            </p:spPr>
          </p:pic>
          <p:pic>
            <p:nvPicPr>
              <p:cNvPr id="13" name="object 13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697308" y="5993870"/>
                <a:ext cx="55634" cy="55634"/>
              </a:xfrm>
              <a:prstGeom prst="rect">
                <a:avLst/>
              </a:prstGeom>
            </p:spPr>
          </p:pic>
          <p:pic>
            <p:nvPicPr>
              <p:cNvPr id="14" name="object 14"/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697306" y="6274673"/>
                <a:ext cx="55634" cy="55634"/>
              </a:xfrm>
              <a:prstGeom prst="rect">
                <a:avLst/>
              </a:prstGeom>
            </p:spPr>
          </p:pic>
          <p:pic>
            <p:nvPicPr>
              <p:cNvPr id="15" name="object 15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556906" y="6134270"/>
                <a:ext cx="55634" cy="55634"/>
              </a:xfrm>
              <a:prstGeom prst="rect">
                <a:avLst/>
              </a:prstGeom>
            </p:spPr>
          </p:pic>
          <p:pic>
            <p:nvPicPr>
              <p:cNvPr id="16" name="object 16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837708" y="6134273"/>
                <a:ext cx="55634" cy="55634"/>
              </a:xfrm>
              <a:prstGeom prst="rect">
                <a:avLst/>
              </a:prstGeom>
            </p:spPr>
          </p:pic>
          <p:grpSp>
            <p:nvGrpSpPr>
              <p:cNvPr id="17" name="object 17"/>
              <p:cNvGrpSpPr/>
              <p:nvPr/>
            </p:nvGrpSpPr>
            <p:grpSpPr>
              <a:xfrm>
                <a:off x="477746" y="6176265"/>
                <a:ext cx="494808" cy="233349"/>
                <a:chOff x="787133" y="10185118"/>
                <a:chExt cx="815975" cy="384810"/>
              </a:xfrm>
            </p:grpSpPr>
            <p:pic>
              <p:nvPicPr>
                <p:cNvPr id="18" name="object 18"/>
                <p:cNvPicPr/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1334840" y="10448257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19" name="object 19"/>
                <p:cNvPicPr/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>
                  <a:off x="1481599" y="10301501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20" name="object 20"/>
                <p:cNvPicPr/>
                <p:nvPr/>
              </p:nvPicPr>
              <p:blipFill>
                <a:blip r:embed="rId11" cstate="print"/>
                <a:stretch>
                  <a:fillRect/>
                </a:stretch>
              </p:blipFill>
              <p:spPr>
                <a:xfrm>
                  <a:off x="787133" y="10301502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21" name="object 21"/>
                <p:cNvPicPr/>
                <p:nvPr/>
              </p:nvPicPr>
              <p:blipFill>
                <a:blip r:embed="rId12" cstate="print"/>
                <a:stretch>
                  <a:fillRect/>
                </a:stretch>
              </p:blipFill>
              <p:spPr>
                <a:xfrm>
                  <a:off x="933890" y="10448262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22" name="object 22"/>
                <p:cNvPicPr/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1312920" y="10279582"/>
                  <a:ext cx="91751" cy="91751"/>
                </a:xfrm>
                <a:prstGeom prst="rect">
                  <a:avLst/>
                </a:prstGeom>
              </p:spPr>
            </p:pic>
            <p:pic>
              <p:nvPicPr>
                <p:cNvPr id="23" name="object 23"/>
                <p:cNvPicPr/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985485" y="10279583"/>
                  <a:ext cx="91751" cy="91751"/>
                </a:xfrm>
                <a:prstGeom prst="rect">
                  <a:avLst/>
                </a:prstGeom>
              </p:spPr>
            </p:pic>
            <p:sp>
              <p:nvSpPr>
                <p:cNvPr id="24" name="object 24"/>
                <p:cNvSpPr/>
                <p:nvPr/>
              </p:nvSpPr>
              <p:spPr>
                <a:xfrm>
                  <a:off x="1086154" y="10185126"/>
                  <a:ext cx="218440" cy="99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440" h="99059">
                      <a:moveTo>
                        <a:pt x="50088" y="21932"/>
                      </a:moveTo>
                      <a:lnTo>
                        <a:pt x="46901" y="12433"/>
                      </a:lnTo>
                      <a:lnTo>
                        <a:pt x="40271" y="4914"/>
                      </a:lnTo>
                      <a:lnTo>
                        <a:pt x="31572" y="673"/>
                      </a:lnTo>
                      <a:lnTo>
                        <a:pt x="21920" y="0"/>
                      </a:lnTo>
                      <a:lnTo>
                        <a:pt x="12433" y="3187"/>
                      </a:lnTo>
                      <a:lnTo>
                        <a:pt x="4914" y="9829"/>
                      </a:lnTo>
                      <a:lnTo>
                        <a:pt x="673" y="18516"/>
                      </a:lnTo>
                      <a:lnTo>
                        <a:pt x="0" y="28168"/>
                      </a:lnTo>
                      <a:lnTo>
                        <a:pt x="3187" y="37668"/>
                      </a:lnTo>
                      <a:lnTo>
                        <a:pt x="9817" y="45173"/>
                      </a:lnTo>
                      <a:lnTo>
                        <a:pt x="18516" y="49415"/>
                      </a:lnTo>
                      <a:lnTo>
                        <a:pt x="28168" y="50088"/>
                      </a:lnTo>
                      <a:lnTo>
                        <a:pt x="37668" y="46901"/>
                      </a:lnTo>
                      <a:lnTo>
                        <a:pt x="45173" y="40271"/>
                      </a:lnTo>
                      <a:lnTo>
                        <a:pt x="49415" y="31572"/>
                      </a:lnTo>
                      <a:lnTo>
                        <a:pt x="50088" y="21932"/>
                      </a:lnTo>
                      <a:close/>
                    </a:path>
                    <a:path w="218440" h="99059">
                      <a:moveTo>
                        <a:pt x="134150" y="73469"/>
                      </a:moveTo>
                      <a:lnTo>
                        <a:pt x="132168" y="63652"/>
                      </a:lnTo>
                      <a:lnTo>
                        <a:pt x="126758" y="55626"/>
                      </a:lnTo>
                      <a:lnTo>
                        <a:pt x="118745" y="50215"/>
                      </a:lnTo>
                      <a:lnTo>
                        <a:pt x="108915" y="48234"/>
                      </a:lnTo>
                      <a:lnTo>
                        <a:pt x="99098" y="50215"/>
                      </a:lnTo>
                      <a:lnTo>
                        <a:pt x="91071" y="55626"/>
                      </a:lnTo>
                      <a:lnTo>
                        <a:pt x="85674" y="63652"/>
                      </a:lnTo>
                      <a:lnTo>
                        <a:pt x="83680" y="73469"/>
                      </a:lnTo>
                      <a:lnTo>
                        <a:pt x="85674" y="83286"/>
                      </a:lnTo>
                      <a:lnTo>
                        <a:pt x="91071" y="91313"/>
                      </a:lnTo>
                      <a:lnTo>
                        <a:pt x="99098" y="96723"/>
                      </a:lnTo>
                      <a:lnTo>
                        <a:pt x="108915" y="98704"/>
                      </a:lnTo>
                      <a:lnTo>
                        <a:pt x="118745" y="96723"/>
                      </a:lnTo>
                      <a:lnTo>
                        <a:pt x="126758" y="91313"/>
                      </a:lnTo>
                      <a:lnTo>
                        <a:pt x="132168" y="83286"/>
                      </a:lnTo>
                      <a:lnTo>
                        <a:pt x="134150" y="73469"/>
                      </a:lnTo>
                      <a:close/>
                    </a:path>
                    <a:path w="218440" h="99059">
                      <a:moveTo>
                        <a:pt x="217830" y="28155"/>
                      </a:moveTo>
                      <a:lnTo>
                        <a:pt x="217157" y="18516"/>
                      </a:lnTo>
                      <a:lnTo>
                        <a:pt x="212915" y="9817"/>
                      </a:lnTo>
                      <a:lnTo>
                        <a:pt x="205409" y="3187"/>
                      </a:lnTo>
                      <a:lnTo>
                        <a:pt x="195910" y="0"/>
                      </a:lnTo>
                      <a:lnTo>
                        <a:pt x="186258" y="673"/>
                      </a:lnTo>
                      <a:lnTo>
                        <a:pt x="177558" y="4914"/>
                      </a:lnTo>
                      <a:lnTo>
                        <a:pt x="170942" y="12420"/>
                      </a:lnTo>
                      <a:lnTo>
                        <a:pt x="167754" y="21920"/>
                      </a:lnTo>
                      <a:lnTo>
                        <a:pt x="168427" y="31572"/>
                      </a:lnTo>
                      <a:lnTo>
                        <a:pt x="172669" y="40271"/>
                      </a:lnTo>
                      <a:lnTo>
                        <a:pt x="180174" y="46901"/>
                      </a:lnTo>
                      <a:lnTo>
                        <a:pt x="189674" y="50088"/>
                      </a:lnTo>
                      <a:lnTo>
                        <a:pt x="199313" y="49415"/>
                      </a:lnTo>
                      <a:lnTo>
                        <a:pt x="208013" y="45173"/>
                      </a:lnTo>
                      <a:lnTo>
                        <a:pt x="214642" y="37655"/>
                      </a:lnTo>
                      <a:lnTo>
                        <a:pt x="217830" y="2815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pPr defTabSz="554492"/>
                  <a:endParaRPr sz="1092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grpSp>
            <p:nvGrpSpPr>
              <p:cNvPr id="6" name="object 25"/>
              <p:cNvGrpSpPr/>
              <p:nvPr/>
            </p:nvGrpSpPr>
            <p:grpSpPr>
              <a:xfrm>
                <a:off x="477744" y="5914708"/>
                <a:ext cx="494808" cy="233349"/>
                <a:chOff x="787129" y="9753791"/>
                <a:chExt cx="815975" cy="384810"/>
              </a:xfrm>
            </p:grpSpPr>
            <p:pic>
              <p:nvPicPr>
                <p:cNvPr id="26" name="object 26"/>
                <p:cNvPicPr/>
                <p:nvPr/>
              </p:nvPicPr>
              <p:blipFill>
                <a:blip r:embed="rId11" cstate="print"/>
                <a:stretch>
                  <a:fillRect/>
                </a:stretch>
              </p:blipFill>
              <p:spPr>
                <a:xfrm>
                  <a:off x="933889" y="9753796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7" name="object 27"/>
                <p:cNvPicPr/>
                <p:nvPr/>
              </p:nvPicPr>
              <p:blipFill>
                <a:blip r:embed="rId12" cstate="print"/>
                <a:stretch>
                  <a:fillRect/>
                </a:stretch>
              </p:blipFill>
              <p:spPr>
                <a:xfrm>
                  <a:off x="787129" y="9900552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28" name="object 28"/>
                <p:cNvPicPr/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1481595" y="9900551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29" name="object 29"/>
                <p:cNvPicPr/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>
                  <a:off x="1334838" y="9753791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30" name="object 30"/>
                <p:cNvPicPr/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985484" y="9952147"/>
                  <a:ext cx="91751" cy="91751"/>
                </a:xfrm>
                <a:prstGeom prst="rect">
                  <a:avLst/>
                </a:prstGeom>
              </p:spPr>
            </p:pic>
            <p:pic>
              <p:nvPicPr>
                <p:cNvPr id="31" name="object 31"/>
                <p:cNvPicPr/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1312920" y="9952146"/>
                  <a:ext cx="91751" cy="91751"/>
                </a:xfrm>
                <a:prstGeom prst="rect">
                  <a:avLst/>
                </a:prstGeom>
              </p:spPr>
            </p:pic>
            <p:sp>
              <p:nvSpPr>
                <p:cNvPr id="32" name="object 32"/>
                <p:cNvSpPr/>
                <p:nvPr/>
              </p:nvSpPr>
              <p:spPr>
                <a:xfrm>
                  <a:off x="1086154" y="10039660"/>
                  <a:ext cx="218440" cy="99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440" h="99059">
                      <a:moveTo>
                        <a:pt x="50088" y="76784"/>
                      </a:moveTo>
                      <a:lnTo>
                        <a:pt x="49415" y="67132"/>
                      </a:lnTo>
                      <a:lnTo>
                        <a:pt x="45173" y="58445"/>
                      </a:lnTo>
                      <a:lnTo>
                        <a:pt x="37655" y="51816"/>
                      </a:lnTo>
                      <a:lnTo>
                        <a:pt x="28168" y="48615"/>
                      </a:lnTo>
                      <a:lnTo>
                        <a:pt x="18516" y="49288"/>
                      </a:lnTo>
                      <a:lnTo>
                        <a:pt x="9817" y="53530"/>
                      </a:lnTo>
                      <a:lnTo>
                        <a:pt x="3187" y="61048"/>
                      </a:lnTo>
                      <a:lnTo>
                        <a:pt x="0" y="70548"/>
                      </a:lnTo>
                      <a:lnTo>
                        <a:pt x="673" y="80187"/>
                      </a:lnTo>
                      <a:lnTo>
                        <a:pt x="4914" y="88887"/>
                      </a:lnTo>
                      <a:lnTo>
                        <a:pt x="12420" y="95516"/>
                      </a:lnTo>
                      <a:lnTo>
                        <a:pt x="21920" y="98704"/>
                      </a:lnTo>
                      <a:lnTo>
                        <a:pt x="31572" y="98031"/>
                      </a:lnTo>
                      <a:lnTo>
                        <a:pt x="40271" y="93789"/>
                      </a:lnTo>
                      <a:lnTo>
                        <a:pt x="46901" y="86283"/>
                      </a:lnTo>
                      <a:lnTo>
                        <a:pt x="50088" y="76784"/>
                      </a:lnTo>
                      <a:close/>
                    </a:path>
                    <a:path w="218440" h="99059">
                      <a:moveTo>
                        <a:pt x="134150" y="25234"/>
                      </a:moveTo>
                      <a:lnTo>
                        <a:pt x="132168" y="15417"/>
                      </a:lnTo>
                      <a:lnTo>
                        <a:pt x="126758" y="7391"/>
                      </a:lnTo>
                      <a:lnTo>
                        <a:pt x="118732" y="1981"/>
                      </a:lnTo>
                      <a:lnTo>
                        <a:pt x="108915" y="0"/>
                      </a:lnTo>
                      <a:lnTo>
                        <a:pt x="99098" y="1981"/>
                      </a:lnTo>
                      <a:lnTo>
                        <a:pt x="91071" y="7391"/>
                      </a:lnTo>
                      <a:lnTo>
                        <a:pt x="85674" y="15417"/>
                      </a:lnTo>
                      <a:lnTo>
                        <a:pt x="83693" y="25234"/>
                      </a:lnTo>
                      <a:lnTo>
                        <a:pt x="85674" y="35064"/>
                      </a:lnTo>
                      <a:lnTo>
                        <a:pt x="91071" y="43078"/>
                      </a:lnTo>
                      <a:lnTo>
                        <a:pt x="99098" y="48488"/>
                      </a:lnTo>
                      <a:lnTo>
                        <a:pt x="108915" y="50469"/>
                      </a:lnTo>
                      <a:lnTo>
                        <a:pt x="118732" y="48488"/>
                      </a:lnTo>
                      <a:lnTo>
                        <a:pt x="126758" y="43078"/>
                      </a:lnTo>
                      <a:lnTo>
                        <a:pt x="132168" y="35064"/>
                      </a:lnTo>
                      <a:lnTo>
                        <a:pt x="134150" y="25234"/>
                      </a:lnTo>
                      <a:close/>
                    </a:path>
                    <a:path w="218440" h="99059">
                      <a:moveTo>
                        <a:pt x="217830" y="70535"/>
                      </a:moveTo>
                      <a:lnTo>
                        <a:pt x="214642" y="61048"/>
                      </a:lnTo>
                      <a:lnTo>
                        <a:pt x="208013" y="53530"/>
                      </a:lnTo>
                      <a:lnTo>
                        <a:pt x="199326" y="49288"/>
                      </a:lnTo>
                      <a:lnTo>
                        <a:pt x="189674" y="48615"/>
                      </a:lnTo>
                      <a:lnTo>
                        <a:pt x="180174" y="51803"/>
                      </a:lnTo>
                      <a:lnTo>
                        <a:pt x="172656" y="58432"/>
                      </a:lnTo>
                      <a:lnTo>
                        <a:pt x="168414" y="67132"/>
                      </a:lnTo>
                      <a:lnTo>
                        <a:pt x="167741" y="76771"/>
                      </a:lnTo>
                      <a:lnTo>
                        <a:pt x="170942" y="86283"/>
                      </a:lnTo>
                      <a:lnTo>
                        <a:pt x="177571" y="93789"/>
                      </a:lnTo>
                      <a:lnTo>
                        <a:pt x="186258" y="98031"/>
                      </a:lnTo>
                      <a:lnTo>
                        <a:pt x="195910" y="98704"/>
                      </a:lnTo>
                      <a:lnTo>
                        <a:pt x="205409" y="95516"/>
                      </a:lnTo>
                      <a:lnTo>
                        <a:pt x="212915" y="88887"/>
                      </a:lnTo>
                      <a:lnTo>
                        <a:pt x="217157" y="80187"/>
                      </a:lnTo>
                      <a:lnTo>
                        <a:pt x="217830" y="7053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pPr defTabSz="554492"/>
                  <a:endParaRPr sz="1092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</p:grpSp>
        <p:sp>
          <p:nvSpPr>
            <p:cNvPr id="36" name="object 5"/>
            <p:cNvSpPr txBox="1"/>
            <p:nvPr userDrawn="1"/>
          </p:nvSpPr>
          <p:spPr>
            <a:xfrm>
              <a:off x="2912742" y="5954916"/>
              <a:ext cx="1338661" cy="438363"/>
            </a:xfrm>
            <a:prstGeom prst="rect">
              <a:avLst/>
            </a:prstGeom>
          </p:spPr>
          <p:txBody>
            <a:bodyPr vert="horz" wrap="square" lIns="0" tIns="27724" rIns="0" bIns="0" rtlCol="0">
              <a:spAutoFit/>
            </a:bodyPr>
            <a:lstStyle/>
            <a:p>
              <a:pPr marL="7701" marR="3081" defTabSz="554492">
                <a:lnSpc>
                  <a:spcPts val="1601"/>
                </a:lnSpc>
                <a:spcBef>
                  <a:spcPts val="218"/>
                </a:spcBef>
              </a:pPr>
              <a:r>
                <a:rPr lang="en-GB" sz="1450" kern="0" dirty="0">
                  <a:solidFill>
                    <a:srgbClr val="DBFF51"/>
                  </a:solidFill>
                  <a:latin typeface="UKCEH Suisse" panose="020B0504000000000000" pitchFamily="34" charset="-78"/>
                  <a:cs typeface="UKCEH Suisse" panose="020B0504000000000000" pitchFamily="34" charset="-78"/>
                </a:rPr>
                <a:t>Our planet. Decoded</a:t>
              </a:r>
              <a:r>
                <a:rPr sz="1450" kern="0" spc="-6" dirty="0">
                  <a:solidFill>
                    <a:srgbClr val="DBFF51"/>
                  </a:solidFill>
                  <a:latin typeface="UKCEH Suisse" panose="020B0504000000000000" pitchFamily="34" charset="-78"/>
                  <a:cs typeface="UKCEH Suisse" panose="020B0504000000000000" pitchFamily="34" charset="-78"/>
                </a:rPr>
                <a:t>.</a:t>
              </a:r>
              <a:endParaRPr sz="1450" kern="0" dirty="0">
                <a:solidFill>
                  <a:sysClr val="windowText" lastClr="000000"/>
                </a:solidFill>
                <a:latin typeface="UKCEH Suisse" panose="020B0504000000000000" pitchFamily="34" charset="-78"/>
                <a:cs typeface="UKCEH Suisse" panose="020B0504000000000000" pitchFamily="34" charset="-78"/>
              </a:endParaRPr>
            </a:p>
          </p:txBody>
        </p:sp>
      </p:grpSp>
      <p:sp>
        <p:nvSpPr>
          <p:cNvPr id="38" name="Content Placeholder 37">
            <a:extLst>
              <a:ext uri="{FF2B5EF4-FFF2-40B4-BE49-F238E27FC236}">
                <a16:creationId xmlns:a16="http://schemas.microsoft.com/office/drawing/2014/main" id="{4A4C3D98-3DC2-4C00-6BA1-FB8398880F6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31800" y="464721"/>
            <a:ext cx="6724649" cy="1630779"/>
          </a:xfrm>
        </p:spPr>
        <p:txBody>
          <a:bodyPr/>
          <a:lstStyle>
            <a:lvl1pPr>
              <a:lnSpc>
                <a:spcPct val="75000"/>
              </a:lnSpc>
              <a:spcBef>
                <a:spcPts val="1600"/>
              </a:spcBef>
              <a:spcAft>
                <a:spcPts val="0"/>
              </a:spcAft>
              <a:buFontTx/>
              <a:buNone/>
              <a:defRPr sz="5400" spc="-2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76000"/>
              </a:lnSpc>
              <a:spcBef>
                <a:spcPts val="1600"/>
              </a:spcBef>
              <a:buFontTx/>
              <a:buNone/>
              <a:defRPr sz="8800" spc="-300" baseline="0">
                <a:solidFill>
                  <a:schemeClr val="bg1"/>
                </a:solidFill>
                <a:latin typeface="+mn-lt"/>
              </a:defRPr>
            </a:lvl2pPr>
            <a:lvl3pPr>
              <a:buFontTx/>
              <a:buNone/>
              <a:defRPr>
                <a:solidFill>
                  <a:schemeClr val="bg1"/>
                </a:solidFill>
              </a:defRPr>
            </a:lvl3pPr>
            <a:lvl4pPr>
              <a:buFontTx/>
              <a:buNone/>
              <a:defRPr>
                <a:solidFill>
                  <a:schemeClr val="bg1"/>
                </a:solidFill>
              </a:defRPr>
            </a:lvl4pPr>
            <a:lvl5pPr>
              <a:buFontTx/>
              <a:buNone/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Title 1 54 pt</a:t>
            </a:r>
          </a:p>
          <a:p>
            <a:pPr lvl="1"/>
            <a:r>
              <a:rPr lang="en-US" dirty="0"/>
              <a:t>Title 2 88pt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A40F34E-B8BF-70D7-C07A-B9F2337D4765}"/>
              </a:ext>
            </a:extLst>
          </p:cNvPr>
          <p:cNvSpPr/>
          <p:nvPr userDrawn="1"/>
        </p:nvSpPr>
        <p:spPr>
          <a:xfrm>
            <a:off x="440035" y="2753127"/>
            <a:ext cx="72000" cy="165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7B7D5D87-19D6-AB68-11C2-7D8D19E1A9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201" y="2735171"/>
            <a:ext cx="4659595" cy="716273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800" spc="-8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 sz="1800" spc="-40" baseline="0">
                <a:solidFill>
                  <a:schemeClr val="bg1"/>
                </a:solidFill>
              </a:defRPr>
            </a:lvl2pPr>
            <a:lvl3pPr>
              <a:lnSpc>
                <a:spcPct val="90000"/>
              </a:lnSpc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Presentation subtitle 28pt goes here over two lines.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8257085F-D0E4-D339-8B75-A2DEB1453C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201" y="3672791"/>
            <a:ext cx="3497262" cy="745625"/>
          </a:xfrm>
        </p:spPr>
        <p:txBody>
          <a:bodyPr anchor="b"/>
          <a:lstStyle>
            <a:lvl1pPr>
              <a:lnSpc>
                <a:spcPct val="100000"/>
              </a:lnSpc>
              <a:spcAft>
                <a:spcPts val="600"/>
              </a:spcAft>
              <a:defRPr sz="2200" spc="-40" baseline="0">
                <a:solidFill>
                  <a:schemeClr val="bg1"/>
                </a:solidFill>
              </a:defRPr>
            </a:lvl1pPr>
            <a:lvl2pPr>
              <a:buNone/>
              <a:defRPr sz="1400" cap="all" spc="30" baseline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22pt Body Copy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4875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text + Key Poi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D6047-A25C-7D70-1F8B-67AEFAF6A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60" y="2095500"/>
            <a:ext cx="4945216" cy="366395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 b="1"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 b="1">
                <a:latin typeface="+mn-lt"/>
              </a:defRPr>
            </a:lvl5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9" y="1168155"/>
            <a:ext cx="7775729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9A0ACD1-FC2E-123C-455F-A17C80C8C79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65130" y="2095500"/>
            <a:ext cx="5584111" cy="3663950"/>
          </a:xfrm>
        </p:spPr>
        <p:txBody>
          <a:bodyPr/>
          <a:lstStyle>
            <a:lvl1pPr marL="263525" indent="0">
              <a:defRPr>
                <a:latin typeface="+mn-lt"/>
              </a:defRPr>
            </a:lvl1pPr>
            <a:lvl2pPr marL="442913" indent="-179388">
              <a:defRPr>
                <a:latin typeface="+mn-lt"/>
              </a:defRPr>
            </a:lvl2pPr>
            <a:lvl3pPr marL="263525" indent="0">
              <a:defRPr>
                <a:latin typeface="+mn-lt"/>
              </a:defRPr>
            </a:lvl3pPr>
            <a:lvl4pPr marL="263525" indent="-263525">
              <a:buSzPct val="100000"/>
              <a:buFont typeface="UKCEH Suisse" panose="020B0504000000000000" pitchFamily="34" charset="-78"/>
              <a:buChar char="•"/>
              <a:defRPr>
                <a:latin typeface="+mn-lt"/>
              </a:defRPr>
            </a:lvl4pPr>
            <a:lvl5pPr marL="263525" indent="0">
              <a:defRPr b="1">
                <a:latin typeface="+mn-lt"/>
              </a:defRPr>
            </a:lvl5pPr>
            <a:lvl6pPr marL="263525" indent="0">
              <a:defRPr>
                <a:latin typeface="+mn-lt"/>
              </a:defRPr>
            </a:lvl6pPr>
            <a:lvl7pPr marL="263525" indent="0">
              <a:defRPr>
                <a:latin typeface="+mn-lt"/>
              </a:defRPr>
            </a:lvl7pPr>
            <a:lvl8pPr marL="263525" indent="0">
              <a:defRPr>
                <a:latin typeface="+mn-lt"/>
              </a:defRPr>
            </a:lvl8pPr>
            <a:lvl9pPr marL="263525" indent="0">
              <a:defRPr>
                <a:latin typeface="+mn-lt"/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0368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Intro text + Key Point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D6047-A25C-7D70-1F8B-67AEFAF6A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60" y="2095500"/>
            <a:ext cx="4945216" cy="36639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 b="1"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1">
                <a:solidFill>
                  <a:schemeClr val="bg1"/>
                </a:solidFill>
                <a:latin typeface="+mn-lt"/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9" y="1153525"/>
            <a:ext cx="7775729" cy="465103"/>
          </a:xfrm>
        </p:spPr>
        <p:txBody>
          <a:bodyPr/>
          <a:lstStyle>
            <a:lvl1pPr>
              <a:defRPr sz="4000" spc="-110" baseline="0">
                <a:solidFill>
                  <a:schemeClr val="bg1"/>
                </a:solidFill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9A0ACD1-FC2E-123C-455F-A17C80C8C79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65130" y="2095500"/>
            <a:ext cx="5584111" cy="3663950"/>
          </a:xfrm>
        </p:spPr>
        <p:txBody>
          <a:bodyPr/>
          <a:lstStyle>
            <a:lvl1pPr marL="263525" indent="0">
              <a:defRPr>
                <a:solidFill>
                  <a:schemeClr val="bg1"/>
                </a:solidFill>
                <a:latin typeface="+mn-lt"/>
              </a:defRPr>
            </a:lvl1pPr>
            <a:lvl2pPr marL="442913" indent="-179388">
              <a:defRPr>
                <a:solidFill>
                  <a:schemeClr val="bg1"/>
                </a:solidFill>
                <a:latin typeface="+mn-lt"/>
              </a:defRPr>
            </a:lvl2pPr>
            <a:lvl3pPr marL="263525" indent="0">
              <a:defRPr>
                <a:solidFill>
                  <a:schemeClr val="bg1"/>
                </a:solidFill>
                <a:latin typeface="+mn-lt"/>
              </a:defRPr>
            </a:lvl3pPr>
            <a:lvl4pPr marL="263525" indent="-263525">
              <a:buSzPct val="100000"/>
              <a:buFont typeface="UKCEH Suisse" panose="020B0504000000000000" pitchFamily="34" charset="-78"/>
              <a:buChar char="•"/>
              <a:defRPr>
                <a:solidFill>
                  <a:schemeClr val="bg1"/>
                </a:solidFill>
                <a:latin typeface="+mn-lt"/>
              </a:defRPr>
            </a:lvl4pPr>
            <a:lvl5pPr marL="263525" indent="0">
              <a:defRPr b="1">
                <a:solidFill>
                  <a:schemeClr val="bg1"/>
                </a:solidFill>
                <a:latin typeface="+mn-lt"/>
              </a:defRPr>
            </a:lvl5pPr>
            <a:lvl6pPr marL="263525" indent="0">
              <a:defRPr>
                <a:solidFill>
                  <a:schemeClr val="bg1"/>
                </a:solidFill>
                <a:latin typeface="+mn-lt"/>
              </a:defRPr>
            </a:lvl6pPr>
            <a:lvl7pPr marL="263525" indent="0">
              <a:defRPr>
                <a:solidFill>
                  <a:schemeClr val="bg1"/>
                </a:solidFill>
                <a:latin typeface="+mn-lt"/>
              </a:defRPr>
            </a:lvl7pPr>
            <a:lvl8pPr marL="263525" indent="0">
              <a:defRPr>
                <a:solidFill>
                  <a:schemeClr val="bg1"/>
                </a:solidFill>
                <a:latin typeface="+mn-lt"/>
              </a:defRPr>
            </a:lvl8pPr>
            <a:lvl9pPr marL="263525" indent="0">
              <a:defRPr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B1C7523-076C-D32E-9710-7899A9F296B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[ presentation title ]</a:t>
            </a:r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A3F6AD7-838C-AE45-CA60-4023A2202E1E}"/>
              </a:ext>
            </a:extLst>
          </p:cNvPr>
          <p:cNvGrpSpPr/>
          <p:nvPr userDrawn="1"/>
        </p:nvGrpSpPr>
        <p:grpSpPr>
          <a:xfrm>
            <a:off x="143595" y="135785"/>
            <a:ext cx="1089185" cy="288028"/>
            <a:chOff x="143595" y="135785"/>
            <a:chExt cx="1089185" cy="288028"/>
          </a:xfrm>
          <a:solidFill>
            <a:schemeClr val="bg1"/>
          </a:solidFill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00F0D318-D444-A580-8C5A-9D65D1C36559}"/>
                </a:ext>
              </a:extLst>
            </p:cNvPr>
            <p:cNvSpPr/>
            <p:nvPr userDrawn="1"/>
          </p:nvSpPr>
          <p:spPr>
            <a:xfrm>
              <a:off x="478824" y="191457"/>
              <a:ext cx="753956" cy="175204"/>
            </a:xfrm>
            <a:custGeom>
              <a:avLst/>
              <a:gdLst/>
              <a:ahLst/>
              <a:cxnLst/>
              <a:rect l="l" t="t" r="r" b="b"/>
              <a:pathLst>
                <a:path w="1243330" h="288925">
                  <a:moveTo>
                    <a:pt x="39223" y="4994"/>
                  </a:moveTo>
                  <a:lnTo>
                    <a:pt x="0" y="4994"/>
                  </a:lnTo>
                  <a:lnTo>
                    <a:pt x="0" y="170361"/>
                  </a:lnTo>
                  <a:lnTo>
                    <a:pt x="6495" y="225537"/>
                  </a:lnTo>
                  <a:lnTo>
                    <a:pt x="26582" y="262179"/>
                  </a:lnTo>
                  <a:lnTo>
                    <a:pt x="61163" y="282523"/>
                  </a:lnTo>
                  <a:lnTo>
                    <a:pt x="111137" y="288807"/>
                  </a:lnTo>
                  <a:lnTo>
                    <a:pt x="162919" y="281285"/>
                  </a:lnTo>
                  <a:lnTo>
                    <a:pt x="197719" y="258621"/>
                  </a:lnTo>
                  <a:lnTo>
                    <a:pt x="199605" y="254966"/>
                  </a:lnTo>
                  <a:lnTo>
                    <a:pt x="111137" y="254966"/>
                  </a:lnTo>
                  <a:lnTo>
                    <a:pt x="77840" y="250140"/>
                  </a:lnTo>
                  <a:lnTo>
                    <a:pt x="55571" y="235401"/>
                  </a:lnTo>
                  <a:lnTo>
                    <a:pt x="43106" y="210350"/>
                  </a:lnTo>
                  <a:lnTo>
                    <a:pt x="39223" y="174591"/>
                  </a:lnTo>
                  <a:lnTo>
                    <a:pt x="39223" y="4994"/>
                  </a:lnTo>
                  <a:close/>
                </a:path>
                <a:path w="1243330" h="288925">
                  <a:moveTo>
                    <a:pt x="223438" y="4994"/>
                  </a:moveTo>
                  <a:lnTo>
                    <a:pt x="184214" y="4994"/>
                  </a:lnTo>
                  <a:lnTo>
                    <a:pt x="184214" y="170361"/>
                  </a:lnTo>
                  <a:lnTo>
                    <a:pt x="180314" y="206781"/>
                  </a:lnTo>
                  <a:lnTo>
                    <a:pt x="167725" y="233286"/>
                  </a:lnTo>
                  <a:lnTo>
                    <a:pt x="145111" y="249479"/>
                  </a:lnTo>
                  <a:lnTo>
                    <a:pt x="111137" y="254966"/>
                  </a:lnTo>
                  <a:lnTo>
                    <a:pt x="199605" y="254966"/>
                  </a:lnTo>
                  <a:lnTo>
                    <a:pt x="217302" y="220669"/>
                  </a:lnTo>
                  <a:lnTo>
                    <a:pt x="223438" y="167282"/>
                  </a:lnTo>
                  <a:lnTo>
                    <a:pt x="223438" y="4994"/>
                  </a:lnTo>
                  <a:close/>
                </a:path>
                <a:path w="1243330" h="288925">
                  <a:moveTo>
                    <a:pt x="313037" y="4994"/>
                  </a:moveTo>
                  <a:lnTo>
                    <a:pt x="273813" y="4994"/>
                  </a:lnTo>
                  <a:lnTo>
                    <a:pt x="273813" y="283802"/>
                  </a:lnTo>
                  <a:lnTo>
                    <a:pt x="313037" y="283802"/>
                  </a:lnTo>
                  <a:lnTo>
                    <a:pt x="313037" y="196130"/>
                  </a:lnTo>
                  <a:lnTo>
                    <a:pt x="356879" y="147670"/>
                  </a:lnTo>
                  <a:lnTo>
                    <a:pt x="403714" y="147670"/>
                  </a:lnTo>
                  <a:lnTo>
                    <a:pt x="402092" y="145367"/>
                  </a:lnTo>
                  <a:lnTo>
                    <a:pt x="313037" y="145367"/>
                  </a:lnTo>
                  <a:lnTo>
                    <a:pt x="313037" y="4994"/>
                  </a:lnTo>
                  <a:close/>
                </a:path>
                <a:path w="1243330" h="288925">
                  <a:moveTo>
                    <a:pt x="403714" y="147670"/>
                  </a:moveTo>
                  <a:lnTo>
                    <a:pt x="356879" y="147670"/>
                  </a:lnTo>
                  <a:lnTo>
                    <a:pt x="452635" y="283802"/>
                  </a:lnTo>
                  <a:lnTo>
                    <a:pt x="499555" y="283802"/>
                  </a:lnTo>
                  <a:lnTo>
                    <a:pt x="403714" y="147670"/>
                  </a:lnTo>
                  <a:close/>
                </a:path>
                <a:path w="1243330" h="288925">
                  <a:moveTo>
                    <a:pt x="487639" y="4994"/>
                  </a:moveTo>
                  <a:lnTo>
                    <a:pt x="438792" y="4994"/>
                  </a:lnTo>
                  <a:lnTo>
                    <a:pt x="313037" y="145367"/>
                  </a:lnTo>
                  <a:lnTo>
                    <a:pt x="402092" y="145367"/>
                  </a:lnTo>
                  <a:lnTo>
                    <a:pt x="383412" y="118834"/>
                  </a:lnTo>
                  <a:lnTo>
                    <a:pt x="487639" y="4994"/>
                  </a:lnTo>
                  <a:close/>
                </a:path>
                <a:path w="1243330" h="288925">
                  <a:moveTo>
                    <a:pt x="630692" y="0"/>
                  </a:moveTo>
                  <a:lnTo>
                    <a:pt x="587086" y="6688"/>
                  </a:lnTo>
                  <a:lnTo>
                    <a:pt x="551180" y="25818"/>
                  </a:lnTo>
                  <a:lnTo>
                    <a:pt x="524117" y="55986"/>
                  </a:lnTo>
                  <a:lnTo>
                    <a:pt x="507040" y="95790"/>
                  </a:lnTo>
                  <a:lnTo>
                    <a:pt x="501094" y="143828"/>
                  </a:lnTo>
                  <a:lnTo>
                    <a:pt x="506546" y="191167"/>
                  </a:lnTo>
                  <a:lnTo>
                    <a:pt x="506572" y="191394"/>
                  </a:lnTo>
                  <a:lnTo>
                    <a:pt x="522590" y="231410"/>
                  </a:lnTo>
                  <a:lnTo>
                    <a:pt x="548520" y="262141"/>
                  </a:lnTo>
                  <a:lnTo>
                    <a:pt x="583737" y="281852"/>
                  </a:lnTo>
                  <a:lnTo>
                    <a:pt x="627614" y="288807"/>
                  </a:lnTo>
                  <a:lnTo>
                    <a:pt x="670222" y="282799"/>
                  </a:lnTo>
                  <a:lnTo>
                    <a:pt x="706016" y="264965"/>
                  </a:lnTo>
                  <a:lnTo>
                    <a:pt x="714428" y="255740"/>
                  </a:lnTo>
                  <a:lnTo>
                    <a:pt x="629917" y="255740"/>
                  </a:lnTo>
                  <a:lnTo>
                    <a:pt x="594136" y="248205"/>
                  </a:lnTo>
                  <a:lnTo>
                    <a:pt x="566032" y="226320"/>
                  </a:lnTo>
                  <a:lnTo>
                    <a:pt x="547781" y="191394"/>
                  </a:lnTo>
                  <a:lnTo>
                    <a:pt x="547662" y="191167"/>
                  </a:lnTo>
                  <a:lnTo>
                    <a:pt x="541083" y="143828"/>
                  </a:lnTo>
                  <a:lnTo>
                    <a:pt x="547861" y="96019"/>
                  </a:lnTo>
                  <a:lnTo>
                    <a:pt x="566465" y="61334"/>
                  </a:lnTo>
                  <a:lnTo>
                    <a:pt x="594299" y="40206"/>
                  </a:lnTo>
                  <a:lnTo>
                    <a:pt x="628766" y="33067"/>
                  </a:lnTo>
                  <a:lnTo>
                    <a:pt x="713229" y="33067"/>
                  </a:lnTo>
                  <a:lnTo>
                    <a:pt x="705776" y="24564"/>
                  </a:lnTo>
                  <a:lnTo>
                    <a:pt x="671443" y="6279"/>
                  </a:lnTo>
                  <a:lnTo>
                    <a:pt x="630692" y="0"/>
                  </a:lnTo>
                  <a:close/>
                </a:path>
                <a:path w="1243330" h="288925">
                  <a:moveTo>
                    <a:pt x="748364" y="194978"/>
                  </a:moveTo>
                  <a:lnTo>
                    <a:pt x="710292" y="194978"/>
                  </a:lnTo>
                  <a:lnTo>
                    <a:pt x="700279" y="219557"/>
                  </a:lnTo>
                  <a:lnTo>
                    <a:pt x="683522" y="238768"/>
                  </a:lnTo>
                  <a:lnTo>
                    <a:pt x="660056" y="251275"/>
                  </a:lnTo>
                  <a:lnTo>
                    <a:pt x="629917" y="255740"/>
                  </a:lnTo>
                  <a:lnTo>
                    <a:pt x="714428" y="255740"/>
                  </a:lnTo>
                  <a:lnTo>
                    <a:pt x="732797" y="235595"/>
                  </a:lnTo>
                  <a:lnTo>
                    <a:pt x="748364" y="194978"/>
                  </a:lnTo>
                  <a:close/>
                </a:path>
                <a:path w="1243330" h="288925">
                  <a:moveTo>
                    <a:pt x="713229" y="33067"/>
                  </a:moveTo>
                  <a:lnTo>
                    <a:pt x="628766" y="33067"/>
                  </a:lnTo>
                  <a:lnTo>
                    <a:pt x="658788" y="37640"/>
                  </a:lnTo>
                  <a:lnTo>
                    <a:pt x="682318" y="50325"/>
                  </a:lnTo>
                  <a:lnTo>
                    <a:pt x="699069" y="69572"/>
                  </a:lnTo>
                  <a:lnTo>
                    <a:pt x="708753" y="93829"/>
                  </a:lnTo>
                  <a:lnTo>
                    <a:pt x="746825" y="93829"/>
                  </a:lnTo>
                  <a:lnTo>
                    <a:pt x="731601" y="54024"/>
                  </a:lnTo>
                  <a:lnTo>
                    <a:pt x="713229" y="33067"/>
                  </a:lnTo>
                  <a:close/>
                </a:path>
                <a:path w="1243330" h="288925">
                  <a:moveTo>
                    <a:pt x="975268" y="4994"/>
                  </a:moveTo>
                  <a:lnTo>
                    <a:pt x="786059" y="4994"/>
                  </a:lnTo>
                  <a:lnTo>
                    <a:pt x="786059" y="283802"/>
                  </a:lnTo>
                  <a:lnTo>
                    <a:pt x="975268" y="283802"/>
                  </a:lnTo>
                  <a:lnTo>
                    <a:pt x="975268" y="249971"/>
                  </a:lnTo>
                  <a:lnTo>
                    <a:pt x="825283" y="249971"/>
                  </a:lnTo>
                  <a:lnTo>
                    <a:pt x="825283" y="157283"/>
                  </a:lnTo>
                  <a:lnTo>
                    <a:pt x="966420" y="157283"/>
                  </a:lnTo>
                  <a:lnTo>
                    <a:pt x="966420" y="123441"/>
                  </a:lnTo>
                  <a:lnTo>
                    <a:pt x="825283" y="123441"/>
                  </a:lnTo>
                  <a:lnTo>
                    <a:pt x="825283" y="38836"/>
                  </a:lnTo>
                  <a:lnTo>
                    <a:pt x="975268" y="38836"/>
                  </a:lnTo>
                  <a:lnTo>
                    <a:pt x="975268" y="4994"/>
                  </a:lnTo>
                  <a:close/>
                </a:path>
                <a:path w="1243330" h="288925">
                  <a:moveTo>
                    <a:pt x="1057171" y="4994"/>
                  </a:moveTo>
                  <a:lnTo>
                    <a:pt x="1017948" y="4994"/>
                  </a:lnTo>
                  <a:lnTo>
                    <a:pt x="1017948" y="283802"/>
                  </a:lnTo>
                  <a:lnTo>
                    <a:pt x="1057171" y="283802"/>
                  </a:lnTo>
                  <a:lnTo>
                    <a:pt x="1057171" y="157283"/>
                  </a:lnTo>
                  <a:lnTo>
                    <a:pt x="1242925" y="157283"/>
                  </a:lnTo>
                  <a:lnTo>
                    <a:pt x="1242925" y="123441"/>
                  </a:lnTo>
                  <a:lnTo>
                    <a:pt x="1057171" y="123441"/>
                  </a:lnTo>
                  <a:lnTo>
                    <a:pt x="1057171" y="4994"/>
                  </a:lnTo>
                  <a:close/>
                </a:path>
                <a:path w="1243330" h="288925">
                  <a:moveTo>
                    <a:pt x="1242925" y="157283"/>
                  </a:moveTo>
                  <a:lnTo>
                    <a:pt x="1203701" y="157283"/>
                  </a:lnTo>
                  <a:lnTo>
                    <a:pt x="1203701" y="283802"/>
                  </a:lnTo>
                  <a:lnTo>
                    <a:pt x="1242925" y="283802"/>
                  </a:lnTo>
                  <a:lnTo>
                    <a:pt x="1242925" y="157283"/>
                  </a:lnTo>
                  <a:close/>
                </a:path>
                <a:path w="1243330" h="288925">
                  <a:moveTo>
                    <a:pt x="1242925" y="4994"/>
                  </a:moveTo>
                  <a:lnTo>
                    <a:pt x="1203701" y="4994"/>
                  </a:lnTo>
                  <a:lnTo>
                    <a:pt x="1203701" y="123441"/>
                  </a:lnTo>
                  <a:lnTo>
                    <a:pt x="1242925" y="123441"/>
                  </a:lnTo>
                  <a:lnTo>
                    <a:pt x="1242925" y="499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8C35BABA-596E-10CB-570B-CE9634D9EDC7}"/>
                </a:ext>
              </a:extLst>
            </p:cNvPr>
            <p:cNvSpPr/>
            <p:nvPr userDrawn="1"/>
          </p:nvSpPr>
          <p:spPr>
            <a:xfrm>
              <a:off x="143595" y="135785"/>
              <a:ext cx="288028" cy="288028"/>
            </a:xfrm>
            <a:custGeom>
              <a:avLst/>
              <a:gdLst/>
              <a:ahLst/>
              <a:cxnLst/>
              <a:rect l="l" t="t" r="r" b="b"/>
              <a:pathLst>
                <a:path w="474980" h="474980">
                  <a:moveTo>
                    <a:pt x="62826" y="237299"/>
                  </a:moveTo>
                  <a:lnTo>
                    <a:pt x="60350" y="225069"/>
                  </a:lnTo>
                  <a:lnTo>
                    <a:pt x="53619" y="215087"/>
                  </a:lnTo>
                  <a:lnTo>
                    <a:pt x="43637" y="208356"/>
                  </a:lnTo>
                  <a:lnTo>
                    <a:pt x="31407" y="205879"/>
                  </a:lnTo>
                  <a:lnTo>
                    <a:pt x="19177" y="208356"/>
                  </a:lnTo>
                  <a:lnTo>
                    <a:pt x="9194" y="215087"/>
                  </a:lnTo>
                  <a:lnTo>
                    <a:pt x="2463" y="225069"/>
                  </a:lnTo>
                  <a:lnTo>
                    <a:pt x="0" y="237299"/>
                  </a:lnTo>
                  <a:lnTo>
                    <a:pt x="2463" y="249516"/>
                  </a:lnTo>
                  <a:lnTo>
                    <a:pt x="9194" y="259499"/>
                  </a:lnTo>
                  <a:lnTo>
                    <a:pt x="19177" y="266230"/>
                  </a:lnTo>
                  <a:lnTo>
                    <a:pt x="31407" y="268693"/>
                  </a:lnTo>
                  <a:lnTo>
                    <a:pt x="43637" y="266230"/>
                  </a:lnTo>
                  <a:lnTo>
                    <a:pt x="53619" y="259499"/>
                  </a:lnTo>
                  <a:lnTo>
                    <a:pt x="60350" y="249516"/>
                  </a:lnTo>
                  <a:lnTo>
                    <a:pt x="62826" y="237299"/>
                  </a:lnTo>
                  <a:close/>
                </a:path>
                <a:path w="474980" h="474980">
                  <a:moveTo>
                    <a:pt x="90170" y="336346"/>
                  </a:moveTo>
                  <a:lnTo>
                    <a:pt x="86194" y="324523"/>
                  </a:lnTo>
                  <a:lnTo>
                    <a:pt x="77939" y="315175"/>
                  </a:lnTo>
                  <a:lnTo>
                    <a:pt x="67119" y="309892"/>
                  </a:lnTo>
                  <a:lnTo>
                    <a:pt x="55118" y="309054"/>
                  </a:lnTo>
                  <a:lnTo>
                    <a:pt x="43294" y="313029"/>
                  </a:lnTo>
                  <a:lnTo>
                    <a:pt x="33934" y="321284"/>
                  </a:lnTo>
                  <a:lnTo>
                    <a:pt x="28651" y="332105"/>
                  </a:lnTo>
                  <a:lnTo>
                    <a:pt x="27813" y="344106"/>
                  </a:lnTo>
                  <a:lnTo>
                    <a:pt x="31788" y="355930"/>
                  </a:lnTo>
                  <a:lnTo>
                    <a:pt x="40043" y="365290"/>
                  </a:lnTo>
                  <a:lnTo>
                    <a:pt x="50863" y="370560"/>
                  </a:lnTo>
                  <a:lnTo>
                    <a:pt x="62877" y="371398"/>
                  </a:lnTo>
                  <a:lnTo>
                    <a:pt x="74701" y="367423"/>
                  </a:lnTo>
                  <a:lnTo>
                    <a:pt x="84048" y="359181"/>
                  </a:lnTo>
                  <a:lnTo>
                    <a:pt x="89331" y="348361"/>
                  </a:lnTo>
                  <a:lnTo>
                    <a:pt x="90170" y="336346"/>
                  </a:lnTo>
                  <a:close/>
                </a:path>
                <a:path w="474980" h="474980">
                  <a:moveTo>
                    <a:pt x="90170" y="138239"/>
                  </a:moveTo>
                  <a:lnTo>
                    <a:pt x="89331" y="126225"/>
                  </a:lnTo>
                  <a:lnTo>
                    <a:pt x="84048" y="115404"/>
                  </a:lnTo>
                  <a:lnTo>
                    <a:pt x="74701" y="107149"/>
                  </a:lnTo>
                  <a:lnTo>
                    <a:pt x="62877" y="103174"/>
                  </a:lnTo>
                  <a:lnTo>
                    <a:pt x="50863" y="104013"/>
                  </a:lnTo>
                  <a:lnTo>
                    <a:pt x="40043" y="109296"/>
                  </a:lnTo>
                  <a:lnTo>
                    <a:pt x="31800" y="118656"/>
                  </a:lnTo>
                  <a:lnTo>
                    <a:pt x="27813" y="130479"/>
                  </a:lnTo>
                  <a:lnTo>
                    <a:pt x="28651" y="142481"/>
                  </a:lnTo>
                  <a:lnTo>
                    <a:pt x="33934" y="153301"/>
                  </a:lnTo>
                  <a:lnTo>
                    <a:pt x="43281" y="161556"/>
                  </a:lnTo>
                  <a:lnTo>
                    <a:pt x="55105" y="165519"/>
                  </a:lnTo>
                  <a:lnTo>
                    <a:pt x="67119" y="164693"/>
                  </a:lnTo>
                  <a:lnTo>
                    <a:pt x="77939" y="159410"/>
                  </a:lnTo>
                  <a:lnTo>
                    <a:pt x="86194" y="150050"/>
                  </a:lnTo>
                  <a:lnTo>
                    <a:pt x="90170" y="138239"/>
                  </a:lnTo>
                  <a:close/>
                </a:path>
                <a:path w="474980" h="474980">
                  <a:moveTo>
                    <a:pt x="141947" y="237286"/>
                  </a:moveTo>
                  <a:lnTo>
                    <a:pt x="140106" y="228117"/>
                  </a:lnTo>
                  <a:lnTo>
                    <a:pt x="135051" y="220637"/>
                  </a:lnTo>
                  <a:lnTo>
                    <a:pt x="127571" y="215582"/>
                  </a:lnTo>
                  <a:lnTo>
                    <a:pt x="118402" y="213741"/>
                  </a:lnTo>
                  <a:lnTo>
                    <a:pt x="109232" y="215582"/>
                  </a:lnTo>
                  <a:lnTo>
                    <a:pt x="101752" y="220637"/>
                  </a:lnTo>
                  <a:lnTo>
                    <a:pt x="96697" y="228117"/>
                  </a:lnTo>
                  <a:lnTo>
                    <a:pt x="94856" y="237286"/>
                  </a:lnTo>
                  <a:lnTo>
                    <a:pt x="96697" y="246456"/>
                  </a:lnTo>
                  <a:lnTo>
                    <a:pt x="101752" y="253949"/>
                  </a:lnTo>
                  <a:lnTo>
                    <a:pt x="109232" y="258991"/>
                  </a:lnTo>
                  <a:lnTo>
                    <a:pt x="118402" y="260845"/>
                  </a:lnTo>
                  <a:lnTo>
                    <a:pt x="127571" y="258991"/>
                  </a:lnTo>
                  <a:lnTo>
                    <a:pt x="135051" y="253949"/>
                  </a:lnTo>
                  <a:lnTo>
                    <a:pt x="140106" y="246456"/>
                  </a:lnTo>
                  <a:lnTo>
                    <a:pt x="141947" y="237286"/>
                  </a:lnTo>
                  <a:close/>
                </a:path>
                <a:path w="474980" h="474980">
                  <a:moveTo>
                    <a:pt x="165519" y="419468"/>
                  </a:moveTo>
                  <a:lnTo>
                    <a:pt x="164680" y="407454"/>
                  </a:lnTo>
                  <a:lnTo>
                    <a:pt x="159397" y="396633"/>
                  </a:lnTo>
                  <a:lnTo>
                    <a:pt x="150050" y="388378"/>
                  </a:lnTo>
                  <a:lnTo>
                    <a:pt x="138226" y="384403"/>
                  </a:lnTo>
                  <a:lnTo>
                    <a:pt x="126212" y="385241"/>
                  </a:lnTo>
                  <a:lnTo>
                    <a:pt x="115392" y="390525"/>
                  </a:lnTo>
                  <a:lnTo>
                    <a:pt x="107149" y="399884"/>
                  </a:lnTo>
                  <a:lnTo>
                    <a:pt x="103174" y="411708"/>
                  </a:lnTo>
                  <a:lnTo>
                    <a:pt x="104013" y="423710"/>
                  </a:lnTo>
                  <a:lnTo>
                    <a:pt x="109296" y="434530"/>
                  </a:lnTo>
                  <a:lnTo>
                    <a:pt x="118643" y="442785"/>
                  </a:lnTo>
                  <a:lnTo>
                    <a:pt x="130467" y="446760"/>
                  </a:lnTo>
                  <a:lnTo>
                    <a:pt x="142481" y="445922"/>
                  </a:lnTo>
                  <a:lnTo>
                    <a:pt x="153301" y="440639"/>
                  </a:lnTo>
                  <a:lnTo>
                    <a:pt x="161544" y="431292"/>
                  </a:lnTo>
                  <a:lnTo>
                    <a:pt x="165519" y="419468"/>
                  </a:lnTo>
                  <a:close/>
                </a:path>
                <a:path w="474980" h="474980">
                  <a:moveTo>
                    <a:pt x="165519" y="55118"/>
                  </a:moveTo>
                  <a:lnTo>
                    <a:pt x="161544" y="43294"/>
                  </a:lnTo>
                  <a:lnTo>
                    <a:pt x="153301" y="33947"/>
                  </a:lnTo>
                  <a:lnTo>
                    <a:pt x="142481" y="28663"/>
                  </a:lnTo>
                  <a:lnTo>
                    <a:pt x="130467" y="27825"/>
                  </a:lnTo>
                  <a:lnTo>
                    <a:pt x="118643" y="31800"/>
                  </a:lnTo>
                  <a:lnTo>
                    <a:pt x="109296" y="40043"/>
                  </a:lnTo>
                  <a:lnTo>
                    <a:pt x="104013" y="50876"/>
                  </a:lnTo>
                  <a:lnTo>
                    <a:pt x="103174" y="62890"/>
                  </a:lnTo>
                  <a:lnTo>
                    <a:pt x="107149" y="74714"/>
                  </a:lnTo>
                  <a:lnTo>
                    <a:pt x="115404" y="84061"/>
                  </a:lnTo>
                  <a:lnTo>
                    <a:pt x="126212" y="89331"/>
                  </a:lnTo>
                  <a:lnTo>
                    <a:pt x="138226" y="90170"/>
                  </a:lnTo>
                  <a:lnTo>
                    <a:pt x="150050" y="86194"/>
                  </a:lnTo>
                  <a:lnTo>
                    <a:pt x="159410" y="77952"/>
                  </a:lnTo>
                  <a:lnTo>
                    <a:pt x="164680" y="67132"/>
                  </a:lnTo>
                  <a:lnTo>
                    <a:pt x="165519" y="55118"/>
                  </a:lnTo>
                  <a:close/>
                </a:path>
                <a:path w="474980" h="474980">
                  <a:moveTo>
                    <a:pt x="176771" y="321348"/>
                  </a:moveTo>
                  <a:lnTo>
                    <a:pt x="175056" y="312483"/>
                  </a:lnTo>
                  <a:lnTo>
                    <a:pt x="169875" y="304698"/>
                  </a:lnTo>
                  <a:lnTo>
                    <a:pt x="162077" y="299529"/>
                  </a:lnTo>
                  <a:lnTo>
                    <a:pt x="153225" y="297802"/>
                  </a:lnTo>
                  <a:lnTo>
                    <a:pt x="144360" y="299529"/>
                  </a:lnTo>
                  <a:lnTo>
                    <a:pt x="136563" y="304698"/>
                  </a:lnTo>
                  <a:lnTo>
                    <a:pt x="131394" y="312483"/>
                  </a:lnTo>
                  <a:lnTo>
                    <a:pt x="129667" y="321348"/>
                  </a:lnTo>
                  <a:lnTo>
                    <a:pt x="131394" y="330212"/>
                  </a:lnTo>
                  <a:lnTo>
                    <a:pt x="136563" y="338010"/>
                  </a:lnTo>
                  <a:lnTo>
                    <a:pt x="144360" y="343179"/>
                  </a:lnTo>
                  <a:lnTo>
                    <a:pt x="153225" y="344906"/>
                  </a:lnTo>
                  <a:lnTo>
                    <a:pt x="162077" y="343179"/>
                  </a:lnTo>
                  <a:lnTo>
                    <a:pt x="169875" y="338010"/>
                  </a:lnTo>
                  <a:lnTo>
                    <a:pt x="175056" y="330212"/>
                  </a:lnTo>
                  <a:lnTo>
                    <a:pt x="176771" y="321348"/>
                  </a:lnTo>
                  <a:close/>
                </a:path>
                <a:path w="474980" h="474980">
                  <a:moveTo>
                    <a:pt x="176784" y="153225"/>
                  </a:moveTo>
                  <a:lnTo>
                    <a:pt x="175056" y="144360"/>
                  </a:lnTo>
                  <a:lnTo>
                    <a:pt x="169875" y="136575"/>
                  </a:lnTo>
                  <a:lnTo>
                    <a:pt x="162090" y="131394"/>
                  </a:lnTo>
                  <a:lnTo>
                    <a:pt x="153225" y="129679"/>
                  </a:lnTo>
                  <a:lnTo>
                    <a:pt x="144360" y="131394"/>
                  </a:lnTo>
                  <a:lnTo>
                    <a:pt x="136575" y="136575"/>
                  </a:lnTo>
                  <a:lnTo>
                    <a:pt x="131394" y="144360"/>
                  </a:lnTo>
                  <a:lnTo>
                    <a:pt x="129667" y="153225"/>
                  </a:lnTo>
                  <a:lnTo>
                    <a:pt x="131394" y="162090"/>
                  </a:lnTo>
                  <a:lnTo>
                    <a:pt x="136575" y="169875"/>
                  </a:lnTo>
                  <a:lnTo>
                    <a:pt x="144360" y="175056"/>
                  </a:lnTo>
                  <a:lnTo>
                    <a:pt x="153225" y="176784"/>
                  </a:lnTo>
                  <a:lnTo>
                    <a:pt x="162090" y="175056"/>
                  </a:lnTo>
                  <a:lnTo>
                    <a:pt x="169875" y="169875"/>
                  </a:lnTo>
                  <a:lnTo>
                    <a:pt x="175056" y="162090"/>
                  </a:lnTo>
                  <a:lnTo>
                    <a:pt x="176784" y="153225"/>
                  </a:lnTo>
                  <a:close/>
                </a:path>
                <a:path w="474980" h="474980">
                  <a:moveTo>
                    <a:pt x="209016" y="261874"/>
                  </a:moveTo>
                  <a:lnTo>
                    <a:pt x="201853" y="249478"/>
                  </a:lnTo>
                  <a:lnTo>
                    <a:pt x="193941" y="247357"/>
                  </a:lnTo>
                  <a:lnTo>
                    <a:pt x="187744" y="250939"/>
                  </a:lnTo>
                  <a:lnTo>
                    <a:pt x="181546" y="254520"/>
                  </a:lnTo>
                  <a:lnTo>
                    <a:pt x="179412" y="262432"/>
                  </a:lnTo>
                  <a:lnTo>
                    <a:pt x="186575" y="274828"/>
                  </a:lnTo>
                  <a:lnTo>
                    <a:pt x="194500" y="276961"/>
                  </a:lnTo>
                  <a:lnTo>
                    <a:pt x="206895" y="269798"/>
                  </a:lnTo>
                  <a:lnTo>
                    <a:pt x="209016" y="261874"/>
                  </a:lnTo>
                  <a:close/>
                </a:path>
                <a:path w="474980" h="474980">
                  <a:moveTo>
                    <a:pt x="209016" y="212699"/>
                  </a:moveTo>
                  <a:lnTo>
                    <a:pt x="206895" y="204787"/>
                  </a:lnTo>
                  <a:lnTo>
                    <a:pt x="200698" y="201206"/>
                  </a:lnTo>
                  <a:lnTo>
                    <a:pt x="194500" y="197624"/>
                  </a:lnTo>
                  <a:lnTo>
                    <a:pt x="186575" y="199745"/>
                  </a:lnTo>
                  <a:lnTo>
                    <a:pt x="179425" y="212153"/>
                  </a:lnTo>
                  <a:lnTo>
                    <a:pt x="181546" y="220078"/>
                  </a:lnTo>
                  <a:lnTo>
                    <a:pt x="193941" y="227228"/>
                  </a:lnTo>
                  <a:lnTo>
                    <a:pt x="201853" y="225107"/>
                  </a:lnTo>
                  <a:lnTo>
                    <a:pt x="209016" y="212699"/>
                  </a:lnTo>
                  <a:close/>
                </a:path>
                <a:path w="474980" h="474980">
                  <a:moveTo>
                    <a:pt x="250240" y="279869"/>
                  </a:moveTo>
                  <a:lnTo>
                    <a:pt x="244449" y="274066"/>
                  </a:lnTo>
                  <a:lnTo>
                    <a:pt x="230136" y="274066"/>
                  </a:lnTo>
                  <a:lnTo>
                    <a:pt x="224332" y="279869"/>
                  </a:lnTo>
                  <a:lnTo>
                    <a:pt x="224332" y="287020"/>
                  </a:lnTo>
                  <a:lnTo>
                    <a:pt x="224332" y="294170"/>
                  </a:lnTo>
                  <a:lnTo>
                    <a:pt x="230136" y="299974"/>
                  </a:lnTo>
                  <a:lnTo>
                    <a:pt x="244449" y="299974"/>
                  </a:lnTo>
                  <a:lnTo>
                    <a:pt x="250240" y="294170"/>
                  </a:lnTo>
                  <a:lnTo>
                    <a:pt x="250240" y="279869"/>
                  </a:lnTo>
                  <a:close/>
                </a:path>
                <a:path w="474980" h="474980">
                  <a:moveTo>
                    <a:pt x="250240" y="180416"/>
                  </a:moveTo>
                  <a:lnTo>
                    <a:pt x="244436" y="174612"/>
                  </a:lnTo>
                  <a:lnTo>
                    <a:pt x="230124" y="174612"/>
                  </a:lnTo>
                  <a:lnTo>
                    <a:pt x="224332" y="180416"/>
                  </a:lnTo>
                  <a:lnTo>
                    <a:pt x="224332" y="194716"/>
                  </a:lnTo>
                  <a:lnTo>
                    <a:pt x="230124" y="200520"/>
                  </a:lnTo>
                  <a:lnTo>
                    <a:pt x="244436" y="200520"/>
                  </a:lnTo>
                  <a:lnTo>
                    <a:pt x="250240" y="194716"/>
                  </a:lnTo>
                  <a:lnTo>
                    <a:pt x="250240" y="187566"/>
                  </a:lnTo>
                  <a:lnTo>
                    <a:pt x="250240" y="180416"/>
                  </a:lnTo>
                  <a:close/>
                </a:path>
                <a:path w="474980" h="474980">
                  <a:moveTo>
                    <a:pt x="260832" y="356171"/>
                  </a:moveTo>
                  <a:lnTo>
                    <a:pt x="258991" y="347002"/>
                  </a:lnTo>
                  <a:lnTo>
                    <a:pt x="253936" y="339521"/>
                  </a:lnTo>
                  <a:lnTo>
                    <a:pt x="246456" y="334479"/>
                  </a:lnTo>
                  <a:lnTo>
                    <a:pt x="237274" y="332625"/>
                  </a:lnTo>
                  <a:lnTo>
                    <a:pt x="228117" y="334479"/>
                  </a:lnTo>
                  <a:lnTo>
                    <a:pt x="220624" y="339521"/>
                  </a:lnTo>
                  <a:lnTo>
                    <a:pt x="215582" y="347002"/>
                  </a:lnTo>
                  <a:lnTo>
                    <a:pt x="213728" y="356171"/>
                  </a:lnTo>
                  <a:lnTo>
                    <a:pt x="215582" y="365340"/>
                  </a:lnTo>
                  <a:lnTo>
                    <a:pt x="220624" y="372833"/>
                  </a:lnTo>
                  <a:lnTo>
                    <a:pt x="228117" y="377875"/>
                  </a:lnTo>
                  <a:lnTo>
                    <a:pt x="237274" y="379717"/>
                  </a:lnTo>
                  <a:lnTo>
                    <a:pt x="246456" y="377875"/>
                  </a:lnTo>
                  <a:lnTo>
                    <a:pt x="253936" y="372833"/>
                  </a:lnTo>
                  <a:lnTo>
                    <a:pt x="258991" y="365340"/>
                  </a:lnTo>
                  <a:lnTo>
                    <a:pt x="260832" y="356171"/>
                  </a:lnTo>
                  <a:close/>
                </a:path>
                <a:path w="474980" h="474980">
                  <a:moveTo>
                    <a:pt x="260845" y="118402"/>
                  </a:moveTo>
                  <a:lnTo>
                    <a:pt x="258991" y="109245"/>
                  </a:lnTo>
                  <a:lnTo>
                    <a:pt x="253936" y="101752"/>
                  </a:lnTo>
                  <a:lnTo>
                    <a:pt x="246456" y="96710"/>
                  </a:lnTo>
                  <a:lnTo>
                    <a:pt x="237286" y="94856"/>
                  </a:lnTo>
                  <a:lnTo>
                    <a:pt x="228117" y="96710"/>
                  </a:lnTo>
                  <a:lnTo>
                    <a:pt x="220637" y="101752"/>
                  </a:lnTo>
                  <a:lnTo>
                    <a:pt x="215582" y="109245"/>
                  </a:lnTo>
                  <a:lnTo>
                    <a:pt x="213728" y="118402"/>
                  </a:lnTo>
                  <a:lnTo>
                    <a:pt x="215582" y="127584"/>
                  </a:lnTo>
                  <a:lnTo>
                    <a:pt x="220637" y="135064"/>
                  </a:lnTo>
                  <a:lnTo>
                    <a:pt x="228117" y="140119"/>
                  </a:lnTo>
                  <a:lnTo>
                    <a:pt x="237286" y="141960"/>
                  </a:lnTo>
                  <a:lnTo>
                    <a:pt x="246456" y="140119"/>
                  </a:lnTo>
                  <a:lnTo>
                    <a:pt x="253936" y="135064"/>
                  </a:lnTo>
                  <a:lnTo>
                    <a:pt x="258991" y="127584"/>
                  </a:lnTo>
                  <a:lnTo>
                    <a:pt x="260845" y="118402"/>
                  </a:lnTo>
                  <a:close/>
                </a:path>
                <a:path w="474980" h="474980">
                  <a:moveTo>
                    <a:pt x="268693" y="443166"/>
                  </a:moveTo>
                  <a:lnTo>
                    <a:pt x="266230" y="430936"/>
                  </a:lnTo>
                  <a:lnTo>
                    <a:pt x="259499" y="420954"/>
                  </a:lnTo>
                  <a:lnTo>
                    <a:pt x="249516" y="414223"/>
                  </a:lnTo>
                  <a:lnTo>
                    <a:pt x="237286" y="411746"/>
                  </a:lnTo>
                  <a:lnTo>
                    <a:pt x="225069" y="414223"/>
                  </a:lnTo>
                  <a:lnTo>
                    <a:pt x="215074" y="420954"/>
                  </a:lnTo>
                  <a:lnTo>
                    <a:pt x="208343" y="430936"/>
                  </a:lnTo>
                  <a:lnTo>
                    <a:pt x="205879" y="443166"/>
                  </a:lnTo>
                  <a:lnTo>
                    <a:pt x="208343" y="455396"/>
                  </a:lnTo>
                  <a:lnTo>
                    <a:pt x="215074" y="465378"/>
                  </a:lnTo>
                  <a:lnTo>
                    <a:pt x="225069" y="472109"/>
                  </a:lnTo>
                  <a:lnTo>
                    <a:pt x="237286" y="474573"/>
                  </a:lnTo>
                  <a:lnTo>
                    <a:pt x="249516" y="472109"/>
                  </a:lnTo>
                  <a:lnTo>
                    <a:pt x="259499" y="465378"/>
                  </a:lnTo>
                  <a:lnTo>
                    <a:pt x="266230" y="455396"/>
                  </a:lnTo>
                  <a:lnTo>
                    <a:pt x="268693" y="443166"/>
                  </a:lnTo>
                  <a:close/>
                </a:path>
                <a:path w="474980" h="474980">
                  <a:moveTo>
                    <a:pt x="268693" y="31419"/>
                  </a:moveTo>
                  <a:lnTo>
                    <a:pt x="266230" y="19189"/>
                  </a:lnTo>
                  <a:lnTo>
                    <a:pt x="259486" y="9207"/>
                  </a:lnTo>
                  <a:lnTo>
                    <a:pt x="249504" y="2476"/>
                  </a:lnTo>
                  <a:lnTo>
                    <a:pt x="237274" y="0"/>
                  </a:lnTo>
                  <a:lnTo>
                    <a:pt x="225056" y="2476"/>
                  </a:lnTo>
                  <a:lnTo>
                    <a:pt x="215074" y="9207"/>
                  </a:lnTo>
                  <a:lnTo>
                    <a:pt x="208343" y="19189"/>
                  </a:lnTo>
                  <a:lnTo>
                    <a:pt x="205879" y="31419"/>
                  </a:lnTo>
                  <a:lnTo>
                    <a:pt x="208343" y="43649"/>
                  </a:lnTo>
                  <a:lnTo>
                    <a:pt x="215074" y="53632"/>
                  </a:lnTo>
                  <a:lnTo>
                    <a:pt x="225056" y="60363"/>
                  </a:lnTo>
                  <a:lnTo>
                    <a:pt x="237274" y="62826"/>
                  </a:lnTo>
                  <a:lnTo>
                    <a:pt x="249504" y="60363"/>
                  </a:lnTo>
                  <a:lnTo>
                    <a:pt x="259486" y="53632"/>
                  </a:lnTo>
                  <a:lnTo>
                    <a:pt x="266230" y="43649"/>
                  </a:lnTo>
                  <a:lnTo>
                    <a:pt x="268693" y="31419"/>
                  </a:lnTo>
                  <a:close/>
                </a:path>
                <a:path w="474980" h="474980">
                  <a:moveTo>
                    <a:pt x="295148" y="262432"/>
                  </a:moveTo>
                  <a:lnTo>
                    <a:pt x="293027" y="254508"/>
                  </a:lnTo>
                  <a:lnTo>
                    <a:pt x="280631" y="247357"/>
                  </a:lnTo>
                  <a:lnTo>
                    <a:pt x="272707" y="249478"/>
                  </a:lnTo>
                  <a:lnTo>
                    <a:pt x="265544" y="261874"/>
                  </a:lnTo>
                  <a:lnTo>
                    <a:pt x="267677" y="269798"/>
                  </a:lnTo>
                  <a:lnTo>
                    <a:pt x="273875" y="273380"/>
                  </a:lnTo>
                  <a:lnTo>
                    <a:pt x="280073" y="276961"/>
                  </a:lnTo>
                  <a:lnTo>
                    <a:pt x="287985" y="274828"/>
                  </a:lnTo>
                  <a:lnTo>
                    <a:pt x="295148" y="262432"/>
                  </a:lnTo>
                  <a:close/>
                </a:path>
                <a:path w="474980" h="474980">
                  <a:moveTo>
                    <a:pt x="295148" y="212153"/>
                  </a:moveTo>
                  <a:lnTo>
                    <a:pt x="287985" y="199758"/>
                  </a:lnTo>
                  <a:lnTo>
                    <a:pt x="280073" y="197624"/>
                  </a:lnTo>
                  <a:lnTo>
                    <a:pt x="267677" y="204774"/>
                  </a:lnTo>
                  <a:lnTo>
                    <a:pt x="265557" y="212699"/>
                  </a:lnTo>
                  <a:lnTo>
                    <a:pt x="272707" y="225107"/>
                  </a:lnTo>
                  <a:lnTo>
                    <a:pt x="280631" y="227228"/>
                  </a:lnTo>
                  <a:lnTo>
                    <a:pt x="286829" y="223647"/>
                  </a:lnTo>
                  <a:lnTo>
                    <a:pt x="293027" y="220065"/>
                  </a:lnTo>
                  <a:lnTo>
                    <a:pt x="295148" y="212153"/>
                  </a:lnTo>
                  <a:close/>
                </a:path>
                <a:path w="474980" h="474980">
                  <a:moveTo>
                    <a:pt x="344893" y="153225"/>
                  </a:moveTo>
                  <a:lnTo>
                    <a:pt x="343179" y="144360"/>
                  </a:lnTo>
                  <a:lnTo>
                    <a:pt x="338010" y="136575"/>
                  </a:lnTo>
                  <a:lnTo>
                    <a:pt x="330212" y="131394"/>
                  </a:lnTo>
                  <a:lnTo>
                    <a:pt x="321348" y="129667"/>
                  </a:lnTo>
                  <a:lnTo>
                    <a:pt x="312483" y="131394"/>
                  </a:lnTo>
                  <a:lnTo>
                    <a:pt x="304698" y="136575"/>
                  </a:lnTo>
                  <a:lnTo>
                    <a:pt x="299516" y="144360"/>
                  </a:lnTo>
                  <a:lnTo>
                    <a:pt x="297789" y="153225"/>
                  </a:lnTo>
                  <a:lnTo>
                    <a:pt x="299516" y="162090"/>
                  </a:lnTo>
                  <a:lnTo>
                    <a:pt x="304698" y="169887"/>
                  </a:lnTo>
                  <a:lnTo>
                    <a:pt x="312483" y="175056"/>
                  </a:lnTo>
                  <a:lnTo>
                    <a:pt x="321348" y="176784"/>
                  </a:lnTo>
                  <a:lnTo>
                    <a:pt x="330212" y="175056"/>
                  </a:lnTo>
                  <a:lnTo>
                    <a:pt x="338010" y="169887"/>
                  </a:lnTo>
                  <a:lnTo>
                    <a:pt x="343179" y="162090"/>
                  </a:lnTo>
                  <a:lnTo>
                    <a:pt x="344893" y="153225"/>
                  </a:lnTo>
                  <a:close/>
                </a:path>
                <a:path w="474980" h="474980">
                  <a:moveTo>
                    <a:pt x="344906" y="321348"/>
                  </a:moveTo>
                  <a:lnTo>
                    <a:pt x="343179" y="312496"/>
                  </a:lnTo>
                  <a:lnTo>
                    <a:pt x="337997" y="304698"/>
                  </a:lnTo>
                  <a:lnTo>
                    <a:pt x="330212" y="299529"/>
                  </a:lnTo>
                  <a:lnTo>
                    <a:pt x="321348" y="297802"/>
                  </a:lnTo>
                  <a:lnTo>
                    <a:pt x="312483" y="299529"/>
                  </a:lnTo>
                  <a:lnTo>
                    <a:pt x="304698" y="304698"/>
                  </a:lnTo>
                  <a:lnTo>
                    <a:pt x="299516" y="312496"/>
                  </a:lnTo>
                  <a:lnTo>
                    <a:pt x="297802" y="321348"/>
                  </a:lnTo>
                  <a:lnTo>
                    <a:pt x="299516" y="330212"/>
                  </a:lnTo>
                  <a:lnTo>
                    <a:pt x="304698" y="338010"/>
                  </a:lnTo>
                  <a:lnTo>
                    <a:pt x="312483" y="343179"/>
                  </a:lnTo>
                  <a:lnTo>
                    <a:pt x="321348" y="344906"/>
                  </a:lnTo>
                  <a:lnTo>
                    <a:pt x="330212" y="343179"/>
                  </a:lnTo>
                  <a:lnTo>
                    <a:pt x="337997" y="338010"/>
                  </a:lnTo>
                  <a:lnTo>
                    <a:pt x="343179" y="330212"/>
                  </a:lnTo>
                  <a:lnTo>
                    <a:pt x="344906" y="321348"/>
                  </a:lnTo>
                  <a:close/>
                </a:path>
                <a:path w="474980" h="474980">
                  <a:moveTo>
                    <a:pt x="371398" y="411695"/>
                  </a:moveTo>
                  <a:lnTo>
                    <a:pt x="367423" y="399872"/>
                  </a:lnTo>
                  <a:lnTo>
                    <a:pt x="359168" y="390525"/>
                  </a:lnTo>
                  <a:lnTo>
                    <a:pt x="348348" y="385241"/>
                  </a:lnTo>
                  <a:lnTo>
                    <a:pt x="336346" y="384403"/>
                  </a:lnTo>
                  <a:lnTo>
                    <a:pt x="324523" y="388391"/>
                  </a:lnTo>
                  <a:lnTo>
                    <a:pt x="315163" y="396633"/>
                  </a:lnTo>
                  <a:lnTo>
                    <a:pt x="309880" y="407454"/>
                  </a:lnTo>
                  <a:lnTo>
                    <a:pt x="309054" y="419468"/>
                  </a:lnTo>
                  <a:lnTo>
                    <a:pt x="313016" y="431292"/>
                  </a:lnTo>
                  <a:lnTo>
                    <a:pt x="321271" y="440639"/>
                  </a:lnTo>
                  <a:lnTo>
                    <a:pt x="332092" y="445922"/>
                  </a:lnTo>
                  <a:lnTo>
                    <a:pt x="344106" y="446760"/>
                  </a:lnTo>
                  <a:lnTo>
                    <a:pt x="355917" y="442785"/>
                  </a:lnTo>
                  <a:lnTo>
                    <a:pt x="365277" y="434530"/>
                  </a:lnTo>
                  <a:lnTo>
                    <a:pt x="370560" y="423710"/>
                  </a:lnTo>
                  <a:lnTo>
                    <a:pt x="371398" y="411695"/>
                  </a:lnTo>
                  <a:close/>
                </a:path>
                <a:path w="474980" h="474980">
                  <a:moveTo>
                    <a:pt x="371398" y="62877"/>
                  </a:moveTo>
                  <a:lnTo>
                    <a:pt x="370560" y="50863"/>
                  </a:lnTo>
                  <a:lnTo>
                    <a:pt x="365277" y="40055"/>
                  </a:lnTo>
                  <a:lnTo>
                    <a:pt x="355930" y="31800"/>
                  </a:lnTo>
                  <a:lnTo>
                    <a:pt x="344106" y="27825"/>
                  </a:lnTo>
                  <a:lnTo>
                    <a:pt x="332092" y="28663"/>
                  </a:lnTo>
                  <a:lnTo>
                    <a:pt x="321271" y="33934"/>
                  </a:lnTo>
                  <a:lnTo>
                    <a:pt x="313029" y="43294"/>
                  </a:lnTo>
                  <a:lnTo>
                    <a:pt x="309054" y="55118"/>
                  </a:lnTo>
                  <a:lnTo>
                    <a:pt x="309892" y="67132"/>
                  </a:lnTo>
                  <a:lnTo>
                    <a:pt x="315163" y="77952"/>
                  </a:lnTo>
                  <a:lnTo>
                    <a:pt x="324523" y="86194"/>
                  </a:lnTo>
                  <a:lnTo>
                    <a:pt x="336346" y="90170"/>
                  </a:lnTo>
                  <a:lnTo>
                    <a:pt x="348348" y="89331"/>
                  </a:lnTo>
                  <a:lnTo>
                    <a:pt x="359168" y="84061"/>
                  </a:lnTo>
                  <a:lnTo>
                    <a:pt x="367423" y="74701"/>
                  </a:lnTo>
                  <a:lnTo>
                    <a:pt x="371398" y="62877"/>
                  </a:lnTo>
                  <a:close/>
                </a:path>
                <a:path w="474980" h="474980">
                  <a:moveTo>
                    <a:pt x="379717" y="237286"/>
                  </a:moveTo>
                  <a:lnTo>
                    <a:pt x="377863" y="228117"/>
                  </a:lnTo>
                  <a:lnTo>
                    <a:pt x="372821" y="220637"/>
                  </a:lnTo>
                  <a:lnTo>
                    <a:pt x="365340" y="215582"/>
                  </a:lnTo>
                  <a:lnTo>
                    <a:pt x="356171" y="213741"/>
                  </a:lnTo>
                  <a:lnTo>
                    <a:pt x="347002" y="215582"/>
                  </a:lnTo>
                  <a:lnTo>
                    <a:pt x="339509" y="220637"/>
                  </a:lnTo>
                  <a:lnTo>
                    <a:pt x="334467" y="228117"/>
                  </a:lnTo>
                  <a:lnTo>
                    <a:pt x="332625" y="237286"/>
                  </a:lnTo>
                  <a:lnTo>
                    <a:pt x="334467" y="246456"/>
                  </a:lnTo>
                  <a:lnTo>
                    <a:pt x="339509" y="253949"/>
                  </a:lnTo>
                  <a:lnTo>
                    <a:pt x="347002" y="258991"/>
                  </a:lnTo>
                  <a:lnTo>
                    <a:pt x="356171" y="260845"/>
                  </a:lnTo>
                  <a:lnTo>
                    <a:pt x="365340" y="258991"/>
                  </a:lnTo>
                  <a:lnTo>
                    <a:pt x="372821" y="253949"/>
                  </a:lnTo>
                  <a:lnTo>
                    <a:pt x="377863" y="246456"/>
                  </a:lnTo>
                  <a:lnTo>
                    <a:pt x="379717" y="237286"/>
                  </a:lnTo>
                  <a:close/>
                </a:path>
                <a:path w="474980" h="474980">
                  <a:moveTo>
                    <a:pt x="446747" y="344106"/>
                  </a:moveTo>
                  <a:lnTo>
                    <a:pt x="445909" y="332092"/>
                  </a:lnTo>
                  <a:lnTo>
                    <a:pt x="440639" y="321284"/>
                  </a:lnTo>
                  <a:lnTo>
                    <a:pt x="431292" y="313029"/>
                  </a:lnTo>
                  <a:lnTo>
                    <a:pt x="419468" y="309054"/>
                  </a:lnTo>
                  <a:lnTo>
                    <a:pt x="407454" y="309892"/>
                  </a:lnTo>
                  <a:lnTo>
                    <a:pt x="396621" y="315175"/>
                  </a:lnTo>
                  <a:lnTo>
                    <a:pt x="388378" y="324523"/>
                  </a:lnTo>
                  <a:lnTo>
                    <a:pt x="384403" y="336346"/>
                  </a:lnTo>
                  <a:lnTo>
                    <a:pt x="385241" y="348361"/>
                  </a:lnTo>
                  <a:lnTo>
                    <a:pt x="390525" y="359181"/>
                  </a:lnTo>
                  <a:lnTo>
                    <a:pt x="399872" y="367423"/>
                  </a:lnTo>
                  <a:lnTo>
                    <a:pt x="411695" y="371398"/>
                  </a:lnTo>
                  <a:lnTo>
                    <a:pt x="423710" y="370560"/>
                  </a:lnTo>
                  <a:lnTo>
                    <a:pt x="434530" y="365290"/>
                  </a:lnTo>
                  <a:lnTo>
                    <a:pt x="442772" y="355930"/>
                  </a:lnTo>
                  <a:lnTo>
                    <a:pt x="446747" y="344106"/>
                  </a:lnTo>
                  <a:close/>
                </a:path>
                <a:path w="474980" h="474980">
                  <a:moveTo>
                    <a:pt x="446747" y="130467"/>
                  </a:moveTo>
                  <a:lnTo>
                    <a:pt x="442772" y="118656"/>
                  </a:lnTo>
                  <a:lnTo>
                    <a:pt x="434530" y="109296"/>
                  </a:lnTo>
                  <a:lnTo>
                    <a:pt x="423710" y="104025"/>
                  </a:lnTo>
                  <a:lnTo>
                    <a:pt x="411695" y="103187"/>
                  </a:lnTo>
                  <a:lnTo>
                    <a:pt x="399872" y="107162"/>
                  </a:lnTo>
                  <a:lnTo>
                    <a:pt x="390525" y="115404"/>
                  </a:lnTo>
                  <a:lnTo>
                    <a:pt x="385241" y="126225"/>
                  </a:lnTo>
                  <a:lnTo>
                    <a:pt x="384403" y="138239"/>
                  </a:lnTo>
                  <a:lnTo>
                    <a:pt x="388378" y="150050"/>
                  </a:lnTo>
                  <a:lnTo>
                    <a:pt x="396633" y="159410"/>
                  </a:lnTo>
                  <a:lnTo>
                    <a:pt x="407454" y="164693"/>
                  </a:lnTo>
                  <a:lnTo>
                    <a:pt x="419455" y="165531"/>
                  </a:lnTo>
                  <a:lnTo>
                    <a:pt x="431279" y="161556"/>
                  </a:lnTo>
                  <a:lnTo>
                    <a:pt x="440639" y="153301"/>
                  </a:lnTo>
                  <a:lnTo>
                    <a:pt x="445909" y="142481"/>
                  </a:lnTo>
                  <a:lnTo>
                    <a:pt x="446747" y="130467"/>
                  </a:lnTo>
                  <a:close/>
                </a:path>
                <a:path w="474980" h="474980">
                  <a:moveTo>
                    <a:pt x="474573" y="237286"/>
                  </a:moveTo>
                  <a:lnTo>
                    <a:pt x="472109" y="225069"/>
                  </a:lnTo>
                  <a:lnTo>
                    <a:pt x="465366" y="215087"/>
                  </a:lnTo>
                  <a:lnTo>
                    <a:pt x="455383" y="208356"/>
                  </a:lnTo>
                  <a:lnTo>
                    <a:pt x="443153" y="205879"/>
                  </a:lnTo>
                  <a:lnTo>
                    <a:pt x="430936" y="208356"/>
                  </a:lnTo>
                  <a:lnTo>
                    <a:pt x="420941" y="215087"/>
                  </a:lnTo>
                  <a:lnTo>
                    <a:pt x="414210" y="225069"/>
                  </a:lnTo>
                  <a:lnTo>
                    <a:pt x="411746" y="237286"/>
                  </a:lnTo>
                  <a:lnTo>
                    <a:pt x="414210" y="249516"/>
                  </a:lnTo>
                  <a:lnTo>
                    <a:pt x="420941" y="259499"/>
                  </a:lnTo>
                  <a:lnTo>
                    <a:pt x="430936" y="266230"/>
                  </a:lnTo>
                  <a:lnTo>
                    <a:pt x="443153" y="268693"/>
                  </a:lnTo>
                  <a:lnTo>
                    <a:pt x="455383" y="266230"/>
                  </a:lnTo>
                  <a:lnTo>
                    <a:pt x="465366" y="259499"/>
                  </a:lnTo>
                  <a:lnTo>
                    <a:pt x="472109" y="249516"/>
                  </a:lnTo>
                  <a:lnTo>
                    <a:pt x="474573" y="23728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448D2BD-D77D-EB95-A3BD-E8EACBE11735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  <a:solidFill>
            <a:schemeClr val="bg1"/>
          </a:solidFill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66B137A-A3B9-10EC-BDFC-F457D1BE89BC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  <a:grpFill/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DB0A5771-3B2C-E16E-54E8-2560C21CFB6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96220687-5C92-6FEA-A66B-D21487EA1EC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AF08858-14F0-2ED0-FE94-5D1148037BAD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  <a:grpFill/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CC41A12C-F34B-72EB-2013-599B949D191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7D93C8E5-0A09-9DE8-137C-E66BF4F4295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9" name="object 3">
            <a:extLst>
              <a:ext uri="{FF2B5EF4-FFF2-40B4-BE49-F238E27FC236}">
                <a16:creationId xmlns:a16="http://schemas.microsoft.com/office/drawing/2014/main" id="{AB9422F4-0321-8ECA-0D22-010A3CA0EA84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2382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p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D6047-A25C-7D70-1F8B-67AEFAF6A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59" y="2095500"/>
            <a:ext cx="5310187" cy="366395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 b="1"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>
              <a:defRPr sz="2200"/>
            </a:lvl6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9" y="1153525"/>
            <a:ext cx="10961841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B1190F6-4839-3BC4-3834-FC3C4246B20E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448426" y="2095500"/>
            <a:ext cx="5310187" cy="366395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tx1"/>
                </a:solidFill>
                <a:latin typeface="+mn-lt"/>
              </a:defRPr>
            </a:lvl2pPr>
            <a:lvl3pPr>
              <a:defRPr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sz="2200"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>
              <a:defRPr sz="22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1810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wo Column Cop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D6047-A25C-7D70-1F8B-67AEFAF6A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59" y="2095500"/>
            <a:ext cx="5310187" cy="36639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 b="1"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sz="2200" b="0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>
              <a:defRPr sz="2200"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9" y="1153525"/>
            <a:ext cx="11315854" cy="465103"/>
          </a:xfrm>
        </p:spPr>
        <p:txBody>
          <a:bodyPr/>
          <a:lstStyle>
            <a:lvl1pPr>
              <a:defRPr sz="4000" spc="-110" baseline="0">
                <a:solidFill>
                  <a:schemeClr val="bg1"/>
                </a:solidFill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[ presentation title ]</a:t>
            </a:r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4A209C3-02C5-0F45-79F5-1519E3B0DB4F}"/>
              </a:ext>
            </a:extLst>
          </p:cNvPr>
          <p:cNvGrpSpPr/>
          <p:nvPr userDrawn="1"/>
        </p:nvGrpSpPr>
        <p:grpSpPr>
          <a:xfrm>
            <a:off x="143595" y="135785"/>
            <a:ext cx="1089185" cy="288028"/>
            <a:chOff x="143595" y="135785"/>
            <a:chExt cx="1089185" cy="288028"/>
          </a:xfrm>
          <a:solidFill>
            <a:schemeClr val="bg1"/>
          </a:solidFill>
        </p:grpSpPr>
        <p:sp>
          <p:nvSpPr>
            <p:cNvPr id="7" name="object 8">
              <a:extLst>
                <a:ext uri="{FF2B5EF4-FFF2-40B4-BE49-F238E27FC236}">
                  <a16:creationId xmlns:a16="http://schemas.microsoft.com/office/drawing/2014/main" id="{18B8E1A2-4A04-C22C-6742-7C61B80E01A4}"/>
                </a:ext>
              </a:extLst>
            </p:cNvPr>
            <p:cNvSpPr/>
            <p:nvPr userDrawn="1"/>
          </p:nvSpPr>
          <p:spPr>
            <a:xfrm>
              <a:off x="478824" y="191457"/>
              <a:ext cx="753956" cy="175204"/>
            </a:xfrm>
            <a:custGeom>
              <a:avLst/>
              <a:gdLst/>
              <a:ahLst/>
              <a:cxnLst/>
              <a:rect l="l" t="t" r="r" b="b"/>
              <a:pathLst>
                <a:path w="1243330" h="288925">
                  <a:moveTo>
                    <a:pt x="39223" y="4994"/>
                  </a:moveTo>
                  <a:lnTo>
                    <a:pt x="0" y="4994"/>
                  </a:lnTo>
                  <a:lnTo>
                    <a:pt x="0" y="170361"/>
                  </a:lnTo>
                  <a:lnTo>
                    <a:pt x="6495" y="225537"/>
                  </a:lnTo>
                  <a:lnTo>
                    <a:pt x="26582" y="262179"/>
                  </a:lnTo>
                  <a:lnTo>
                    <a:pt x="61163" y="282523"/>
                  </a:lnTo>
                  <a:lnTo>
                    <a:pt x="111137" y="288807"/>
                  </a:lnTo>
                  <a:lnTo>
                    <a:pt x="162919" y="281285"/>
                  </a:lnTo>
                  <a:lnTo>
                    <a:pt x="197719" y="258621"/>
                  </a:lnTo>
                  <a:lnTo>
                    <a:pt x="199605" y="254966"/>
                  </a:lnTo>
                  <a:lnTo>
                    <a:pt x="111137" y="254966"/>
                  </a:lnTo>
                  <a:lnTo>
                    <a:pt x="77840" y="250140"/>
                  </a:lnTo>
                  <a:lnTo>
                    <a:pt x="55571" y="235401"/>
                  </a:lnTo>
                  <a:lnTo>
                    <a:pt x="43106" y="210350"/>
                  </a:lnTo>
                  <a:lnTo>
                    <a:pt x="39223" y="174591"/>
                  </a:lnTo>
                  <a:lnTo>
                    <a:pt x="39223" y="4994"/>
                  </a:lnTo>
                  <a:close/>
                </a:path>
                <a:path w="1243330" h="288925">
                  <a:moveTo>
                    <a:pt x="223438" y="4994"/>
                  </a:moveTo>
                  <a:lnTo>
                    <a:pt x="184214" y="4994"/>
                  </a:lnTo>
                  <a:lnTo>
                    <a:pt x="184214" y="170361"/>
                  </a:lnTo>
                  <a:lnTo>
                    <a:pt x="180314" y="206781"/>
                  </a:lnTo>
                  <a:lnTo>
                    <a:pt x="167725" y="233286"/>
                  </a:lnTo>
                  <a:lnTo>
                    <a:pt x="145111" y="249479"/>
                  </a:lnTo>
                  <a:lnTo>
                    <a:pt x="111137" y="254966"/>
                  </a:lnTo>
                  <a:lnTo>
                    <a:pt x="199605" y="254966"/>
                  </a:lnTo>
                  <a:lnTo>
                    <a:pt x="217302" y="220669"/>
                  </a:lnTo>
                  <a:lnTo>
                    <a:pt x="223438" y="167282"/>
                  </a:lnTo>
                  <a:lnTo>
                    <a:pt x="223438" y="4994"/>
                  </a:lnTo>
                  <a:close/>
                </a:path>
                <a:path w="1243330" h="288925">
                  <a:moveTo>
                    <a:pt x="313037" y="4994"/>
                  </a:moveTo>
                  <a:lnTo>
                    <a:pt x="273813" y="4994"/>
                  </a:lnTo>
                  <a:lnTo>
                    <a:pt x="273813" y="283802"/>
                  </a:lnTo>
                  <a:lnTo>
                    <a:pt x="313037" y="283802"/>
                  </a:lnTo>
                  <a:lnTo>
                    <a:pt x="313037" y="196130"/>
                  </a:lnTo>
                  <a:lnTo>
                    <a:pt x="356879" y="147670"/>
                  </a:lnTo>
                  <a:lnTo>
                    <a:pt x="403714" y="147670"/>
                  </a:lnTo>
                  <a:lnTo>
                    <a:pt x="402092" y="145367"/>
                  </a:lnTo>
                  <a:lnTo>
                    <a:pt x="313037" y="145367"/>
                  </a:lnTo>
                  <a:lnTo>
                    <a:pt x="313037" y="4994"/>
                  </a:lnTo>
                  <a:close/>
                </a:path>
                <a:path w="1243330" h="288925">
                  <a:moveTo>
                    <a:pt x="403714" y="147670"/>
                  </a:moveTo>
                  <a:lnTo>
                    <a:pt x="356879" y="147670"/>
                  </a:lnTo>
                  <a:lnTo>
                    <a:pt x="452635" y="283802"/>
                  </a:lnTo>
                  <a:lnTo>
                    <a:pt x="499555" y="283802"/>
                  </a:lnTo>
                  <a:lnTo>
                    <a:pt x="403714" y="147670"/>
                  </a:lnTo>
                  <a:close/>
                </a:path>
                <a:path w="1243330" h="288925">
                  <a:moveTo>
                    <a:pt x="487639" y="4994"/>
                  </a:moveTo>
                  <a:lnTo>
                    <a:pt x="438792" y="4994"/>
                  </a:lnTo>
                  <a:lnTo>
                    <a:pt x="313037" y="145367"/>
                  </a:lnTo>
                  <a:lnTo>
                    <a:pt x="402092" y="145367"/>
                  </a:lnTo>
                  <a:lnTo>
                    <a:pt x="383412" y="118834"/>
                  </a:lnTo>
                  <a:lnTo>
                    <a:pt x="487639" y="4994"/>
                  </a:lnTo>
                  <a:close/>
                </a:path>
                <a:path w="1243330" h="288925">
                  <a:moveTo>
                    <a:pt x="630692" y="0"/>
                  </a:moveTo>
                  <a:lnTo>
                    <a:pt x="587086" y="6688"/>
                  </a:lnTo>
                  <a:lnTo>
                    <a:pt x="551180" y="25818"/>
                  </a:lnTo>
                  <a:lnTo>
                    <a:pt x="524117" y="55986"/>
                  </a:lnTo>
                  <a:lnTo>
                    <a:pt x="507040" y="95790"/>
                  </a:lnTo>
                  <a:lnTo>
                    <a:pt x="501094" y="143828"/>
                  </a:lnTo>
                  <a:lnTo>
                    <a:pt x="506546" y="191167"/>
                  </a:lnTo>
                  <a:lnTo>
                    <a:pt x="506572" y="191394"/>
                  </a:lnTo>
                  <a:lnTo>
                    <a:pt x="522590" y="231410"/>
                  </a:lnTo>
                  <a:lnTo>
                    <a:pt x="548520" y="262141"/>
                  </a:lnTo>
                  <a:lnTo>
                    <a:pt x="583737" y="281852"/>
                  </a:lnTo>
                  <a:lnTo>
                    <a:pt x="627614" y="288807"/>
                  </a:lnTo>
                  <a:lnTo>
                    <a:pt x="670222" y="282799"/>
                  </a:lnTo>
                  <a:lnTo>
                    <a:pt x="706016" y="264965"/>
                  </a:lnTo>
                  <a:lnTo>
                    <a:pt x="714428" y="255740"/>
                  </a:lnTo>
                  <a:lnTo>
                    <a:pt x="629917" y="255740"/>
                  </a:lnTo>
                  <a:lnTo>
                    <a:pt x="594136" y="248205"/>
                  </a:lnTo>
                  <a:lnTo>
                    <a:pt x="566032" y="226320"/>
                  </a:lnTo>
                  <a:lnTo>
                    <a:pt x="547781" y="191394"/>
                  </a:lnTo>
                  <a:lnTo>
                    <a:pt x="547662" y="191167"/>
                  </a:lnTo>
                  <a:lnTo>
                    <a:pt x="541083" y="143828"/>
                  </a:lnTo>
                  <a:lnTo>
                    <a:pt x="547861" y="96019"/>
                  </a:lnTo>
                  <a:lnTo>
                    <a:pt x="566465" y="61334"/>
                  </a:lnTo>
                  <a:lnTo>
                    <a:pt x="594299" y="40206"/>
                  </a:lnTo>
                  <a:lnTo>
                    <a:pt x="628766" y="33067"/>
                  </a:lnTo>
                  <a:lnTo>
                    <a:pt x="713229" y="33067"/>
                  </a:lnTo>
                  <a:lnTo>
                    <a:pt x="705776" y="24564"/>
                  </a:lnTo>
                  <a:lnTo>
                    <a:pt x="671443" y="6279"/>
                  </a:lnTo>
                  <a:lnTo>
                    <a:pt x="630692" y="0"/>
                  </a:lnTo>
                  <a:close/>
                </a:path>
                <a:path w="1243330" h="288925">
                  <a:moveTo>
                    <a:pt x="748364" y="194978"/>
                  </a:moveTo>
                  <a:lnTo>
                    <a:pt x="710292" y="194978"/>
                  </a:lnTo>
                  <a:lnTo>
                    <a:pt x="700279" y="219557"/>
                  </a:lnTo>
                  <a:lnTo>
                    <a:pt x="683522" y="238768"/>
                  </a:lnTo>
                  <a:lnTo>
                    <a:pt x="660056" y="251275"/>
                  </a:lnTo>
                  <a:lnTo>
                    <a:pt x="629917" y="255740"/>
                  </a:lnTo>
                  <a:lnTo>
                    <a:pt x="714428" y="255740"/>
                  </a:lnTo>
                  <a:lnTo>
                    <a:pt x="732797" y="235595"/>
                  </a:lnTo>
                  <a:lnTo>
                    <a:pt x="748364" y="194978"/>
                  </a:lnTo>
                  <a:close/>
                </a:path>
                <a:path w="1243330" h="288925">
                  <a:moveTo>
                    <a:pt x="713229" y="33067"/>
                  </a:moveTo>
                  <a:lnTo>
                    <a:pt x="628766" y="33067"/>
                  </a:lnTo>
                  <a:lnTo>
                    <a:pt x="658788" y="37640"/>
                  </a:lnTo>
                  <a:lnTo>
                    <a:pt x="682318" y="50325"/>
                  </a:lnTo>
                  <a:lnTo>
                    <a:pt x="699069" y="69572"/>
                  </a:lnTo>
                  <a:lnTo>
                    <a:pt x="708753" y="93829"/>
                  </a:lnTo>
                  <a:lnTo>
                    <a:pt x="746825" y="93829"/>
                  </a:lnTo>
                  <a:lnTo>
                    <a:pt x="731601" y="54024"/>
                  </a:lnTo>
                  <a:lnTo>
                    <a:pt x="713229" y="33067"/>
                  </a:lnTo>
                  <a:close/>
                </a:path>
                <a:path w="1243330" h="288925">
                  <a:moveTo>
                    <a:pt x="975268" y="4994"/>
                  </a:moveTo>
                  <a:lnTo>
                    <a:pt x="786059" y="4994"/>
                  </a:lnTo>
                  <a:lnTo>
                    <a:pt x="786059" y="283802"/>
                  </a:lnTo>
                  <a:lnTo>
                    <a:pt x="975268" y="283802"/>
                  </a:lnTo>
                  <a:lnTo>
                    <a:pt x="975268" y="249971"/>
                  </a:lnTo>
                  <a:lnTo>
                    <a:pt x="825283" y="249971"/>
                  </a:lnTo>
                  <a:lnTo>
                    <a:pt x="825283" y="157283"/>
                  </a:lnTo>
                  <a:lnTo>
                    <a:pt x="966420" y="157283"/>
                  </a:lnTo>
                  <a:lnTo>
                    <a:pt x="966420" y="123441"/>
                  </a:lnTo>
                  <a:lnTo>
                    <a:pt x="825283" y="123441"/>
                  </a:lnTo>
                  <a:lnTo>
                    <a:pt x="825283" y="38836"/>
                  </a:lnTo>
                  <a:lnTo>
                    <a:pt x="975268" y="38836"/>
                  </a:lnTo>
                  <a:lnTo>
                    <a:pt x="975268" y="4994"/>
                  </a:lnTo>
                  <a:close/>
                </a:path>
                <a:path w="1243330" h="288925">
                  <a:moveTo>
                    <a:pt x="1057171" y="4994"/>
                  </a:moveTo>
                  <a:lnTo>
                    <a:pt x="1017948" y="4994"/>
                  </a:lnTo>
                  <a:lnTo>
                    <a:pt x="1017948" y="283802"/>
                  </a:lnTo>
                  <a:lnTo>
                    <a:pt x="1057171" y="283802"/>
                  </a:lnTo>
                  <a:lnTo>
                    <a:pt x="1057171" y="157283"/>
                  </a:lnTo>
                  <a:lnTo>
                    <a:pt x="1242925" y="157283"/>
                  </a:lnTo>
                  <a:lnTo>
                    <a:pt x="1242925" y="123441"/>
                  </a:lnTo>
                  <a:lnTo>
                    <a:pt x="1057171" y="123441"/>
                  </a:lnTo>
                  <a:lnTo>
                    <a:pt x="1057171" y="4994"/>
                  </a:lnTo>
                  <a:close/>
                </a:path>
                <a:path w="1243330" h="288925">
                  <a:moveTo>
                    <a:pt x="1242925" y="157283"/>
                  </a:moveTo>
                  <a:lnTo>
                    <a:pt x="1203701" y="157283"/>
                  </a:lnTo>
                  <a:lnTo>
                    <a:pt x="1203701" y="283802"/>
                  </a:lnTo>
                  <a:lnTo>
                    <a:pt x="1242925" y="283802"/>
                  </a:lnTo>
                  <a:lnTo>
                    <a:pt x="1242925" y="157283"/>
                  </a:lnTo>
                  <a:close/>
                </a:path>
                <a:path w="1243330" h="288925">
                  <a:moveTo>
                    <a:pt x="1242925" y="4994"/>
                  </a:moveTo>
                  <a:lnTo>
                    <a:pt x="1203701" y="4994"/>
                  </a:lnTo>
                  <a:lnTo>
                    <a:pt x="1203701" y="123441"/>
                  </a:lnTo>
                  <a:lnTo>
                    <a:pt x="1242925" y="123441"/>
                  </a:lnTo>
                  <a:lnTo>
                    <a:pt x="1242925" y="499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" name="object 9">
              <a:extLst>
                <a:ext uri="{FF2B5EF4-FFF2-40B4-BE49-F238E27FC236}">
                  <a16:creationId xmlns:a16="http://schemas.microsoft.com/office/drawing/2014/main" id="{F1228E5F-1B31-850A-2E3A-8B0584ED3398}"/>
                </a:ext>
              </a:extLst>
            </p:cNvPr>
            <p:cNvSpPr/>
            <p:nvPr userDrawn="1"/>
          </p:nvSpPr>
          <p:spPr>
            <a:xfrm>
              <a:off x="143595" y="135785"/>
              <a:ext cx="288028" cy="288028"/>
            </a:xfrm>
            <a:custGeom>
              <a:avLst/>
              <a:gdLst/>
              <a:ahLst/>
              <a:cxnLst/>
              <a:rect l="l" t="t" r="r" b="b"/>
              <a:pathLst>
                <a:path w="474980" h="474980">
                  <a:moveTo>
                    <a:pt x="62826" y="237299"/>
                  </a:moveTo>
                  <a:lnTo>
                    <a:pt x="60350" y="225069"/>
                  </a:lnTo>
                  <a:lnTo>
                    <a:pt x="53619" y="215087"/>
                  </a:lnTo>
                  <a:lnTo>
                    <a:pt x="43637" y="208356"/>
                  </a:lnTo>
                  <a:lnTo>
                    <a:pt x="31407" y="205879"/>
                  </a:lnTo>
                  <a:lnTo>
                    <a:pt x="19177" y="208356"/>
                  </a:lnTo>
                  <a:lnTo>
                    <a:pt x="9194" y="215087"/>
                  </a:lnTo>
                  <a:lnTo>
                    <a:pt x="2463" y="225069"/>
                  </a:lnTo>
                  <a:lnTo>
                    <a:pt x="0" y="237299"/>
                  </a:lnTo>
                  <a:lnTo>
                    <a:pt x="2463" y="249516"/>
                  </a:lnTo>
                  <a:lnTo>
                    <a:pt x="9194" y="259499"/>
                  </a:lnTo>
                  <a:lnTo>
                    <a:pt x="19177" y="266230"/>
                  </a:lnTo>
                  <a:lnTo>
                    <a:pt x="31407" y="268693"/>
                  </a:lnTo>
                  <a:lnTo>
                    <a:pt x="43637" y="266230"/>
                  </a:lnTo>
                  <a:lnTo>
                    <a:pt x="53619" y="259499"/>
                  </a:lnTo>
                  <a:lnTo>
                    <a:pt x="60350" y="249516"/>
                  </a:lnTo>
                  <a:lnTo>
                    <a:pt x="62826" y="237299"/>
                  </a:lnTo>
                  <a:close/>
                </a:path>
                <a:path w="474980" h="474980">
                  <a:moveTo>
                    <a:pt x="90170" y="336346"/>
                  </a:moveTo>
                  <a:lnTo>
                    <a:pt x="86194" y="324523"/>
                  </a:lnTo>
                  <a:lnTo>
                    <a:pt x="77939" y="315175"/>
                  </a:lnTo>
                  <a:lnTo>
                    <a:pt x="67119" y="309892"/>
                  </a:lnTo>
                  <a:lnTo>
                    <a:pt x="55118" y="309054"/>
                  </a:lnTo>
                  <a:lnTo>
                    <a:pt x="43294" y="313029"/>
                  </a:lnTo>
                  <a:lnTo>
                    <a:pt x="33934" y="321284"/>
                  </a:lnTo>
                  <a:lnTo>
                    <a:pt x="28651" y="332105"/>
                  </a:lnTo>
                  <a:lnTo>
                    <a:pt x="27813" y="344106"/>
                  </a:lnTo>
                  <a:lnTo>
                    <a:pt x="31788" y="355930"/>
                  </a:lnTo>
                  <a:lnTo>
                    <a:pt x="40043" y="365290"/>
                  </a:lnTo>
                  <a:lnTo>
                    <a:pt x="50863" y="370560"/>
                  </a:lnTo>
                  <a:lnTo>
                    <a:pt x="62877" y="371398"/>
                  </a:lnTo>
                  <a:lnTo>
                    <a:pt x="74701" y="367423"/>
                  </a:lnTo>
                  <a:lnTo>
                    <a:pt x="84048" y="359181"/>
                  </a:lnTo>
                  <a:lnTo>
                    <a:pt x="89331" y="348361"/>
                  </a:lnTo>
                  <a:lnTo>
                    <a:pt x="90170" y="336346"/>
                  </a:lnTo>
                  <a:close/>
                </a:path>
                <a:path w="474980" h="474980">
                  <a:moveTo>
                    <a:pt x="90170" y="138239"/>
                  </a:moveTo>
                  <a:lnTo>
                    <a:pt x="89331" y="126225"/>
                  </a:lnTo>
                  <a:lnTo>
                    <a:pt x="84048" y="115404"/>
                  </a:lnTo>
                  <a:lnTo>
                    <a:pt x="74701" y="107149"/>
                  </a:lnTo>
                  <a:lnTo>
                    <a:pt x="62877" y="103174"/>
                  </a:lnTo>
                  <a:lnTo>
                    <a:pt x="50863" y="104013"/>
                  </a:lnTo>
                  <a:lnTo>
                    <a:pt x="40043" y="109296"/>
                  </a:lnTo>
                  <a:lnTo>
                    <a:pt x="31800" y="118656"/>
                  </a:lnTo>
                  <a:lnTo>
                    <a:pt x="27813" y="130479"/>
                  </a:lnTo>
                  <a:lnTo>
                    <a:pt x="28651" y="142481"/>
                  </a:lnTo>
                  <a:lnTo>
                    <a:pt x="33934" y="153301"/>
                  </a:lnTo>
                  <a:lnTo>
                    <a:pt x="43281" y="161556"/>
                  </a:lnTo>
                  <a:lnTo>
                    <a:pt x="55105" y="165519"/>
                  </a:lnTo>
                  <a:lnTo>
                    <a:pt x="67119" y="164693"/>
                  </a:lnTo>
                  <a:lnTo>
                    <a:pt x="77939" y="159410"/>
                  </a:lnTo>
                  <a:lnTo>
                    <a:pt x="86194" y="150050"/>
                  </a:lnTo>
                  <a:lnTo>
                    <a:pt x="90170" y="138239"/>
                  </a:lnTo>
                  <a:close/>
                </a:path>
                <a:path w="474980" h="474980">
                  <a:moveTo>
                    <a:pt x="141947" y="237286"/>
                  </a:moveTo>
                  <a:lnTo>
                    <a:pt x="140106" y="228117"/>
                  </a:lnTo>
                  <a:lnTo>
                    <a:pt x="135051" y="220637"/>
                  </a:lnTo>
                  <a:lnTo>
                    <a:pt x="127571" y="215582"/>
                  </a:lnTo>
                  <a:lnTo>
                    <a:pt x="118402" y="213741"/>
                  </a:lnTo>
                  <a:lnTo>
                    <a:pt x="109232" y="215582"/>
                  </a:lnTo>
                  <a:lnTo>
                    <a:pt x="101752" y="220637"/>
                  </a:lnTo>
                  <a:lnTo>
                    <a:pt x="96697" y="228117"/>
                  </a:lnTo>
                  <a:lnTo>
                    <a:pt x="94856" y="237286"/>
                  </a:lnTo>
                  <a:lnTo>
                    <a:pt x="96697" y="246456"/>
                  </a:lnTo>
                  <a:lnTo>
                    <a:pt x="101752" y="253949"/>
                  </a:lnTo>
                  <a:lnTo>
                    <a:pt x="109232" y="258991"/>
                  </a:lnTo>
                  <a:lnTo>
                    <a:pt x="118402" y="260845"/>
                  </a:lnTo>
                  <a:lnTo>
                    <a:pt x="127571" y="258991"/>
                  </a:lnTo>
                  <a:lnTo>
                    <a:pt x="135051" y="253949"/>
                  </a:lnTo>
                  <a:lnTo>
                    <a:pt x="140106" y="246456"/>
                  </a:lnTo>
                  <a:lnTo>
                    <a:pt x="141947" y="237286"/>
                  </a:lnTo>
                  <a:close/>
                </a:path>
                <a:path w="474980" h="474980">
                  <a:moveTo>
                    <a:pt x="165519" y="419468"/>
                  </a:moveTo>
                  <a:lnTo>
                    <a:pt x="164680" y="407454"/>
                  </a:lnTo>
                  <a:lnTo>
                    <a:pt x="159397" y="396633"/>
                  </a:lnTo>
                  <a:lnTo>
                    <a:pt x="150050" y="388378"/>
                  </a:lnTo>
                  <a:lnTo>
                    <a:pt x="138226" y="384403"/>
                  </a:lnTo>
                  <a:lnTo>
                    <a:pt x="126212" y="385241"/>
                  </a:lnTo>
                  <a:lnTo>
                    <a:pt x="115392" y="390525"/>
                  </a:lnTo>
                  <a:lnTo>
                    <a:pt x="107149" y="399884"/>
                  </a:lnTo>
                  <a:lnTo>
                    <a:pt x="103174" y="411708"/>
                  </a:lnTo>
                  <a:lnTo>
                    <a:pt x="104013" y="423710"/>
                  </a:lnTo>
                  <a:lnTo>
                    <a:pt x="109296" y="434530"/>
                  </a:lnTo>
                  <a:lnTo>
                    <a:pt x="118643" y="442785"/>
                  </a:lnTo>
                  <a:lnTo>
                    <a:pt x="130467" y="446760"/>
                  </a:lnTo>
                  <a:lnTo>
                    <a:pt x="142481" y="445922"/>
                  </a:lnTo>
                  <a:lnTo>
                    <a:pt x="153301" y="440639"/>
                  </a:lnTo>
                  <a:lnTo>
                    <a:pt x="161544" y="431292"/>
                  </a:lnTo>
                  <a:lnTo>
                    <a:pt x="165519" y="419468"/>
                  </a:lnTo>
                  <a:close/>
                </a:path>
                <a:path w="474980" h="474980">
                  <a:moveTo>
                    <a:pt x="165519" y="55118"/>
                  </a:moveTo>
                  <a:lnTo>
                    <a:pt x="161544" y="43294"/>
                  </a:lnTo>
                  <a:lnTo>
                    <a:pt x="153301" y="33947"/>
                  </a:lnTo>
                  <a:lnTo>
                    <a:pt x="142481" y="28663"/>
                  </a:lnTo>
                  <a:lnTo>
                    <a:pt x="130467" y="27825"/>
                  </a:lnTo>
                  <a:lnTo>
                    <a:pt x="118643" y="31800"/>
                  </a:lnTo>
                  <a:lnTo>
                    <a:pt x="109296" y="40043"/>
                  </a:lnTo>
                  <a:lnTo>
                    <a:pt x="104013" y="50876"/>
                  </a:lnTo>
                  <a:lnTo>
                    <a:pt x="103174" y="62890"/>
                  </a:lnTo>
                  <a:lnTo>
                    <a:pt x="107149" y="74714"/>
                  </a:lnTo>
                  <a:lnTo>
                    <a:pt x="115404" y="84061"/>
                  </a:lnTo>
                  <a:lnTo>
                    <a:pt x="126212" y="89331"/>
                  </a:lnTo>
                  <a:lnTo>
                    <a:pt x="138226" y="90170"/>
                  </a:lnTo>
                  <a:lnTo>
                    <a:pt x="150050" y="86194"/>
                  </a:lnTo>
                  <a:lnTo>
                    <a:pt x="159410" y="77952"/>
                  </a:lnTo>
                  <a:lnTo>
                    <a:pt x="164680" y="67132"/>
                  </a:lnTo>
                  <a:lnTo>
                    <a:pt x="165519" y="55118"/>
                  </a:lnTo>
                  <a:close/>
                </a:path>
                <a:path w="474980" h="474980">
                  <a:moveTo>
                    <a:pt x="176771" y="321348"/>
                  </a:moveTo>
                  <a:lnTo>
                    <a:pt x="175056" y="312483"/>
                  </a:lnTo>
                  <a:lnTo>
                    <a:pt x="169875" y="304698"/>
                  </a:lnTo>
                  <a:lnTo>
                    <a:pt x="162077" y="299529"/>
                  </a:lnTo>
                  <a:lnTo>
                    <a:pt x="153225" y="297802"/>
                  </a:lnTo>
                  <a:lnTo>
                    <a:pt x="144360" y="299529"/>
                  </a:lnTo>
                  <a:lnTo>
                    <a:pt x="136563" y="304698"/>
                  </a:lnTo>
                  <a:lnTo>
                    <a:pt x="131394" y="312483"/>
                  </a:lnTo>
                  <a:lnTo>
                    <a:pt x="129667" y="321348"/>
                  </a:lnTo>
                  <a:lnTo>
                    <a:pt x="131394" y="330212"/>
                  </a:lnTo>
                  <a:lnTo>
                    <a:pt x="136563" y="338010"/>
                  </a:lnTo>
                  <a:lnTo>
                    <a:pt x="144360" y="343179"/>
                  </a:lnTo>
                  <a:lnTo>
                    <a:pt x="153225" y="344906"/>
                  </a:lnTo>
                  <a:lnTo>
                    <a:pt x="162077" y="343179"/>
                  </a:lnTo>
                  <a:lnTo>
                    <a:pt x="169875" y="338010"/>
                  </a:lnTo>
                  <a:lnTo>
                    <a:pt x="175056" y="330212"/>
                  </a:lnTo>
                  <a:lnTo>
                    <a:pt x="176771" y="321348"/>
                  </a:lnTo>
                  <a:close/>
                </a:path>
                <a:path w="474980" h="474980">
                  <a:moveTo>
                    <a:pt x="176784" y="153225"/>
                  </a:moveTo>
                  <a:lnTo>
                    <a:pt x="175056" y="144360"/>
                  </a:lnTo>
                  <a:lnTo>
                    <a:pt x="169875" y="136575"/>
                  </a:lnTo>
                  <a:lnTo>
                    <a:pt x="162090" y="131394"/>
                  </a:lnTo>
                  <a:lnTo>
                    <a:pt x="153225" y="129679"/>
                  </a:lnTo>
                  <a:lnTo>
                    <a:pt x="144360" y="131394"/>
                  </a:lnTo>
                  <a:lnTo>
                    <a:pt x="136575" y="136575"/>
                  </a:lnTo>
                  <a:lnTo>
                    <a:pt x="131394" y="144360"/>
                  </a:lnTo>
                  <a:lnTo>
                    <a:pt x="129667" y="153225"/>
                  </a:lnTo>
                  <a:lnTo>
                    <a:pt x="131394" y="162090"/>
                  </a:lnTo>
                  <a:lnTo>
                    <a:pt x="136575" y="169875"/>
                  </a:lnTo>
                  <a:lnTo>
                    <a:pt x="144360" y="175056"/>
                  </a:lnTo>
                  <a:lnTo>
                    <a:pt x="153225" y="176784"/>
                  </a:lnTo>
                  <a:lnTo>
                    <a:pt x="162090" y="175056"/>
                  </a:lnTo>
                  <a:lnTo>
                    <a:pt x="169875" y="169875"/>
                  </a:lnTo>
                  <a:lnTo>
                    <a:pt x="175056" y="162090"/>
                  </a:lnTo>
                  <a:lnTo>
                    <a:pt x="176784" y="153225"/>
                  </a:lnTo>
                  <a:close/>
                </a:path>
                <a:path w="474980" h="474980">
                  <a:moveTo>
                    <a:pt x="209016" y="261874"/>
                  </a:moveTo>
                  <a:lnTo>
                    <a:pt x="201853" y="249478"/>
                  </a:lnTo>
                  <a:lnTo>
                    <a:pt x="193941" y="247357"/>
                  </a:lnTo>
                  <a:lnTo>
                    <a:pt x="187744" y="250939"/>
                  </a:lnTo>
                  <a:lnTo>
                    <a:pt x="181546" y="254520"/>
                  </a:lnTo>
                  <a:lnTo>
                    <a:pt x="179412" y="262432"/>
                  </a:lnTo>
                  <a:lnTo>
                    <a:pt x="186575" y="274828"/>
                  </a:lnTo>
                  <a:lnTo>
                    <a:pt x="194500" y="276961"/>
                  </a:lnTo>
                  <a:lnTo>
                    <a:pt x="206895" y="269798"/>
                  </a:lnTo>
                  <a:lnTo>
                    <a:pt x="209016" y="261874"/>
                  </a:lnTo>
                  <a:close/>
                </a:path>
                <a:path w="474980" h="474980">
                  <a:moveTo>
                    <a:pt x="209016" y="212699"/>
                  </a:moveTo>
                  <a:lnTo>
                    <a:pt x="206895" y="204787"/>
                  </a:lnTo>
                  <a:lnTo>
                    <a:pt x="200698" y="201206"/>
                  </a:lnTo>
                  <a:lnTo>
                    <a:pt x="194500" y="197624"/>
                  </a:lnTo>
                  <a:lnTo>
                    <a:pt x="186575" y="199745"/>
                  </a:lnTo>
                  <a:lnTo>
                    <a:pt x="179425" y="212153"/>
                  </a:lnTo>
                  <a:lnTo>
                    <a:pt x="181546" y="220078"/>
                  </a:lnTo>
                  <a:lnTo>
                    <a:pt x="193941" y="227228"/>
                  </a:lnTo>
                  <a:lnTo>
                    <a:pt x="201853" y="225107"/>
                  </a:lnTo>
                  <a:lnTo>
                    <a:pt x="209016" y="212699"/>
                  </a:lnTo>
                  <a:close/>
                </a:path>
                <a:path w="474980" h="474980">
                  <a:moveTo>
                    <a:pt x="250240" y="279869"/>
                  </a:moveTo>
                  <a:lnTo>
                    <a:pt x="244449" y="274066"/>
                  </a:lnTo>
                  <a:lnTo>
                    <a:pt x="230136" y="274066"/>
                  </a:lnTo>
                  <a:lnTo>
                    <a:pt x="224332" y="279869"/>
                  </a:lnTo>
                  <a:lnTo>
                    <a:pt x="224332" y="287020"/>
                  </a:lnTo>
                  <a:lnTo>
                    <a:pt x="224332" y="294170"/>
                  </a:lnTo>
                  <a:lnTo>
                    <a:pt x="230136" y="299974"/>
                  </a:lnTo>
                  <a:lnTo>
                    <a:pt x="244449" y="299974"/>
                  </a:lnTo>
                  <a:lnTo>
                    <a:pt x="250240" y="294170"/>
                  </a:lnTo>
                  <a:lnTo>
                    <a:pt x="250240" y="279869"/>
                  </a:lnTo>
                  <a:close/>
                </a:path>
                <a:path w="474980" h="474980">
                  <a:moveTo>
                    <a:pt x="250240" y="180416"/>
                  </a:moveTo>
                  <a:lnTo>
                    <a:pt x="244436" y="174612"/>
                  </a:lnTo>
                  <a:lnTo>
                    <a:pt x="230124" y="174612"/>
                  </a:lnTo>
                  <a:lnTo>
                    <a:pt x="224332" y="180416"/>
                  </a:lnTo>
                  <a:lnTo>
                    <a:pt x="224332" y="194716"/>
                  </a:lnTo>
                  <a:lnTo>
                    <a:pt x="230124" y="200520"/>
                  </a:lnTo>
                  <a:lnTo>
                    <a:pt x="244436" y="200520"/>
                  </a:lnTo>
                  <a:lnTo>
                    <a:pt x="250240" y="194716"/>
                  </a:lnTo>
                  <a:lnTo>
                    <a:pt x="250240" y="187566"/>
                  </a:lnTo>
                  <a:lnTo>
                    <a:pt x="250240" y="180416"/>
                  </a:lnTo>
                  <a:close/>
                </a:path>
                <a:path w="474980" h="474980">
                  <a:moveTo>
                    <a:pt x="260832" y="356171"/>
                  </a:moveTo>
                  <a:lnTo>
                    <a:pt x="258991" y="347002"/>
                  </a:lnTo>
                  <a:lnTo>
                    <a:pt x="253936" y="339521"/>
                  </a:lnTo>
                  <a:lnTo>
                    <a:pt x="246456" y="334479"/>
                  </a:lnTo>
                  <a:lnTo>
                    <a:pt x="237274" y="332625"/>
                  </a:lnTo>
                  <a:lnTo>
                    <a:pt x="228117" y="334479"/>
                  </a:lnTo>
                  <a:lnTo>
                    <a:pt x="220624" y="339521"/>
                  </a:lnTo>
                  <a:lnTo>
                    <a:pt x="215582" y="347002"/>
                  </a:lnTo>
                  <a:lnTo>
                    <a:pt x="213728" y="356171"/>
                  </a:lnTo>
                  <a:lnTo>
                    <a:pt x="215582" y="365340"/>
                  </a:lnTo>
                  <a:lnTo>
                    <a:pt x="220624" y="372833"/>
                  </a:lnTo>
                  <a:lnTo>
                    <a:pt x="228117" y="377875"/>
                  </a:lnTo>
                  <a:lnTo>
                    <a:pt x="237274" y="379717"/>
                  </a:lnTo>
                  <a:lnTo>
                    <a:pt x="246456" y="377875"/>
                  </a:lnTo>
                  <a:lnTo>
                    <a:pt x="253936" y="372833"/>
                  </a:lnTo>
                  <a:lnTo>
                    <a:pt x="258991" y="365340"/>
                  </a:lnTo>
                  <a:lnTo>
                    <a:pt x="260832" y="356171"/>
                  </a:lnTo>
                  <a:close/>
                </a:path>
                <a:path w="474980" h="474980">
                  <a:moveTo>
                    <a:pt x="260845" y="118402"/>
                  </a:moveTo>
                  <a:lnTo>
                    <a:pt x="258991" y="109245"/>
                  </a:lnTo>
                  <a:lnTo>
                    <a:pt x="253936" y="101752"/>
                  </a:lnTo>
                  <a:lnTo>
                    <a:pt x="246456" y="96710"/>
                  </a:lnTo>
                  <a:lnTo>
                    <a:pt x="237286" y="94856"/>
                  </a:lnTo>
                  <a:lnTo>
                    <a:pt x="228117" y="96710"/>
                  </a:lnTo>
                  <a:lnTo>
                    <a:pt x="220637" y="101752"/>
                  </a:lnTo>
                  <a:lnTo>
                    <a:pt x="215582" y="109245"/>
                  </a:lnTo>
                  <a:lnTo>
                    <a:pt x="213728" y="118402"/>
                  </a:lnTo>
                  <a:lnTo>
                    <a:pt x="215582" y="127584"/>
                  </a:lnTo>
                  <a:lnTo>
                    <a:pt x="220637" y="135064"/>
                  </a:lnTo>
                  <a:lnTo>
                    <a:pt x="228117" y="140119"/>
                  </a:lnTo>
                  <a:lnTo>
                    <a:pt x="237286" y="141960"/>
                  </a:lnTo>
                  <a:lnTo>
                    <a:pt x="246456" y="140119"/>
                  </a:lnTo>
                  <a:lnTo>
                    <a:pt x="253936" y="135064"/>
                  </a:lnTo>
                  <a:lnTo>
                    <a:pt x="258991" y="127584"/>
                  </a:lnTo>
                  <a:lnTo>
                    <a:pt x="260845" y="118402"/>
                  </a:lnTo>
                  <a:close/>
                </a:path>
                <a:path w="474980" h="474980">
                  <a:moveTo>
                    <a:pt x="268693" y="443166"/>
                  </a:moveTo>
                  <a:lnTo>
                    <a:pt x="266230" y="430936"/>
                  </a:lnTo>
                  <a:lnTo>
                    <a:pt x="259499" y="420954"/>
                  </a:lnTo>
                  <a:lnTo>
                    <a:pt x="249516" y="414223"/>
                  </a:lnTo>
                  <a:lnTo>
                    <a:pt x="237286" y="411746"/>
                  </a:lnTo>
                  <a:lnTo>
                    <a:pt x="225069" y="414223"/>
                  </a:lnTo>
                  <a:lnTo>
                    <a:pt x="215074" y="420954"/>
                  </a:lnTo>
                  <a:lnTo>
                    <a:pt x="208343" y="430936"/>
                  </a:lnTo>
                  <a:lnTo>
                    <a:pt x="205879" y="443166"/>
                  </a:lnTo>
                  <a:lnTo>
                    <a:pt x="208343" y="455396"/>
                  </a:lnTo>
                  <a:lnTo>
                    <a:pt x="215074" y="465378"/>
                  </a:lnTo>
                  <a:lnTo>
                    <a:pt x="225069" y="472109"/>
                  </a:lnTo>
                  <a:lnTo>
                    <a:pt x="237286" y="474573"/>
                  </a:lnTo>
                  <a:lnTo>
                    <a:pt x="249516" y="472109"/>
                  </a:lnTo>
                  <a:lnTo>
                    <a:pt x="259499" y="465378"/>
                  </a:lnTo>
                  <a:lnTo>
                    <a:pt x="266230" y="455396"/>
                  </a:lnTo>
                  <a:lnTo>
                    <a:pt x="268693" y="443166"/>
                  </a:lnTo>
                  <a:close/>
                </a:path>
                <a:path w="474980" h="474980">
                  <a:moveTo>
                    <a:pt x="268693" y="31419"/>
                  </a:moveTo>
                  <a:lnTo>
                    <a:pt x="266230" y="19189"/>
                  </a:lnTo>
                  <a:lnTo>
                    <a:pt x="259486" y="9207"/>
                  </a:lnTo>
                  <a:lnTo>
                    <a:pt x="249504" y="2476"/>
                  </a:lnTo>
                  <a:lnTo>
                    <a:pt x="237274" y="0"/>
                  </a:lnTo>
                  <a:lnTo>
                    <a:pt x="225056" y="2476"/>
                  </a:lnTo>
                  <a:lnTo>
                    <a:pt x="215074" y="9207"/>
                  </a:lnTo>
                  <a:lnTo>
                    <a:pt x="208343" y="19189"/>
                  </a:lnTo>
                  <a:lnTo>
                    <a:pt x="205879" y="31419"/>
                  </a:lnTo>
                  <a:lnTo>
                    <a:pt x="208343" y="43649"/>
                  </a:lnTo>
                  <a:lnTo>
                    <a:pt x="215074" y="53632"/>
                  </a:lnTo>
                  <a:lnTo>
                    <a:pt x="225056" y="60363"/>
                  </a:lnTo>
                  <a:lnTo>
                    <a:pt x="237274" y="62826"/>
                  </a:lnTo>
                  <a:lnTo>
                    <a:pt x="249504" y="60363"/>
                  </a:lnTo>
                  <a:lnTo>
                    <a:pt x="259486" y="53632"/>
                  </a:lnTo>
                  <a:lnTo>
                    <a:pt x="266230" y="43649"/>
                  </a:lnTo>
                  <a:lnTo>
                    <a:pt x="268693" y="31419"/>
                  </a:lnTo>
                  <a:close/>
                </a:path>
                <a:path w="474980" h="474980">
                  <a:moveTo>
                    <a:pt x="295148" y="262432"/>
                  </a:moveTo>
                  <a:lnTo>
                    <a:pt x="293027" y="254508"/>
                  </a:lnTo>
                  <a:lnTo>
                    <a:pt x="280631" y="247357"/>
                  </a:lnTo>
                  <a:lnTo>
                    <a:pt x="272707" y="249478"/>
                  </a:lnTo>
                  <a:lnTo>
                    <a:pt x="265544" y="261874"/>
                  </a:lnTo>
                  <a:lnTo>
                    <a:pt x="267677" y="269798"/>
                  </a:lnTo>
                  <a:lnTo>
                    <a:pt x="273875" y="273380"/>
                  </a:lnTo>
                  <a:lnTo>
                    <a:pt x="280073" y="276961"/>
                  </a:lnTo>
                  <a:lnTo>
                    <a:pt x="287985" y="274828"/>
                  </a:lnTo>
                  <a:lnTo>
                    <a:pt x="295148" y="262432"/>
                  </a:lnTo>
                  <a:close/>
                </a:path>
                <a:path w="474980" h="474980">
                  <a:moveTo>
                    <a:pt x="295148" y="212153"/>
                  </a:moveTo>
                  <a:lnTo>
                    <a:pt x="287985" y="199758"/>
                  </a:lnTo>
                  <a:lnTo>
                    <a:pt x="280073" y="197624"/>
                  </a:lnTo>
                  <a:lnTo>
                    <a:pt x="267677" y="204774"/>
                  </a:lnTo>
                  <a:lnTo>
                    <a:pt x="265557" y="212699"/>
                  </a:lnTo>
                  <a:lnTo>
                    <a:pt x="272707" y="225107"/>
                  </a:lnTo>
                  <a:lnTo>
                    <a:pt x="280631" y="227228"/>
                  </a:lnTo>
                  <a:lnTo>
                    <a:pt x="286829" y="223647"/>
                  </a:lnTo>
                  <a:lnTo>
                    <a:pt x="293027" y="220065"/>
                  </a:lnTo>
                  <a:lnTo>
                    <a:pt x="295148" y="212153"/>
                  </a:lnTo>
                  <a:close/>
                </a:path>
                <a:path w="474980" h="474980">
                  <a:moveTo>
                    <a:pt x="344893" y="153225"/>
                  </a:moveTo>
                  <a:lnTo>
                    <a:pt x="343179" y="144360"/>
                  </a:lnTo>
                  <a:lnTo>
                    <a:pt x="338010" y="136575"/>
                  </a:lnTo>
                  <a:lnTo>
                    <a:pt x="330212" y="131394"/>
                  </a:lnTo>
                  <a:lnTo>
                    <a:pt x="321348" y="129667"/>
                  </a:lnTo>
                  <a:lnTo>
                    <a:pt x="312483" y="131394"/>
                  </a:lnTo>
                  <a:lnTo>
                    <a:pt x="304698" y="136575"/>
                  </a:lnTo>
                  <a:lnTo>
                    <a:pt x="299516" y="144360"/>
                  </a:lnTo>
                  <a:lnTo>
                    <a:pt x="297789" y="153225"/>
                  </a:lnTo>
                  <a:lnTo>
                    <a:pt x="299516" y="162090"/>
                  </a:lnTo>
                  <a:lnTo>
                    <a:pt x="304698" y="169887"/>
                  </a:lnTo>
                  <a:lnTo>
                    <a:pt x="312483" y="175056"/>
                  </a:lnTo>
                  <a:lnTo>
                    <a:pt x="321348" y="176784"/>
                  </a:lnTo>
                  <a:lnTo>
                    <a:pt x="330212" y="175056"/>
                  </a:lnTo>
                  <a:lnTo>
                    <a:pt x="338010" y="169887"/>
                  </a:lnTo>
                  <a:lnTo>
                    <a:pt x="343179" y="162090"/>
                  </a:lnTo>
                  <a:lnTo>
                    <a:pt x="344893" y="153225"/>
                  </a:lnTo>
                  <a:close/>
                </a:path>
                <a:path w="474980" h="474980">
                  <a:moveTo>
                    <a:pt x="344906" y="321348"/>
                  </a:moveTo>
                  <a:lnTo>
                    <a:pt x="343179" y="312496"/>
                  </a:lnTo>
                  <a:lnTo>
                    <a:pt x="337997" y="304698"/>
                  </a:lnTo>
                  <a:lnTo>
                    <a:pt x="330212" y="299529"/>
                  </a:lnTo>
                  <a:lnTo>
                    <a:pt x="321348" y="297802"/>
                  </a:lnTo>
                  <a:lnTo>
                    <a:pt x="312483" y="299529"/>
                  </a:lnTo>
                  <a:lnTo>
                    <a:pt x="304698" y="304698"/>
                  </a:lnTo>
                  <a:lnTo>
                    <a:pt x="299516" y="312496"/>
                  </a:lnTo>
                  <a:lnTo>
                    <a:pt x="297802" y="321348"/>
                  </a:lnTo>
                  <a:lnTo>
                    <a:pt x="299516" y="330212"/>
                  </a:lnTo>
                  <a:lnTo>
                    <a:pt x="304698" y="338010"/>
                  </a:lnTo>
                  <a:lnTo>
                    <a:pt x="312483" y="343179"/>
                  </a:lnTo>
                  <a:lnTo>
                    <a:pt x="321348" y="344906"/>
                  </a:lnTo>
                  <a:lnTo>
                    <a:pt x="330212" y="343179"/>
                  </a:lnTo>
                  <a:lnTo>
                    <a:pt x="337997" y="338010"/>
                  </a:lnTo>
                  <a:lnTo>
                    <a:pt x="343179" y="330212"/>
                  </a:lnTo>
                  <a:lnTo>
                    <a:pt x="344906" y="321348"/>
                  </a:lnTo>
                  <a:close/>
                </a:path>
                <a:path w="474980" h="474980">
                  <a:moveTo>
                    <a:pt x="371398" y="411695"/>
                  </a:moveTo>
                  <a:lnTo>
                    <a:pt x="367423" y="399872"/>
                  </a:lnTo>
                  <a:lnTo>
                    <a:pt x="359168" y="390525"/>
                  </a:lnTo>
                  <a:lnTo>
                    <a:pt x="348348" y="385241"/>
                  </a:lnTo>
                  <a:lnTo>
                    <a:pt x="336346" y="384403"/>
                  </a:lnTo>
                  <a:lnTo>
                    <a:pt x="324523" y="388391"/>
                  </a:lnTo>
                  <a:lnTo>
                    <a:pt x="315163" y="396633"/>
                  </a:lnTo>
                  <a:lnTo>
                    <a:pt x="309880" y="407454"/>
                  </a:lnTo>
                  <a:lnTo>
                    <a:pt x="309054" y="419468"/>
                  </a:lnTo>
                  <a:lnTo>
                    <a:pt x="313016" y="431292"/>
                  </a:lnTo>
                  <a:lnTo>
                    <a:pt x="321271" y="440639"/>
                  </a:lnTo>
                  <a:lnTo>
                    <a:pt x="332092" y="445922"/>
                  </a:lnTo>
                  <a:lnTo>
                    <a:pt x="344106" y="446760"/>
                  </a:lnTo>
                  <a:lnTo>
                    <a:pt x="355917" y="442785"/>
                  </a:lnTo>
                  <a:lnTo>
                    <a:pt x="365277" y="434530"/>
                  </a:lnTo>
                  <a:lnTo>
                    <a:pt x="370560" y="423710"/>
                  </a:lnTo>
                  <a:lnTo>
                    <a:pt x="371398" y="411695"/>
                  </a:lnTo>
                  <a:close/>
                </a:path>
                <a:path w="474980" h="474980">
                  <a:moveTo>
                    <a:pt x="371398" y="62877"/>
                  </a:moveTo>
                  <a:lnTo>
                    <a:pt x="370560" y="50863"/>
                  </a:lnTo>
                  <a:lnTo>
                    <a:pt x="365277" y="40055"/>
                  </a:lnTo>
                  <a:lnTo>
                    <a:pt x="355930" y="31800"/>
                  </a:lnTo>
                  <a:lnTo>
                    <a:pt x="344106" y="27825"/>
                  </a:lnTo>
                  <a:lnTo>
                    <a:pt x="332092" y="28663"/>
                  </a:lnTo>
                  <a:lnTo>
                    <a:pt x="321271" y="33934"/>
                  </a:lnTo>
                  <a:lnTo>
                    <a:pt x="313029" y="43294"/>
                  </a:lnTo>
                  <a:lnTo>
                    <a:pt x="309054" y="55118"/>
                  </a:lnTo>
                  <a:lnTo>
                    <a:pt x="309892" y="67132"/>
                  </a:lnTo>
                  <a:lnTo>
                    <a:pt x="315163" y="77952"/>
                  </a:lnTo>
                  <a:lnTo>
                    <a:pt x="324523" y="86194"/>
                  </a:lnTo>
                  <a:lnTo>
                    <a:pt x="336346" y="90170"/>
                  </a:lnTo>
                  <a:lnTo>
                    <a:pt x="348348" y="89331"/>
                  </a:lnTo>
                  <a:lnTo>
                    <a:pt x="359168" y="84061"/>
                  </a:lnTo>
                  <a:lnTo>
                    <a:pt x="367423" y="74701"/>
                  </a:lnTo>
                  <a:lnTo>
                    <a:pt x="371398" y="62877"/>
                  </a:lnTo>
                  <a:close/>
                </a:path>
                <a:path w="474980" h="474980">
                  <a:moveTo>
                    <a:pt x="379717" y="237286"/>
                  </a:moveTo>
                  <a:lnTo>
                    <a:pt x="377863" y="228117"/>
                  </a:lnTo>
                  <a:lnTo>
                    <a:pt x="372821" y="220637"/>
                  </a:lnTo>
                  <a:lnTo>
                    <a:pt x="365340" y="215582"/>
                  </a:lnTo>
                  <a:lnTo>
                    <a:pt x="356171" y="213741"/>
                  </a:lnTo>
                  <a:lnTo>
                    <a:pt x="347002" y="215582"/>
                  </a:lnTo>
                  <a:lnTo>
                    <a:pt x="339509" y="220637"/>
                  </a:lnTo>
                  <a:lnTo>
                    <a:pt x="334467" y="228117"/>
                  </a:lnTo>
                  <a:lnTo>
                    <a:pt x="332625" y="237286"/>
                  </a:lnTo>
                  <a:lnTo>
                    <a:pt x="334467" y="246456"/>
                  </a:lnTo>
                  <a:lnTo>
                    <a:pt x="339509" y="253949"/>
                  </a:lnTo>
                  <a:lnTo>
                    <a:pt x="347002" y="258991"/>
                  </a:lnTo>
                  <a:lnTo>
                    <a:pt x="356171" y="260845"/>
                  </a:lnTo>
                  <a:lnTo>
                    <a:pt x="365340" y="258991"/>
                  </a:lnTo>
                  <a:lnTo>
                    <a:pt x="372821" y="253949"/>
                  </a:lnTo>
                  <a:lnTo>
                    <a:pt x="377863" y="246456"/>
                  </a:lnTo>
                  <a:lnTo>
                    <a:pt x="379717" y="237286"/>
                  </a:lnTo>
                  <a:close/>
                </a:path>
                <a:path w="474980" h="474980">
                  <a:moveTo>
                    <a:pt x="446747" y="344106"/>
                  </a:moveTo>
                  <a:lnTo>
                    <a:pt x="445909" y="332092"/>
                  </a:lnTo>
                  <a:lnTo>
                    <a:pt x="440639" y="321284"/>
                  </a:lnTo>
                  <a:lnTo>
                    <a:pt x="431292" y="313029"/>
                  </a:lnTo>
                  <a:lnTo>
                    <a:pt x="419468" y="309054"/>
                  </a:lnTo>
                  <a:lnTo>
                    <a:pt x="407454" y="309892"/>
                  </a:lnTo>
                  <a:lnTo>
                    <a:pt x="396621" y="315175"/>
                  </a:lnTo>
                  <a:lnTo>
                    <a:pt x="388378" y="324523"/>
                  </a:lnTo>
                  <a:lnTo>
                    <a:pt x="384403" y="336346"/>
                  </a:lnTo>
                  <a:lnTo>
                    <a:pt x="385241" y="348361"/>
                  </a:lnTo>
                  <a:lnTo>
                    <a:pt x="390525" y="359181"/>
                  </a:lnTo>
                  <a:lnTo>
                    <a:pt x="399872" y="367423"/>
                  </a:lnTo>
                  <a:lnTo>
                    <a:pt x="411695" y="371398"/>
                  </a:lnTo>
                  <a:lnTo>
                    <a:pt x="423710" y="370560"/>
                  </a:lnTo>
                  <a:lnTo>
                    <a:pt x="434530" y="365290"/>
                  </a:lnTo>
                  <a:lnTo>
                    <a:pt x="442772" y="355930"/>
                  </a:lnTo>
                  <a:lnTo>
                    <a:pt x="446747" y="344106"/>
                  </a:lnTo>
                  <a:close/>
                </a:path>
                <a:path w="474980" h="474980">
                  <a:moveTo>
                    <a:pt x="446747" y="130467"/>
                  </a:moveTo>
                  <a:lnTo>
                    <a:pt x="442772" y="118656"/>
                  </a:lnTo>
                  <a:lnTo>
                    <a:pt x="434530" y="109296"/>
                  </a:lnTo>
                  <a:lnTo>
                    <a:pt x="423710" y="104025"/>
                  </a:lnTo>
                  <a:lnTo>
                    <a:pt x="411695" y="103187"/>
                  </a:lnTo>
                  <a:lnTo>
                    <a:pt x="399872" y="107162"/>
                  </a:lnTo>
                  <a:lnTo>
                    <a:pt x="390525" y="115404"/>
                  </a:lnTo>
                  <a:lnTo>
                    <a:pt x="385241" y="126225"/>
                  </a:lnTo>
                  <a:lnTo>
                    <a:pt x="384403" y="138239"/>
                  </a:lnTo>
                  <a:lnTo>
                    <a:pt x="388378" y="150050"/>
                  </a:lnTo>
                  <a:lnTo>
                    <a:pt x="396633" y="159410"/>
                  </a:lnTo>
                  <a:lnTo>
                    <a:pt x="407454" y="164693"/>
                  </a:lnTo>
                  <a:lnTo>
                    <a:pt x="419455" y="165531"/>
                  </a:lnTo>
                  <a:lnTo>
                    <a:pt x="431279" y="161556"/>
                  </a:lnTo>
                  <a:lnTo>
                    <a:pt x="440639" y="153301"/>
                  </a:lnTo>
                  <a:lnTo>
                    <a:pt x="445909" y="142481"/>
                  </a:lnTo>
                  <a:lnTo>
                    <a:pt x="446747" y="130467"/>
                  </a:lnTo>
                  <a:close/>
                </a:path>
                <a:path w="474980" h="474980">
                  <a:moveTo>
                    <a:pt x="474573" y="237286"/>
                  </a:moveTo>
                  <a:lnTo>
                    <a:pt x="472109" y="225069"/>
                  </a:lnTo>
                  <a:lnTo>
                    <a:pt x="465366" y="215087"/>
                  </a:lnTo>
                  <a:lnTo>
                    <a:pt x="455383" y="208356"/>
                  </a:lnTo>
                  <a:lnTo>
                    <a:pt x="443153" y="205879"/>
                  </a:lnTo>
                  <a:lnTo>
                    <a:pt x="430936" y="208356"/>
                  </a:lnTo>
                  <a:lnTo>
                    <a:pt x="420941" y="215087"/>
                  </a:lnTo>
                  <a:lnTo>
                    <a:pt x="414210" y="225069"/>
                  </a:lnTo>
                  <a:lnTo>
                    <a:pt x="411746" y="237286"/>
                  </a:lnTo>
                  <a:lnTo>
                    <a:pt x="414210" y="249516"/>
                  </a:lnTo>
                  <a:lnTo>
                    <a:pt x="420941" y="259499"/>
                  </a:lnTo>
                  <a:lnTo>
                    <a:pt x="430936" y="266230"/>
                  </a:lnTo>
                  <a:lnTo>
                    <a:pt x="443153" y="268693"/>
                  </a:lnTo>
                  <a:lnTo>
                    <a:pt x="455383" y="266230"/>
                  </a:lnTo>
                  <a:lnTo>
                    <a:pt x="465366" y="259499"/>
                  </a:lnTo>
                  <a:lnTo>
                    <a:pt x="472109" y="249516"/>
                  </a:lnTo>
                  <a:lnTo>
                    <a:pt x="474573" y="23728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E4F8CAE-BBBF-81FB-95F8-23CFCB2738C9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  <a:solidFill>
            <a:schemeClr val="bg1"/>
          </a:solidFill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0DA492A-03D2-4182-D822-E624937D7BFD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  <a:grpFill/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5ADCB3C0-6B98-B00A-C41B-BAAB0853E94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789767C6-2183-D846-FB83-97C49300043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2D7F38E-78E2-A483-D29C-00FF8A436B42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  <a:grpFill/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1CDF308D-6446-674C-8915-F372665C9561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A5685119-0475-BCB4-17C6-05D273F5353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8" name="object 3">
            <a:extLst>
              <a:ext uri="{FF2B5EF4-FFF2-40B4-BE49-F238E27FC236}">
                <a16:creationId xmlns:a16="http://schemas.microsoft.com/office/drawing/2014/main" id="{97997FAB-742A-48C9-3343-1D09A9A5D4AC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D7BAE17-A6A2-AD34-3820-89C2C4E82C75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448426" y="2095500"/>
            <a:ext cx="5310187" cy="36639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 b="1"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sz="2200" b="0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>
              <a:defRPr sz="2200"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9776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D6047-A25C-7D70-1F8B-67AEFAF6A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59" y="1763713"/>
            <a:ext cx="5472000" cy="4660900"/>
          </a:xfrm>
          <a:prstGeom prst="roundRect">
            <a:avLst>
              <a:gd name="adj" fmla="val 2948"/>
            </a:avLst>
          </a:prstGeom>
          <a:solidFill>
            <a:schemeClr val="bg2"/>
          </a:solidFill>
        </p:spPr>
        <p:txBody>
          <a:bodyPr lIns="360000" tIns="360000" rIns="360000" bIns="360000" anchor="ctr"/>
          <a:lstStyle>
            <a:lvl1pPr algn="ctr">
              <a:defRPr>
                <a:latin typeface="+mn-lt"/>
              </a:defRPr>
            </a:lvl1pPr>
            <a:lvl2pPr algn="ctr"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algn="ctr">
              <a:defRPr sz="15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bg1"/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9" y="1153525"/>
            <a:ext cx="7775729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2E8299F-10C0-3D54-F5EA-775E5DDC85E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281394" y="1763713"/>
            <a:ext cx="5472000" cy="4660900"/>
          </a:xfrm>
          <a:prstGeom prst="roundRect">
            <a:avLst>
              <a:gd name="adj" fmla="val 2948"/>
            </a:avLst>
          </a:prstGeom>
          <a:solidFill>
            <a:schemeClr val="accent3"/>
          </a:solidFill>
        </p:spPr>
        <p:txBody>
          <a:bodyPr lIns="360000" tIns="360000" rIns="360000" bIns="360000" anchor="ctr"/>
          <a:lstStyle>
            <a:lvl1pPr algn="ctr">
              <a:defRPr>
                <a:latin typeface="+mn-lt"/>
              </a:defRPr>
            </a:lvl1pPr>
            <a:lvl2pPr algn="ctr">
              <a:buSzPct val="120000"/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 algn="ctr">
              <a:buSzPct val="130000"/>
              <a:buFont typeface="Wingdings" panose="05000000000000000000" pitchFamily="2" charset="2"/>
              <a:buChar char=""/>
              <a:defRPr sz="15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60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D6047-A25C-7D70-1F8B-67AEFAF6A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60" y="1763713"/>
            <a:ext cx="3603951" cy="4660900"/>
          </a:xfrm>
          <a:prstGeom prst="roundRect">
            <a:avLst>
              <a:gd name="adj" fmla="val 2997"/>
            </a:avLst>
          </a:prstGeom>
          <a:solidFill>
            <a:schemeClr val="bg2"/>
          </a:solidFill>
        </p:spPr>
        <p:txBody>
          <a:bodyPr lIns="360000" tIns="360000" rIns="360000" bIns="360000" anchor="ctr"/>
          <a:lstStyle>
            <a:lvl1pPr algn="ctr">
              <a:defRPr>
                <a:latin typeface="+mn-lt"/>
              </a:defRPr>
            </a:lvl1pPr>
            <a:lvl2pPr algn="ctr"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algn="ctr">
              <a:defRPr sz="22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bg1"/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9" y="1153525"/>
            <a:ext cx="7775729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C5BE2-57B5-23E6-6993-424A270A025D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298711" y="1763713"/>
            <a:ext cx="3603951" cy="4660900"/>
          </a:xfrm>
          <a:prstGeom prst="roundRect">
            <a:avLst>
              <a:gd name="adj" fmla="val 2997"/>
            </a:avLst>
          </a:prstGeom>
          <a:solidFill>
            <a:schemeClr val="accent3"/>
          </a:solidFill>
        </p:spPr>
        <p:txBody>
          <a:bodyPr lIns="360000" tIns="360000" rIns="360000" bIns="360000" anchor="ctr"/>
          <a:lstStyle>
            <a:lvl1pPr algn="ctr">
              <a:defRPr>
                <a:latin typeface="+mn-lt"/>
              </a:defRPr>
            </a:lvl1pPr>
            <a:lvl2pPr algn="ctr"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algn="ctr">
              <a:defRPr sz="22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5645987-F1E1-FFB1-1261-05C45635E9CD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154662" y="1763713"/>
            <a:ext cx="3603951" cy="4660900"/>
          </a:xfrm>
          <a:prstGeom prst="roundRect">
            <a:avLst>
              <a:gd name="adj" fmla="val 2997"/>
            </a:avLst>
          </a:prstGeom>
          <a:solidFill>
            <a:schemeClr val="accent4"/>
          </a:solidFill>
        </p:spPr>
        <p:txBody>
          <a:bodyPr lIns="360000" tIns="360000" rIns="360000" bIns="360000" anchor="ctr"/>
          <a:lstStyle>
            <a:lvl1pPr algn="ctr">
              <a:defRPr>
                <a:latin typeface="+mn-lt"/>
              </a:defRPr>
            </a:lvl1pPr>
            <a:lvl2pPr algn="ctr"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algn="ctr">
              <a:defRPr sz="22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</p:txBody>
      </p:sp>
    </p:spTree>
    <p:extLst>
      <p:ext uri="{BB962C8B-B14F-4D97-AF65-F5344CB8AC3E}">
        <p14:creationId xmlns:p14="http://schemas.microsoft.com/office/powerpoint/2010/main" val="606744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lumn Cop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D6047-A25C-7D70-1F8B-67AEFAF6A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60" y="1763713"/>
            <a:ext cx="5567927" cy="2240450"/>
          </a:xfrm>
          <a:prstGeom prst="roundRect">
            <a:avLst>
              <a:gd name="adj" fmla="val 4820"/>
            </a:avLst>
          </a:prstGeom>
          <a:solidFill>
            <a:schemeClr val="bg2"/>
          </a:solidFill>
        </p:spPr>
        <p:txBody>
          <a:bodyPr lIns="360000" tIns="360000" rIns="360000" bIns="360000" anchor="ctr"/>
          <a:lstStyle>
            <a:lvl1pPr algn="ctr">
              <a:defRPr>
                <a:latin typeface="+mn-lt"/>
              </a:defRPr>
            </a:lvl1pPr>
            <a:lvl2pPr algn="ctr"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algn="ctr">
              <a:defRPr sz="22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3"/>
            <a:r>
              <a:rPr lang="en-US" dirty="0"/>
              <a:t>Intro text 26pt </a:t>
            </a:r>
          </a:p>
          <a:p>
            <a:pPr lvl="4"/>
            <a:r>
              <a:rPr lang="en-US" dirty="0"/>
              <a:t>Bold Copy 15pt</a:t>
            </a:r>
          </a:p>
          <a:p>
            <a:pPr lvl="5"/>
            <a:r>
              <a:rPr lang="en-US" dirty="0"/>
              <a:t>Nested Bullet 15ptpt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bg1"/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9" y="1153525"/>
            <a:ext cx="7775729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0916EF3-F32B-36D6-870D-105D25A4893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190687" y="1763713"/>
            <a:ext cx="5567927" cy="2240450"/>
          </a:xfrm>
          <a:prstGeom prst="roundRect">
            <a:avLst>
              <a:gd name="adj" fmla="val 4820"/>
            </a:avLst>
          </a:prstGeom>
          <a:solidFill>
            <a:schemeClr val="accent4"/>
          </a:solidFill>
        </p:spPr>
        <p:txBody>
          <a:bodyPr lIns="360000" tIns="360000" rIns="360000" bIns="360000" anchor="ctr"/>
          <a:lstStyle>
            <a:lvl1pPr algn="ctr">
              <a:defRPr>
                <a:latin typeface="+mn-lt"/>
              </a:defRPr>
            </a:lvl1pPr>
            <a:lvl2pPr algn="ctr"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algn="ctr">
              <a:defRPr sz="22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3"/>
            <a:r>
              <a:rPr lang="en-US" dirty="0"/>
              <a:t>Intro text 26pt </a:t>
            </a:r>
          </a:p>
          <a:p>
            <a:pPr lvl="4"/>
            <a:r>
              <a:rPr lang="en-US" dirty="0"/>
              <a:t>Bold Copy 15pt</a:t>
            </a:r>
          </a:p>
          <a:p>
            <a:pPr lvl="5"/>
            <a:r>
              <a:rPr lang="en-US" dirty="0"/>
              <a:t>Nested Bullet 15ptpt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B66A822-F2EE-A387-37D3-4DEA44253A69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442760" y="4184163"/>
            <a:ext cx="5567927" cy="2240450"/>
          </a:xfrm>
          <a:prstGeom prst="roundRect">
            <a:avLst>
              <a:gd name="adj" fmla="val 4820"/>
            </a:avLst>
          </a:prstGeom>
          <a:solidFill>
            <a:schemeClr val="accent5"/>
          </a:solidFill>
        </p:spPr>
        <p:txBody>
          <a:bodyPr lIns="360000" tIns="360000" rIns="360000" bIns="360000" anchor="ctr"/>
          <a:lstStyle>
            <a:lvl1pPr algn="ctr">
              <a:defRPr>
                <a:latin typeface="+mn-lt"/>
              </a:defRPr>
            </a:lvl1pPr>
            <a:lvl2pPr algn="ctr"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algn="ctr">
              <a:defRPr sz="22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3"/>
            <a:r>
              <a:rPr lang="en-US" dirty="0"/>
              <a:t>Intro text 26pt </a:t>
            </a:r>
          </a:p>
          <a:p>
            <a:pPr lvl="4"/>
            <a:r>
              <a:rPr lang="en-US" dirty="0"/>
              <a:t>Bold Copy 15pt</a:t>
            </a:r>
          </a:p>
          <a:p>
            <a:pPr lvl="5"/>
            <a:r>
              <a:rPr lang="en-US" dirty="0"/>
              <a:t>Nested Bullet 15ptpt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D46D81F-3D77-5E1E-E8C0-7DF536F50CDD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190687" y="4184163"/>
            <a:ext cx="5567927" cy="2240450"/>
          </a:xfrm>
          <a:prstGeom prst="roundRect">
            <a:avLst>
              <a:gd name="adj" fmla="val 4820"/>
            </a:avLst>
          </a:prstGeom>
          <a:solidFill>
            <a:schemeClr val="accent3"/>
          </a:solidFill>
        </p:spPr>
        <p:txBody>
          <a:bodyPr lIns="360000" tIns="360000" rIns="360000" bIns="360000" anchor="ctr"/>
          <a:lstStyle>
            <a:lvl1pPr algn="ctr">
              <a:defRPr>
                <a:latin typeface="+mn-lt"/>
              </a:defRPr>
            </a:lvl1pPr>
            <a:lvl2pPr algn="ctr"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algn="ctr">
              <a:defRPr sz="22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3"/>
            <a:r>
              <a:rPr lang="en-US" dirty="0"/>
              <a:t>Intro text 26pt </a:t>
            </a:r>
          </a:p>
          <a:p>
            <a:pPr lvl="4"/>
            <a:r>
              <a:rPr lang="en-US" dirty="0"/>
              <a:t>Bold Copy 15pt</a:t>
            </a:r>
          </a:p>
          <a:p>
            <a:pPr lvl="5"/>
            <a:r>
              <a:rPr lang="en-US" dirty="0"/>
              <a:t>Nested Bullet 15ptpt</a:t>
            </a:r>
          </a:p>
        </p:txBody>
      </p:sp>
    </p:spTree>
    <p:extLst>
      <p:ext uri="{BB962C8B-B14F-4D97-AF65-F5344CB8AC3E}">
        <p14:creationId xmlns:p14="http://schemas.microsoft.com/office/powerpoint/2010/main" val="21304923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 Deta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FB55CEC-C705-64BD-19ED-92185284C32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60" y="4760913"/>
            <a:ext cx="4591203" cy="1663700"/>
          </a:xfrm>
          <a:prstGeom prst="rect">
            <a:avLst/>
          </a:prstGeom>
          <a:noFill/>
        </p:spPr>
        <p:txBody>
          <a:bodyPr wrap="square" lIns="360000" tIns="360000" rIns="360000" bIns="360000" anchor="ctr">
            <a:noAutofit/>
          </a:bodyPr>
          <a:lstStyle>
            <a:lvl1pPr algn="ctr">
              <a:defRPr>
                <a:latin typeface="+mn-lt"/>
              </a:defRPr>
            </a:lvl1pPr>
            <a:lvl2pPr algn="ctr"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algn="ctr">
              <a:defRPr sz="15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bg1"/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759" y="1153525"/>
            <a:ext cx="7775729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Slide Title 40pt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3F131363-B243-5336-A49C-AF246E14DB24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1460362" y="1984313"/>
            <a:ext cx="2555999" cy="2556000"/>
          </a:xfrm>
          <a:prstGeom prst="ellipse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6F56996-6BA2-81A1-4733-F1F3E5CC540A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5250730" y="1763713"/>
            <a:ext cx="6498512" cy="4660900"/>
          </a:xfrm>
          <a:prstGeom prst="rect">
            <a:avLst/>
          </a:prstGeom>
          <a:noFill/>
        </p:spPr>
        <p:txBody>
          <a:bodyPr lIns="360000" tIns="360000" rIns="360000" bIns="360000" anchor="ctr"/>
          <a:lstStyle>
            <a:lvl1pPr marL="263525" indent="0">
              <a:defRPr>
                <a:latin typeface="+mn-lt"/>
              </a:defRPr>
            </a:lvl1pPr>
            <a:lvl2pPr marL="442913" indent="-179388">
              <a:defRPr>
                <a:latin typeface="+mn-lt"/>
              </a:defRPr>
            </a:lvl2pPr>
            <a:lvl3pPr marL="263525" indent="0">
              <a:defRPr>
                <a:latin typeface="+mn-lt"/>
              </a:defRPr>
            </a:lvl3pPr>
            <a:lvl4pPr marL="263525" indent="-263525">
              <a:buSzPct val="100000"/>
              <a:buFont typeface="UKCEH Suisse" panose="020B0504000000000000" pitchFamily="34" charset="-78"/>
              <a:buChar char="•"/>
              <a:defRPr>
                <a:latin typeface="+mn-lt"/>
              </a:defRPr>
            </a:lvl4pPr>
            <a:lvl5pPr marL="263525" indent="0">
              <a:defRPr b="1">
                <a:latin typeface="+mn-lt"/>
              </a:defRPr>
            </a:lvl5pPr>
            <a:lvl6pPr marL="263525" indent="0">
              <a:defRPr>
                <a:latin typeface="+mn-lt"/>
              </a:defRPr>
            </a:lvl6pPr>
            <a:lvl7pPr marL="263525" indent="0">
              <a:defRPr>
                <a:latin typeface="+mn-lt"/>
              </a:defRPr>
            </a:lvl7pPr>
            <a:lvl8pPr marL="263525" indent="0">
              <a:defRPr>
                <a:latin typeface="+mn-lt"/>
              </a:defRPr>
            </a:lvl8pPr>
            <a:lvl9pPr marL="263525" indent="0">
              <a:defRPr>
                <a:latin typeface="+mn-lt"/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58829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ey Points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759" y="1153525"/>
            <a:ext cx="5299229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Slide Title 40pt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2E8299F-10C0-3D54-F5EA-775E5DDC85E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473980" y="2762250"/>
            <a:ext cx="5040000" cy="29972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buSzPct val="120000"/>
              <a:defRPr>
                <a:latin typeface="+mn-lt"/>
              </a:defRPr>
            </a:lvl2pPr>
            <a:lvl3pPr>
              <a:defRPr b="1"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/>
            </a:lvl6pPr>
          </a:lstStyle>
          <a:p>
            <a:pPr lvl="0"/>
            <a:r>
              <a:rPr lang="en-US" dirty="0"/>
              <a:t>Body Copy 15pt</a:t>
            </a:r>
          </a:p>
          <a:p>
            <a:pPr lvl="1"/>
            <a:r>
              <a:rPr lang="en-US" dirty="0"/>
              <a:t>Bullet 15pt</a:t>
            </a:r>
          </a:p>
          <a:p>
            <a:pPr lvl="2"/>
            <a:r>
              <a:rPr lang="en-US" dirty="0"/>
              <a:t>Subheading 17pt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F51DF53-7A57-7591-630A-332C29C31FC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473980" y="1153525"/>
            <a:ext cx="5040000" cy="465103"/>
          </a:xfrm>
        </p:spPr>
        <p:txBody>
          <a:bodyPr/>
          <a:lstStyle>
            <a:lvl1pPr>
              <a:defRPr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  <a:lvl2pPr>
              <a:buSzPct val="120000"/>
              <a:defRPr>
                <a:latin typeface="+mn-lt"/>
              </a:defRPr>
            </a:lvl2pPr>
            <a:lvl3pPr>
              <a:defRPr sz="2200" b="0">
                <a:latin typeface="+mn-lt"/>
                <a:cs typeface="UKCEH Suisse Semibold" panose="020B0704000000000000" pitchFamily="34" charset="-78"/>
              </a:defRPr>
            </a:lvl3pPr>
            <a:lvl4pPr>
              <a:defRPr>
                <a:latin typeface="+mn-lt"/>
              </a:defRPr>
            </a:lvl4pPr>
            <a:lvl5pPr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/>
            </a:lvl6pPr>
          </a:lstStyle>
          <a:p>
            <a:pPr lvl="0"/>
            <a:r>
              <a:rPr lang="en-US" dirty="0"/>
              <a:t>Subheading 17pt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702EC5-562E-39F2-8F3D-7AA4FD745D5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42760" y="2095172"/>
            <a:ext cx="4945216" cy="3663950"/>
          </a:xfrm>
        </p:spPr>
        <p:txBody>
          <a:bodyPr/>
          <a:lstStyle>
            <a:lvl1pPr marL="263525" indent="0">
              <a:defRPr>
                <a:latin typeface="+mn-lt"/>
              </a:defRPr>
            </a:lvl1pPr>
            <a:lvl2pPr marL="442913" indent="-179388">
              <a:defRPr>
                <a:latin typeface="+mn-lt"/>
              </a:defRPr>
            </a:lvl2pPr>
            <a:lvl3pPr marL="263525" indent="0">
              <a:defRPr>
                <a:latin typeface="+mn-lt"/>
              </a:defRPr>
            </a:lvl3pPr>
            <a:lvl4pPr marL="263525" indent="-263525">
              <a:buSzPct val="100000"/>
              <a:buFont typeface="UKCEH Suisse" panose="020B0504000000000000" pitchFamily="34" charset="-78"/>
              <a:buChar char="•"/>
              <a:defRPr>
                <a:latin typeface="+mn-lt"/>
              </a:defRPr>
            </a:lvl4pPr>
            <a:lvl5pPr marL="263525" indent="0">
              <a:defRPr b="1">
                <a:latin typeface="+mn-lt"/>
              </a:defRPr>
            </a:lvl5pPr>
            <a:lvl6pPr marL="263525" indent="0">
              <a:defRPr>
                <a:latin typeface="+mn-lt"/>
              </a:defRPr>
            </a:lvl6pPr>
            <a:lvl7pPr marL="263525" indent="0">
              <a:defRPr>
                <a:latin typeface="+mn-lt"/>
              </a:defRPr>
            </a:lvl7pPr>
            <a:lvl8pPr marL="263525" indent="0">
              <a:defRPr>
                <a:latin typeface="+mn-lt"/>
              </a:defRPr>
            </a:lvl8pPr>
            <a:lvl9pPr marL="263525" indent="0">
              <a:defRPr>
                <a:latin typeface="+mn-lt"/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6075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759" y="1153525"/>
            <a:ext cx="5299229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Slide Title 40pt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2E8299F-10C0-3D54-F5EA-775E5DDC85E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473980" y="2762250"/>
            <a:ext cx="5040000" cy="29972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buSzPct val="120000"/>
              <a:defRPr>
                <a:latin typeface="+mn-lt"/>
              </a:defRPr>
            </a:lvl2pPr>
            <a:lvl3pPr>
              <a:defRPr b="1"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/>
            </a:lvl6pPr>
          </a:lstStyle>
          <a:p>
            <a:pPr lvl="0"/>
            <a:r>
              <a:rPr lang="en-US" dirty="0"/>
              <a:t>Body Copy 15pt</a:t>
            </a:r>
          </a:p>
          <a:p>
            <a:pPr lvl="1"/>
            <a:r>
              <a:rPr lang="en-US" dirty="0"/>
              <a:t>Bullet 15pt</a:t>
            </a:r>
          </a:p>
          <a:p>
            <a:pPr lvl="2"/>
            <a:r>
              <a:rPr lang="en-US" dirty="0"/>
              <a:t>Subheading 17pt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F51DF53-7A57-7591-630A-332C29C31FC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473980" y="1153525"/>
            <a:ext cx="5040000" cy="465103"/>
          </a:xfrm>
        </p:spPr>
        <p:txBody>
          <a:bodyPr/>
          <a:lstStyle>
            <a:lvl1pPr>
              <a:defRPr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  <a:lvl2pPr>
              <a:buSzPct val="120000"/>
              <a:defRPr>
                <a:latin typeface="+mn-lt"/>
              </a:defRPr>
            </a:lvl2pPr>
            <a:lvl3pPr>
              <a:defRPr sz="2200" b="0">
                <a:latin typeface="+mn-lt"/>
                <a:cs typeface="UKCEH Suisse Semibold" panose="020B0704000000000000" pitchFamily="34" charset="-78"/>
              </a:defRPr>
            </a:lvl3pPr>
            <a:lvl4pPr>
              <a:defRPr>
                <a:latin typeface="+mn-lt"/>
              </a:defRPr>
            </a:lvl4pPr>
            <a:lvl5pPr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/>
            </a:lvl6pPr>
          </a:lstStyle>
          <a:p>
            <a:pPr lvl="0"/>
            <a:r>
              <a:rPr lang="en-US" dirty="0"/>
              <a:t>Subheading 17pt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702EC5-562E-39F2-8F3D-7AA4FD745D5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42760" y="2095172"/>
            <a:ext cx="4945216" cy="3663950"/>
          </a:xfrm>
        </p:spPr>
        <p:txBody>
          <a:bodyPr/>
          <a:lstStyle>
            <a:lvl1pPr marL="263525" indent="0">
              <a:defRPr>
                <a:latin typeface="+mn-lt"/>
              </a:defRPr>
            </a:lvl1pPr>
            <a:lvl2pPr marL="442913" indent="-179388">
              <a:defRPr>
                <a:latin typeface="+mn-lt"/>
              </a:defRPr>
            </a:lvl2pPr>
            <a:lvl3pPr marL="263525" indent="0">
              <a:defRPr>
                <a:latin typeface="+mn-lt"/>
              </a:defRPr>
            </a:lvl3pPr>
            <a:lvl4pPr marL="263525" indent="-263525">
              <a:buSzPct val="100000"/>
              <a:buFont typeface="UKCEH Suisse" panose="020B0504000000000000" pitchFamily="34" charset="-78"/>
              <a:buChar char="•"/>
              <a:defRPr>
                <a:latin typeface="+mn-lt"/>
              </a:defRPr>
            </a:lvl4pPr>
            <a:lvl5pPr marL="263525" indent="0">
              <a:defRPr b="1">
                <a:latin typeface="+mn-lt"/>
              </a:defRPr>
            </a:lvl5pPr>
            <a:lvl6pPr marL="263525" indent="0">
              <a:defRPr>
                <a:latin typeface="+mn-lt"/>
              </a:defRPr>
            </a:lvl6pPr>
            <a:lvl7pPr marL="263525" indent="0">
              <a:defRPr>
                <a:latin typeface="+mn-lt"/>
              </a:defRPr>
            </a:lvl7pPr>
            <a:lvl8pPr marL="263525" indent="0">
              <a:defRPr>
                <a:latin typeface="+mn-lt"/>
              </a:defRPr>
            </a:lvl8pPr>
            <a:lvl9pPr marL="263525" indent="0">
              <a:defRPr>
                <a:latin typeface="+mn-lt"/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7485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B21AC16-59EE-E4C2-7447-381AD096B565}"/>
              </a:ext>
            </a:extLst>
          </p:cNvPr>
          <p:cNvGrpSpPr/>
          <p:nvPr userDrawn="1"/>
        </p:nvGrpSpPr>
        <p:grpSpPr>
          <a:xfrm>
            <a:off x="7244079" y="4977550"/>
            <a:ext cx="3806509" cy="560461"/>
            <a:chOff x="444894" y="5891285"/>
            <a:chExt cx="3806509" cy="560461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0EA0FEA6-EEEE-BCA4-FC3C-67250D6B2ABC}"/>
                </a:ext>
              </a:extLst>
            </p:cNvPr>
            <p:cNvGrpSpPr/>
            <p:nvPr userDrawn="1"/>
          </p:nvGrpSpPr>
          <p:grpSpPr>
            <a:xfrm>
              <a:off x="444894" y="5891285"/>
              <a:ext cx="2121117" cy="560461"/>
              <a:chOff x="444894" y="5881858"/>
              <a:chExt cx="2121117" cy="560461"/>
            </a:xfrm>
          </p:grpSpPr>
          <p:sp>
            <p:nvSpPr>
              <p:cNvPr id="8" name="object 8"/>
              <p:cNvSpPr/>
              <p:nvPr/>
            </p:nvSpPr>
            <p:spPr>
              <a:xfrm>
                <a:off x="1097760" y="5990273"/>
                <a:ext cx="1468251" cy="341167"/>
              </a:xfrm>
              <a:custGeom>
                <a:avLst/>
                <a:gdLst/>
                <a:ahLst/>
                <a:cxnLst/>
                <a:rect l="l" t="t" r="r" b="b"/>
                <a:pathLst>
                  <a:path w="2421254" h="562609">
                    <a:moveTo>
                      <a:pt x="76395" y="9737"/>
                    </a:moveTo>
                    <a:lnTo>
                      <a:pt x="0" y="9737"/>
                    </a:lnTo>
                    <a:lnTo>
                      <a:pt x="0" y="331801"/>
                    </a:lnTo>
                    <a:lnTo>
                      <a:pt x="3125" y="390312"/>
                    </a:lnTo>
                    <a:lnTo>
                      <a:pt x="12649" y="439255"/>
                    </a:lnTo>
                    <a:lnTo>
                      <a:pt x="28791" y="479175"/>
                    </a:lnTo>
                    <a:lnTo>
                      <a:pt x="51770" y="510615"/>
                    </a:lnTo>
                    <a:lnTo>
                      <a:pt x="81806" y="534120"/>
                    </a:lnTo>
                    <a:lnTo>
                      <a:pt x="119119" y="550236"/>
                    </a:lnTo>
                    <a:lnTo>
                      <a:pt x="163928" y="559506"/>
                    </a:lnTo>
                    <a:lnTo>
                      <a:pt x="216454" y="562475"/>
                    </a:lnTo>
                    <a:lnTo>
                      <a:pt x="271225" y="558818"/>
                    </a:lnTo>
                    <a:lnTo>
                      <a:pt x="317298" y="547824"/>
                    </a:lnTo>
                    <a:lnTo>
                      <a:pt x="355103" y="529458"/>
                    </a:lnTo>
                    <a:lnTo>
                      <a:pt x="385070" y="503684"/>
                    </a:lnTo>
                    <a:lnTo>
                      <a:pt x="389901" y="496571"/>
                    </a:lnTo>
                    <a:lnTo>
                      <a:pt x="216454" y="496571"/>
                    </a:lnTo>
                    <a:lnTo>
                      <a:pt x="162773" y="490573"/>
                    </a:lnTo>
                    <a:lnTo>
                      <a:pt x="123149" y="472316"/>
                    </a:lnTo>
                    <a:lnTo>
                      <a:pt x="96360" y="441403"/>
                    </a:lnTo>
                    <a:lnTo>
                      <a:pt x="81183" y="397440"/>
                    </a:lnTo>
                    <a:lnTo>
                      <a:pt x="76395" y="340031"/>
                    </a:lnTo>
                    <a:lnTo>
                      <a:pt x="76395" y="9737"/>
                    </a:lnTo>
                    <a:close/>
                  </a:path>
                  <a:path w="2421254" h="562609">
                    <a:moveTo>
                      <a:pt x="435159" y="9737"/>
                    </a:moveTo>
                    <a:lnTo>
                      <a:pt x="358763" y="9737"/>
                    </a:lnTo>
                    <a:lnTo>
                      <a:pt x="358763" y="331801"/>
                    </a:lnTo>
                    <a:lnTo>
                      <a:pt x="355452" y="381192"/>
                    </a:lnTo>
                    <a:lnTo>
                      <a:pt x="345004" y="422117"/>
                    </a:lnTo>
                    <a:lnTo>
                      <a:pt x="299621" y="477652"/>
                    </a:lnTo>
                    <a:lnTo>
                      <a:pt x="263145" y="491803"/>
                    </a:lnTo>
                    <a:lnTo>
                      <a:pt x="216454" y="496571"/>
                    </a:lnTo>
                    <a:lnTo>
                      <a:pt x="389901" y="496571"/>
                    </a:lnTo>
                    <a:lnTo>
                      <a:pt x="407629" y="470467"/>
                    </a:lnTo>
                    <a:lnTo>
                      <a:pt x="423210" y="429771"/>
                    </a:lnTo>
                    <a:lnTo>
                      <a:pt x="432244" y="381561"/>
                    </a:lnTo>
                    <a:lnTo>
                      <a:pt x="435159" y="325801"/>
                    </a:lnTo>
                    <a:lnTo>
                      <a:pt x="435159" y="9737"/>
                    </a:lnTo>
                    <a:close/>
                  </a:path>
                  <a:path w="2421254" h="562609">
                    <a:moveTo>
                      <a:pt x="609656" y="9737"/>
                    </a:moveTo>
                    <a:lnTo>
                      <a:pt x="533261" y="9737"/>
                    </a:lnTo>
                    <a:lnTo>
                      <a:pt x="533261" y="552737"/>
                    </a:lnTo>
                    <a:lnTo>
                      <a:pt x="609656" y="552737"/>
                    </a:lnTo>
                    <a:lnTo>
                      <a:pt x="609656" y="381977"/>
                    </a:lnTo>
                    <a:lnTo>
                      <a:pt x="695036" y="287614"/>
                    </a:lnTo>
                    <a:lnTo>
                      <a:pt x="786259" y="287614"/>
                    </a:lnTo>
                    <a:lnTo>
                      <a:pt x="783089" y="283111"/>
                    </a:lnTo>
                    <a:lnTo>
                      <a:pt x="609656" y="283111"/>
                    </a:lnTo>
                    <a:lnTo>
                      <a:pt x="609656" y="9737"/>
                    </a:lnTo>
                    <a:close/>
                  </a:path>
                  <a:path w="2421254" h="562609">
                    <a:moveTo>
                      <a:pt x="786259" y="287614"/>
                    </a:moveTo>
                    <a:lnTo>
                      <a:pt x="695036" y="287614"/>
                    </a:lnTo>
                    <a:lnTo>
                      <a:pt x="881533" y="552737"/>
                    </a:lnTo>
                    <a:lnTo>
                      <a:pt x="972912" y="552737"/>
                    </a:lnTo>
                    <a:lnTo>
                      <a:pt x="786259" y="287614"/>
                    </a:lnTo>
                    <a:close/>
                  </a:path>
                  <a:path w="2421254" h="562609">
                    <a:moveTo>
                      <a:pt x="949698" y="9737"/>
                    </a:moveTo>
                    <a:lnTo>
                      <a:pt x="854570" y="9737"/>
                    </a:lnTo>
                    <a:lnTo>
                      <a:pt x="609656" y="283111"/>
                    </a:lnTo>
                    <a:lnTo>
                      <a:pt x="783089" y="283111"/>
                    </a:lnTo>
                    <a:lnTo>
                      <a:pt x="746710" y="231437"/>
                    </a:lnTo>
                    <a:lnTo>
                      <a:pt x="949698" y="9737"/>
                    </a:lnTo>
                    <a:close/>
                  </a:path>
                  <a:path w="2421254" h="562609">
                    <a:moveTo>
                      <a:pt x="1228297" y="0"/>
                    </a:moveTo>
                    <a:lnTo>
                      <a:pt x="1179400" y="4082"/>
                    </a:lnTo>
                    <a:lnTo>
                      <a:pt x="1134825" y="16018"/>
                    </a:lnTo>
                    <a:lnTo>
                      <a:pt x="1094903" y="35377"/>
                    </a:lnTo>
                    <a:lnTo>
                      <a:pt x="1060167" y="61576"/>
                    </a:lnTo>
                    <a:lnTo>
                      <a:pt x="1030848" y="94262"/>
                    </a:lnTo>
                    <a:lnTo>
                      <a:pt x="1007380" y="132927"/>
                    </a:lnTo>
                    <a:lnTo>
                      <a:pt x="990144" y="177103"/>
                    </a:lnTo>
                    <a:lnTo>
                      <a:pt x="979522" y="226323"/>
                    </a:lnTo>
                    <a:lnTo>
                      <a:pt x="975896" y="280117"/>
                    </a:lnTo>
                    <a:lnTo>
                      <a:pt x="979218" y="333199"/>
                    </a:lnTo>
                    <a:lnTo>
                      <a:pt x="989042" y="382205"/>
                    </a:lnTo>
                    <a:lnTo>
                      <a:pt x="1005160" y="426556"/>
                    </a:lnTo>
                    <a:lnTo>
                      <a:pt x="1027361" y="465673"/>
                    </a:lnTo>
                    <a:lnTo>
                      <a:pt x="1055438" y="498977"/>
                    </a:lnTo>
                    <a:lnTo>
                      <a:pt x="1089181" y="525888"/>
                    </a:lnTo>
                    <a:lnTo>
                      <a:pt x="1128379" y="545828"/>
                    </a:lnTo>
                    <a:lnTo>
                      <a:pt x="1172825" y="558216"/>
                    </a:lnTo>
                    <a:lnTo>
                      <a:pt x="1222308" y="562475"/>
                    </a:lnTo>
                    <a:lnTo>
                      <a:pt x="1271099" y="558640"/>
                    </a:lnTo>
                    <a:lnTo>
                      <a:pt x="1316158" y="547208"/>
                    </a:lnTo>
                    <a:lnTo>
                      <a:pt x="1356685" y="528281"/>
                    </a:lnTo>
                    <a:lnTo>
                      <a:pt x="1391881" y="501965"/>
                    </a:lnTo>
                    <a:lnTo>
                      <a:pt x="1395252" y="498068"/>
                    </a:lnTo>
                    <a:lnTo>
                      <a:pt x="1226800" y="498068"/>
                    </a:lnTo>
                    <a:lnTo>
                      <a:pt x="1185380" y="493227"/>
                    </a:lnTo>
                    <a:lnTo>
                      <a:pt x="1148282" y="478967"/>
                    </a:lnTo>
                    <a:lnTo>
                      <a:pt x="1116254" y="455680"/>
                    </a:lnTo>
                    <a:lnTo>
                      <a:pt x="1090042" y="423759"/>
                    </a:lnTo>
                    <a:lnTo>
                      <a:pt x="1070394" y="383596"/>
                    </a:lnTo>
                    <a:lnTo>
                      <a:pt x="1058057" y="335584"/>
                    </a:lnTo>
                    <a:lnTo>
                      <a:pt x="1053779" y="280117"/>
                    </a:lnTo>
                    <a:lnTo>
                      <a:pt x="1058208" y="223834"/>
                    </a:lnTo>
                    <a:lnTo>
                      <a:pt x="1070865" y="175779"/>
                    </a:lnTo>
                    <a:lnTo>
                      <a:pt x="1090808" y="136108"/>
                    </a:lnTo>
                    <a:lnTo>
                      <a:pt x="1117091" y="104979"/>
                    </a:lnTo>
                    <a:lnTo>
                      <a:pt x="1148772" y="82549"/>
                    </a:lnTo>
                    <a:lnTo>
                      <a:pt x="1184905" y="68976"/>
                    </a:lnTo>
                    <a:lnTo>
                      <a:pt x="1224549" y="64416"/>
                    </a:lnTo>
                    <a:lnTo>
                      <a:pt x="1392710" y="64416"/>
                    </a:lnTo>
                    <a:lnTo>
                      <a:pt x="1390770" y="62087"/>
                    </a:lnTo>
                    <a:lnTo>
                      <a:pt x="1356937" y="35377"/>
                    </a:lnTo>
                    <a:lnTo>
                      <a:pt x="1318263" y="16018"/>
                    </a:lnTo>
                    <a:lnTo>
                      <a:pt x="1318417" y="16018"/>
                    </a:lnTo>
                    <a:lnTo>
                      <a:pt x="1275128" y="4082"/>
                    </a:lnTo>
                    <a:lnTo>
                      <a:pt x="1275535" y="4082"/>
                    </a:lnTo>
                    <a:lnTo>
                      <a:pt x="1228297" y="0"/>
                    </a:lnTo>
                    <a:close/>
                  </a:path>
                  <a:path w="2421254" h="562609">
                    <a:moveTo>
                      <a:pt x="1457484" y="379726"/>
                    </a:moveTo>
                    <a:lnTo>
                      <a:pt x="1383329" y="379726"/>
                    </a:lnTo>
                    <a:lnTo>
                      <a:pt x="1368780" y="418780"/>
                    </a:lnTo>
                    <a:lnTo>
                      <a:pt x="1345815" y="451472"/>
                    </a:lnTo>
                    <a:lnTo>
                      <a:pt x="1314471" y="476472"/>
                    </a:lnTo>
                    <a:lnTo>
                      <a:pt x="1274787" y="492447"/>
                    </a:lnTo>
                    <a:lnTo>
                      <a:pt x="1226800" y="498068"/>
                    </a:lnTo>
                    <a:lnTo>
                      <a:pt x="1395252" y="498068"/>
                    </a:lnTo>
                    <a:lnTo>
                      <a:pt x="1420946" y="468364"/>
                    </a:lnTo>
                    <a:lnTo>
                      <a:pt x="1443080" y="427583"/>
                    </a:lnTo>
                    <a:lnTo>
                      <a:pt x="1457484" y="379726"/>
                    </a:lnTo>
                    <a:close/>
                  </a:path>
                  <a:path w="2421254" h="562609">
                    <a:moveTo>
                      <a:pt x="1392710" y="64416"/>
                    </a:moveTo>
                    <a:lnTo>
                      <a:pt x="1224549" y="64416"/>
                    </a:lnTo>
                    <a:lnTo>
                      <a:pt x="1272316" y="70181"/>
                    </a:lnTo>
                    <a:lnTo>
                      <a:pt x="1312065" y="86443"/>
                    </a:lnTo>
                    <a:lnTo>
                      <a:pt x="1343510" y="111657"/>
                    </a:lnTo>
                    <a:lnTo>
                      <a:pt x="1366362" y="144274"/>
                    </a:lnTo>
                    <a:lnTo>
                      <a:pt x="1380334" y="182748"/>
                    </a:lnTo>
                    <a:lnTo>
                      <a:pt x="1454489" y="182748"/>
                    </a:lnTo>
                    <a:lnTo>
                      <a:pt x="1440315" y="136108"/>
                    </a:lnTo>
                    <a:lnTo>
                      <a:pt x="1418812" y="95754"/>
                    </a:lnTo>
                    <a:lnTo>
                      <a:pt x="1392710" y="64416"/>
                    </a:lnTo>
                    <a:close/>
                  </a:path>
                  <a:path w="2421254" h="562609">
                    <a:moveTo>
                      <a:pt x="1899376" y="9737"/>
                    </a:moveTo>
                    <a:lnTo>
                      <a:pt x="1530885" y="9737"/>
                    </a:lnTo>
                    <a:lnTo>
                      <a:pt x="1530885" y="552737"/>
                    </a:lnTo>
                    <a:lnTo>
                      <a:pt x="1899376" y="552737"/>
                    </a:lnTo>
                    <a:lnTo>
                      <a:pt x="1899376" y="486833"/>
                    </a:lnTo>
                    <a:lnTo>
                      <a:pt x="1607270" y="486833"/>
                    </a:lnTo>
                    <a:lnTo>
                      <a:pt x="1607270" y="306325"/>
                    </a:lnTo>
                    <a:lnTo>
                      <a:pt x="1882152" y="306325"/>
                    </a:lnTo>
                    <a:lnTo>
                      <a:pt x="1882152" y="240421"/>
                    </a:lnTo>
                    <a:lnTo>
                      <a:pt x="1607270" y="240421"/>
                    </a:lnTo>
                    <a:lnTo>
                      <a:pt x="1607270" y="75641"/>
                    </a:lnTo>
                    <a:lnTo>
                      <a:pt x="1899376" y="75641"/>
                    </a:lnTo>
                    <a:lnTo>
                      <a:pt x="1899376" y="9737"/>
                    </a:lnTo>
                    <a:close/>
                  </a:path>
                  <a:path w="2421254" h="562609">
                    <a:moveTo>
                      <a:pt x="2058900" y="9737"/>
                    </a:moveTo>
                    <a:lnTo>
                      <a:pt x="1982505" y="9737"/>
                    </a:lnTo>
                    <a:lnTo>
                      <a:pt x="1982505" y="552737"/>
                    </a:lnTo>
                    <a:lnTo>
                      <a:pt x="2058900" y="552737"/>
                    </a:lnTo>
                    <a:lnTo>
                      <a:pt x="2058900" y="306325"/>
                    </a:lnTo>
                    <a:lnTo>
                      <a:pt x="2420659" y="306325"/>
                    </a:lnTo>
                    <a:lnTo>
                      <a:pt x="2420659" y="240421"/>
                    </a:lnTo>
                    <a:lnTo>
                      <a:pt x="2058900" y="240421"/>
                    </a:lnTo>
                    <a:lnTo>
                      <a:pt x="2058900" y="9737"/>
                    </a:lnTo>
                    <a:close/>
                  </a:path>
                  <a:path w="2421254" h="562609">
                    <a:moveTo>
                      <a:pt x="2420659" y="306325"/>
                    </a:moveTo>
                    <a:lnTo>
                      <a:pt x="2344263" y="306325"/>
                    </a:lnTo>
                    <a:lnTo>
                      <a:pt x="2344263" y="552737"/>
                    </a:lnTo>
                    <a:lnTo>
                      <a:pt x="2420659" y="552737"/>
                    </a:lnTo>
                    <a:lnTo>
                      <a:pt x="2420659" y="306325"/>
                    </a:lnTo>
                    <a:close/>
                  </a:path>
                  <a:path w="2421254" h="562609">
                    <a:moveTo>
                      <a:pt x="2420659" y="9737"/>
                    </a:moveTo>
                    <a:lnTo>
                      <a:pt x="2344263" y="9737"/>
                    </a:lnTo>
                    <a:lnTo>
                      <a:pt x="2344263" y="240421"/>
                    </a:lnTo>
                    <a:lnTo>
                      <a:pt x="2420659" y="240421"/>
                    </a:lnTo>
                    <a:lnTo>
                      <a:pt x="2420659" y="973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pPr defTabSz="554492"/>
                <a:endParaRPr sz="1092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9" name="object 9"/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688034" y="5881858"/>
                <a:ext cx="74182" cy="74188"/>
              </a:xfrm>
              <a:prstGeom prst="rect">
                <a:avLst/>
              </a:prstGeom>
            </p:spPr>
          </p:pic>
          <p:pic>
            <p:nvPicPr>
              <p:cNvPr id="4" name="object 10"/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88033" y="6368131"/>
                <a:ext cx="74182" cy="74188"/>
              </a:xfrm>
              <a:prstGeom prst="rect">
                <a:avLst/>
              </a:prstGeom>
            </p:spPr>
          </p:pic>
          <p:pic>
            <p:nvPicPr>
              <p:cNvPr id="11" name="object 11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44894" y="6124997"/>
                <a:ext cx="74188" cy="74182"/>
              </a:xfrm>
              <a:prstGeom prst="rect">
                <a:avLst/>
              </a:prstGeom>
            </p:spPr>
          </p:pic>
          <p:pic>
            <p:nvPicPr>
              <p:cNvPr id="5" name="object 12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931167" y="6124998"/>
                <a:ext cx="74188" cy="74182"/>
              </a:xfrm>
              <a:prstGeom prst="rect">
                <a:avLst/>
              </a:prstGeom>
            </p:spPr>
          </p:pic>
          <p:pic>
            <p:nvPicPr>
              <p:cNvPr id="13" name="object 13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697308" y="5993870"/>
                <a:ext cx="55634" cy="55634"/>
              </a:xfrm>
              <a:prstGeom prst="rect">
                <a:avLst/>
              </a:prstGeom>
            </p:spPr>
          </p:pic>
          <p:pic>
            <p:nvPicPr>
              <p:cNvPr id="14" name="object 14"/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697306" y="6274673"/>
                <a:ext cx="55634" cy="55634"/>
              </a:xfrm>
              <a:prstGeom prst="rect">
                <a:avLst/>
              </a:prstGeom>
            </p:spPr>
          </p:pic>
          <p:pic>
            <p:nvPicPr>
              <p:cNvPr id="15" name="object 15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556906" y="6134270"/>
                <a:ext cx="55634" cy="55634"/>
              </a:xfrm>
              <a:prstGeom prst="rect">
                <a:avLst/>
              </a:prstGeom>
            </p:spPr>
          </p:pic>
          <p:pic>
            <p:nvPicPr>
              <p:cNvPr id="16" name="object 16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837708" y="6134273"/>
                <a:ext cx="55634" cy="55634"/>
              </a:xfrm>
              <a:prstGeom prst="rect">
                <a:avLst/>
              </a:prstGeom>
            </p:spPr>
          </p:pic>
          <p:grpSp>
            <p:nvGrpSpPr>
              <p:cNvPr id="17" name="object 17"/>
              <p:cNvGrpSpPr/>
              <p:nvPr/>
            </p:nvGrpSpPr>
            <p:grpSpPr>
              <a:xfrm>
                <a:off x="477746" y="6176265"/>
                <a:ext cx="494808" cy="233349"/>
                <a:chOff x="787133" y="10185118"/>
                <a:chExt cx="815975" cy="384810"/>
              </a:xfrm>
            </p:grpSpPr>
            <p:pic>
              <p:nvPicPr>
                <p:cNvPr id="18" name="object 18"/>
                <p:cNvPicPr/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1334840" y="10448257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19" name="object 19"/>
                <p:cNvPicPr/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>
                  <a:off x="1481599" y="10301501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20" name="object 20"/>
                <p:cNvPicPr/>
                <p:nvPr/>
              </p:nvPicPr>
              <p:blipFill>
                <a:blip r:embed="rId11" cstate="print"/>
                <a:stretch>
                  <a:fillRect/>
                </a:stretch>
              </p:blipFill>
              <p:spPr>
                <a:xfrm>
                  <a:off x="787133" y="10301502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21" name="object 21"/>
                <p:cNvPicPr/>
                <p:nvPr/>
              </p:nvPicPr>
              <p:blipFill>
                <a:blip r:embed="rId12" cstate="print"/>
                <a:stretch>
                  <a:fillRect/>
                </a:stretch>
              </p:blipFill>
              <p:spPr>
                <a:xfrm>
                  <a:off x="933890" y="10448262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22" name="object 22"/>
                <p:cNvPicPr/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1312920" y="10279582"/>
                  <a:ext cx="91751" cy="91751"/>
                </a:xfrm>
                <a:prstGeom prst="rect">
                  <a:avLst/>
                </a:prstGeom>
              </p:spPr>
            </p:pic>
            <p:pic>
              <p:nvPicPr>
                <p:cNvPr id="23" name="object 23"/>
                <p:cNvPicPr/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985485" y="10279583"/>
                  <a:ext cx="91751" cy="91751"/>
                </a:xfrm>
                <a:prstGeom prst="rect">
                  <a:avLst/>
                </a:prstGeom>
              </p:spPr>
            </p:pic>
            <p:sp>
              <p:nvSpPr>
                <p:cNvPr id="24" name="object 24"/>
                <p:cNvSpPr/>
                <p:nvPr/>
              </p:nvSpPr>
              <p:spPr>
                <a:xfrm>
                  <a:off x="1086154" y="10185126"/>
                  <a:ext cx="218440" cy="99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440" h="99059">
                      <a:moveTo>
                        <a:pt x="50088" y="21932"/>
                      </a:moveTo>
                      <a:lnTo>
                        <a:pt x="46901" y="12433"/>
                      </a:lnTo>
                      <a:lnTo>
                        <a:pt x="40271" y="4914"/>
                      </a:lnTo>
                      <a:lnTo>
                        <a:pt x="31572" y="673"/>
                      </a:lnTo>
                      <a:lnTo>
                        <a:pt x="21920" y="0"/>
                      </a:lnTo>
                      <a:lnTo>
                        <a:pt x="12433" y="3187"/>
                      </a:lnTo>
                      <a:lnTo>
                        <a:pt x="4914" y="9829"/>
                      </a:lnTo>
                      <a:lnTo>
                        <a:pt x="673" y="18516"/>
                      </a:lnTo>
                      <a:lnTo>
                        <a:pt x="0" y="28168"/>
                      </a:lnTo>
                      <a:lnTo>
                        <a:pt x="3187" y="37668"/>
                      </a:lnTo>
                      <a:lnTo>
                        <a:pt x="9817" y="45173"/>
                      </a:lnTo>
                      <a:lnTo>
                        <a:pt x="18516" y="49415"/>
                      </a:lnTo>
                      <a:lnTo>
                        <a:pt x="28168" y="50088"/>
                      </a:lnTo>
                      <a:lnTo>
                        <a:pt x="37668" y="46901"/>
                      </a:lnTo>
                      <a:lnTo>
                        <a:pt x="45173" y="40271"/>
                      </a:lnTo>
                      <a:lnTo>
                        <a:pt x="49415" y="31572"/>
                      </a:lnTo>
                      <a:lnTo>
                        <a:pt x="50088" y="21932"/>
                      </a:lnTo>
                      <a:close/>
                    </a:path>
                    <a:path w="218440" h="99059">
                      <a:moveTo>
                        <a:pt x="134150" y="73469"/>
                      </a:moveTo>
                      <a:lnTo>
                        <a:pt x="132168" y="63652"/>
                      </a:lnTo>
                      <a:lnTo>
                        <a:pt x="126758" y="55626"/>
                      </a:lnTo>
                      <a:lnTo>
                        <a:pt x="118745" y="50215"/>
                      </a:lnTo>
                      <a:lnTo>
                        <a:pt x="108915" y="48234"/>
                      </a:lnTo>
                      <a:lnTo>
                        <a:pt x="99098" y="50215"/>
                      </a:lnTo>
                      <a:lnTo>
                        <a:pt x="91071" y="55626"/>
                      </a:lnTo>
                      <a:lnTo>
                        <a:pt x="85674" y="63652"/>
                      </a:lnTo>
                      <a:lnTo>
                        <a:pt x="83680" y="73469"/>
                      </a:lnTo>
                      <a:lnTo>
                        <a:pt x="85674" y="83286"/>
                      </a:lnTo>
                      <a:lnTo>
                        <a:pt x="91071" y="91313"/>
                      </a:lnTo>
                      <a:lnTo>
                        <a:pt x="99098" y="96723"/>
                      </a:lnTo>
                      <a:lnTo>
                        <a:pt x="108915" y="98704"/>
                      </a:lnTo>
                      <a:lnTo>
                        <a:pt x="118745" y="96723"/>
                      </a:lnTo>
                      <a:lnTo>
                        <a:pt x="126758" y="91313"/>
                      </a:lnTo>
                      <a:lnTo>
                        <a:pt x="132168" y="83286"/>
                      </a:lnTo>
                      <a:lnTo>
                        <a:pt x="134150" y="73469"/>
                      </a:lnTo>
                      <a:close/>
                    </a:path>
                    <a:path w="218440" h="99059">
                      <a:moveTo>
                        <a:pt x="217830" y="28155"/>
                      </a:moveTo>
                      <a:lnTo>
                        <a:pt x="217157" y="18516"/>
                      </a:lnTo>
                      <a:lnTo>
                        <a:pt x="212915" y="9817"/>
                      </a:lnTo>
                      <a:lnTo>
                        <a:pt x="205409" y="3187"/>
                      </a:lnTo>
                      <a:lnTo>
                        <a:pt x="195910" y="0"/>
                      </a:lnTo>
                      <a:lnTo>
                        <a:pt x="186258" y="673"/>
                      </a:lnTo>
                      <a:lnTo>
                        <a:pt x="177558" y="4914"/>
                      </a:lnTo>
                      <a:lnTo>
                        <a:pt x="170942" y="12420"/>
                      </a:lnTo>
                      <a:lnTo>
                        <a:pt x="167754" y="21920"/>
                      </a:lnTo>
                      <a:lnTo>
                        <a:pt x="168427" y="31572"/>
                      </a:lnTo>
                      <a:lnTo>
                        <a:pt x="172669" y="40271"/>
                      </a:lnTo>
                      <a:lnTo>
                        <a:pt x="180174" y="46901"/>
                      </a:lnTo>
                      <a:lnTo>
                        <a:pt x="189674" y="50088"/>
                      </a:lnTo>
                      <a:lnTo>
                        <a:pt x="199313" y="49415"/>
                      </a:lnTo>
                      <a:lnTo>
                        <a:pt x="208013" y="45173"/>
                      </a:lnTo>
                      <a:lnTo>
                        <a:pt x="214642" y="37655"/>
                      </a:lnTo>
                      <a:lnTo>
                        <a:pt x="217830" y="2815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pPr defTabSz="554492"/>
                  <a:endParaRPr sz="1092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grpSp>
            <p:nvGrpSpPr>
              <p:cNvPr id="6" name="object 25"/>
              <p:cNvGrpSpPr/>
              <p:nvPr/>
            </p:nvGrpSpPr>
            <p:grpSpPr>
              <a:xfrm>
                <a:off x="477744" y="5914708"/>
                <a:ext cx="494808" cy="233349"/>
                <a:chOff x="787129" y="9753791"/>
                <a:chExt cx="815975" cy="384810"/>
              </a:xfrm>
            </p:grpSpPr>
            <p:pic>
              <p:nvPicPr>
                <p:cNvPr id="26" name="object 26"/>
                <p:cNvPicPr/>
                <p:nvPr/>
              </p:nvPicPr>
              <p:blipFill>
                <a:blip r:embed="rId11" cstate="print"/>
                <a:stretch>
                  <a:fillRect/>
                </a:stretch>
              </p:blipFill>
              <p:spPr>
                <a:xfrm>
                  <a:off x="933889" y="9753796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7" name="object 27"/>
                <p:cNvPicPr/>
                <p:nvPr/>
              </p:nvPicPr>
              <p:blipFill>
                <a:blip r:embed="rId12" cstate="print"/>
                <a:stretch>
                  <a:fillRect/>
                </a:stretch>
              </p:blipFill>
              <p:spPr>
                <a:xfrm>
                  <a:off x="787129" y="9900552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28" name="object 28"/>
                <p:cNvPicPr/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1481595" y="9900551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29" name="object 29"/>
                <p:cNvPicPr/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>
                  <a:off x="1334838" y="9753791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30" name="object 30"/>
                <p:cNvPicPr/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985484" y="9952147"/>
                  <a:ext cx="91751" cy="91751"/>
                </a:xfrm>
                <a:prstGeom prst="rect">
                  <a:avLst/>
                </a:prstGeom>
              </p:spPr>
            </p:pic>
            <p:pic>
              <p:nvPicPr>
                <p:cNvPr id="31" name="object 31"/>
                <p:cNvPicPr/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1312920" y="9952146"/>
                  <a:ext cx="91751" cy="91751"/>
                </a:xfrm>
                <a:prstGeom prst="rect">
                  <a:avLst/>
                </a:prstGeom>
              </p:spPr>
            </p:pic>
            <p:sp>
              <p:nvSpPr>
                <p:cNvPr id="32" name="object 32"/>
                <p:cNvSpPr/>
                <p:nvPr/>
              </p:nvSpPr>
              <p:spPr>
                <a:xfrm>
                  <a:off x="1086154" y="10039660"/>
                  <a:ext cx="218440" cy="99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440" h="99059">
                      <a:moveTo>
                        <a:pt x="50088" y="76784"/>
                      </a:moveTo>
                      <a:lnTo>
                        <a:pt x="49415" y="67132"/>
                      </a:lnTo>
                      <a:lnTo>
                        <a:pt x="45173" y="58445"/>
                      </a:lnTo>
                      <a:lnTo>
                        <a:pt x="37655" y="51816"/>
                      </a:lnTo>
                      <a:lnTo>
                        <a:pt x="28168" y="48615"/>
                      </a:lnTo>
                      <a:lnTo>
                        <a:pt x="18516" y="49288"/>
                      </a:lnTo>
                      <a:lnTo>
                        <a:pt x="9817" y="53530"/>
                      </a:lnTo>
                      <a:lnTo>
                        <a:pt x="3187" y="61048"/>
                      </a:lnTo>
                      <a:lnTo>
                        <a:pt x="0" y="70548"/>
                      </a:lnTo>
                      <a:lnTo>
                        <a:pt x="673" y="80187"/>
                      </a:lnTo>
                      <a:lnTo>
                        <a:pt x="4914" y="88887"/>
                      </a:lnTo>
                      <a:lnTo>
                        <a:pt x="12420" y="95516"/>
                      </a:lnTo>
                      <a:lnTo>
                        <a:pt x="21920" y="98704"/>
                      </a:lnTo>
                      <a:lnTo>
                        <a:pt x="31572" y="98031"/>
                      </a:lnTo>
                      <a:lnTo>
                        <a:pt x="40271" y="93789"/>
                      </a:lnTo>
                      <a:lnTo>
                        <a:pt x="46901" y="86283"/>
                      </a:lnTo>
                      <a:lnTo>
                        <a:pt x="50088" y="76784"/>
                      </a:lnTo>
                      <a:close/>
                    </a:path>
                    <a:path w="218440" h="99059">
                      <a:moveTo>
                        <a:pt x="134150" y="25234"/>
                      </a:moveTo>
                      <a:lnTo>
                        <a:pt x="132168" y="15417"/>
                      </a:lnTo>
                      <a:lnTo>
                        <a:pt x="126758" y="7391"/>
                      </a:lnTo>
                      <a:lnTo>
                        <a:pt x="118732" y="1981"/>
                      </a:lnTo>
                      <a:lnTo>
                        <a:pt x="108915" y="0"/>
                      </a:lnTo>
                      <a:lnTo>
                        <a:pt x="99098" y="1981"/>
                      </a:lnTo>
                      <a:lnTo>
                        <a:pt x="91071" y="7391"/>
                      </a:lnTo>
                      <a:lnTo>
                        <a:pt x="85674" y="15417"/>
                      </a:lnTo>
                      <a:lnTo>
                        <a:pt x="83693" y="25234"/>
                      </a:lnTo>
                      <a:lnTo>
                        <a:pt x="85674" y="35064"/>
                      </a:lnTo>
                      <a:lnTo>
                        <a:pt x="91071" y="43078"/>
                      </a:lnTo>
                      <a:lnTo>
                        <a:pt x="99098" y="48488"/>
                      </a:lnTo>
                      <a:lnTo>
                        <a:pt x="108915" y="50469"/>
                      </a:lnTo>
                      <a:lnTo>
                        <a:pt x="118732" y="48488"/>
                      </a:lnTo>
                      <a:lnTo>
                        <a:pt x="126758" y="43078"/>
                      </a:lnTo>
                      <a:lnTo>
                        <a:pt x="132168" y="35064"/>
                      </a:lnTo>
                      <a:lnTo>
                        <a:pt x="134150" y="25234"/>
                      </a:lnTo>
                      <a:close/>
                    </a:path>
                    <a:path w="218440" h="99059">
                      <a:moveTo>
                        <a:pt x="217830" y="70535"/>
                      </a:moveTo>
                      <a:lnTo>
                        <a:pt x="214642" y="61048"/>
                      </a:lnTo>
                      <a:lnTo>
                        <a:pt x="208013" y="53530"/>
                      </a:lnTo>
                      <a:lnTo>
                        <a:pt x="199326" y="49288"/>
                      </a:lnTo>
                      <a:lnTo>
                        <a:pt x="189674" y="48615"/>
                      </a:lnTo>
                      <a:lnTo>
                        <a:pt x="180174" y="51803"/>
                      </a:lnTo>
                      <a:lnTo>
                        <a:pt x="172656" y="58432"/>
                      </a:lnTo>
                      <a:lnTo>
                        <a:pt x="168414" y="67132"/>
                      </a:lnTo>
                      <a:lnTo>
                        <a:pt x="167741" y="76771"/>
                      </a:lnTo>
                      <a:lnTo>
                        <a:pt x="170942" y="86283"/>
                      </a:lnTo>
                      <a:lnTo>
                        <a:pt x="177571" y="93789"/>
                      </a:lnTo>
                      <a:lnTo>
                        <a:pt x="186258" y="98031"/>
                      </a:lnTo>
                      <a:lnTo>
                        <a:pt x="195910" y="98704"/>
                      </a:lnTo>
                      <a:lnTo>
                        <a:pt x="205409" y="95516"/>
                      </a:lnTo>
                      <a:lnTo>
                        <a:pt x="212915" y="88887"/>
                      </a:lnTo>
                      <a:lnTo>
                        <a:pt x="217157" y="80187"/>
                      </a:lnTo>
                      <a:lnTo>
                        <a:pt x="217830" y="7053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pPr defTabSz="554492"/>
                  <a:endParaRPr sz="1092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</p:grpSp>
        <p:sp>
          <p:nvSpPr>
            <p:cNvPr id="36" name="object 5"/>
            <p:cNvSpPr txBox="1"/>
            <p:nvPr userDrawn="1"/>
          </p:nvSpPr>
          <p:spPr>
            <a:xfrm>
              <a:off x="2912742" y="5954916"/>
              <a:ext cx="1338661" cy="438363"/>
            </a:xfrm>
            <a:prstGeom prst="rect">
              <a:avLst/>
            </a:prstGeom>
          </p:spPr>
          <p:txBody>
            <a:bodyPr vert="horz" wrap="square" lIns="0" tIns="27724" rIns="0" bIns="0" rtlCol="0">
              <a:spAutoFit/>
            </a:bodyPr>
            <a:lstStyle/>
            <a:p>
              <a:pPr marL="7701" marR="3081" defTabSz="554492">
                <a:lnSpc>
                  <a:spcPts val="1601"/>
                </a:lnSpc>
                <a:spcBef>
                  <a:spcPts val="218"/>
                </a:spcBef>
              </a:pPr>
              <a:r>
                <a:rPr lang="en-GB" sz="1450" kern="0" dirty="0">
                  <a:solidFill>
                    <a:srgbClr val="DBFF51"/>
                  </a:solidFill>
                  <a:latin typeface="UKCEH Suisse" panose="020B0504000000000000" pitchFamily="34" charset="-78"/>
                  <a:cs typeface="UKCEH Suisse" panose="020B0504000000000000" pitchFamily="34" charset="-78"/>
                </a:rPr>
                <a:t>Our planet. Decoded</a:t>
              </a:r>
              <a:r>
                <a:rPr sz="1450" kern="0" spc="-6" dirty="0">
                  <a:solidFill>
                    <a:srgbClr val="DBFF51"/>
                  </a:solidFill>
                  <a:latin typeface="UKCEH Suisse" panose="020B0504000000000000" pitchFamily="34" charset="-78"/>
                  <a:cs typeface="UKCEH Suisse" panose="020B0504000000000000" pitchFamily="34" charset="-78"/>
                </a:rPr>
                <a:t>.</a:t>
              </a:r>
              <a:endParaRPr sz="1450" kern="0" dirty="0">
                <a:solidFill>
                  <a:sysClr val="windowText" lastClr="000000"/>
                </a:solidFill>
                <a:latin typeface="UKCEH Suisse" panose="020B0504000000000000" pitchFamily="34" charset="-78"/>
                <a:cs typeface="UKCEH Suisse" panose="020B0504000000000000" pitchFamily="34" charset="-78"/>
              </a:endParaRPr>
            </a:p>
          </p:txBody>
        </p:sp>
      </p:grpSp>
      <p:sp>
        <p:nvSpPr>
          <p:cNvPr id="38" name="Content Placeholder 37">
            <a:extLst>
              <a:ext uri="{FF2B5EF4-FFF2-40B4-BE49-F238E27FC236}">
                <a16:creationId xmlns:a16="http://schemas.microsoft.com/office/drawing/2014/main" id="{4A4C3D98-3DC2-4C00-6BA1-FB8398880F6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31799" y="464721"/>
            <a:ext cx="11315511" cy="2297745"/>
          </a:xfrm>
        </p:spPr>
        <p:txBody>
          <a:bodyPr/>
          <a:lstStyle>
            <a:lvl1pPr>
              <a:lnSpc>
                <a:spcPct val="75000"/>
              </a:lnSpc>
              <a:spcBef>
                <a:spcPts val="1600"/>
              </a:spcBef>
              <a:spcAft>
                <a:spcPts val="0"/>
              </a:spcAft>
              <a:buFontTx/>
              <a:buNone/>
              <a:defRPr sz="5400" spc="-2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76000"/>
              </a:lnSpc>
              <a:spcBef>
                <a:spcPts val="1600"/>
              </a:spcBef>
              <a:buFontTx/>
              <a:buNone/>
              <a:tabLst/>
              <a:defRPr sz="8000" spc="-300" baseline="0">
                <a:solidFill>
                  <a:schemeClr val="bg1"/>
                </a:solidFill>
                <a:latin typeface="+mn-lt"/>
              </a:defRPr>
            </a:lvl2pPr>
            <a:lvl3pPr>
              <a:buFontTx/>
              <a:buNone/>
              <a:defRPr>
                <a:solidFill>
                  <a:schemeClr val="bg1"/>
                </a:solidFill>
              </a:defRPr>
            </a:lvl3pPr>
            <a:lvl4pPr>
              <a:buFontTx/>
              <a:buNone/>
              <a:defRPr>
                <a:solidFill>
                  <a:schemeClr val="bg1"/>
                </a:solidFill>
              </a:defRPr>
            </a:lvl4pPr>
            <a:lvl5pPr>
              <a:buFontTx/>
              <a:buNone/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Title 1</a:t>
            </a:r>
          </a:p>
          <a:p>
            <a:pPr lvl="1"/>
            <a:r>
              <a:rPr lang="en-US" dirty="0"/>
              <a:t>Title 2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7B7D5D87-19D6-AB68-11C2-7D8D19E1A9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98123" y="4805391"/>
            <a:ext cx="5321418" cy="716273"/>
          </a:xfrm>
        </p:spPr>
        <p:txBody>
          <a:bodyPr anchor="b"/>
          <a:lstStyle>
            <a:lvl1pPr>
              <a:lnSpc>
                <a:spcPct val="90000"/>
              </a:lnSpc>
              <a:spcAft>
                <a:spcPts val="0"/>
              </a:spcAft>
              <a:defRPr sz="2800" spc="-8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 sz="1800" spc="-40" baseline="0">
                <a:solidFill>
                  <a:schemeClr val="bg1"/>
                </a:solidFill>
              </a:defRPr>
            </a:lvl2pPr>
            <a:lvl3pPr>
              <a:lnSpc>
                <a:spcPct val="90000"/>
              </a:lnSpc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Presentation subtitle goes here over two lines if required.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8257085F-D0E4-D339-8B75-A2DEB1453C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98123" y="5598316"/>
            <a:ext cx="3497262" cy="433616"/>
          </a:xfrm>
        </p:spPr>
        <p:txBody>
          <a:bodyPr anchor="t"/>
          <a:lstStyle>
            <a:lvl1pPr>
              <a:lnSpc>
                <a:spcPct val="100000"/>
              </a:lnSpc>
              <a:spcAft>
                <a:spcPts val="600"/>
              </a:spcAft>
              <a:defRPr sz="1800" spc="-40" baseline="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buNone/>
              <a:defRPr sz="1200" cap="all" spc="30" baseline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3" name="object 31"/>
          <p:cNvSpPr/>
          <p:nvPr/>
        </p:nvSpPr>
        <p:spPr>
          <a:xfrm>
            <a:off x="444896" y="4086833"/>
            <a:ext cx="11302415" cy="0"/>
          </a:xfrm>
          <a:custGeom>
            <a:avLst/>
            <a:gdLst/>
            <a:ahLst/>
            <a:cxnLst/>
            <a:rect l="l" t="t" r="r" b="b"/>
            <a:pathLst>
              <a:path w="18638520">
                <a:moveTo>
                  <a:pt x="0" y="0"/>
                </a:moveTo>
                <a:lnTo>
                  <a:pt x="18638175" y="0"/>
                </a:lnTo>
              </a:path>
            </a:pathLst>
          </a:custGeom>
          <a:ln w="104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pic>
        <p:nvPicPr>
          <p:cNvPr id="10" name="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76645" y="4173903"/>
            <a:ext cx="50796" cy="50796"/>
          </a:xfrm>
          <a:prstGeom prst="rect">
            <a:avLst/>
          </a:prstGeom>
        </p:spPr>
      </p:pic>
      <p:pic>
        <p:nvPicPr>
          <p:cNvPr id="12" name="object 3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070602" y="4173903"/>
            <a:ext cx="50796" cy="50796"/>
          </a:xfrm>
          <a:prstGeom prst="rect">
            <a:avLst/>
          </a:prstGeom>
        </p:spPr>
      </p:pic>
      <p:pic>
        <p:nvPicPr>
          <p:cNvPr id="25" name="object 3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1582015" y="4173903"/>
            <a:ext cx="50796" cy="50796"/>
          </a:xfrm>
          <a:prstGeom prst="rect">
            <a:avLst/>
          </a:prstGeom>
        </p:spPr>
      </p:pic>
      <p:sp>
        <p:nvSpPr>
          <p:cNvPr id="35" name="object 35"/>
          <p:cNvSpPr/>
          <p:nvPr/>
        </p:nvSpPr>
        <p:spPr>
          <a:xfrm>
            <a:off x="444896" y="6428729"/>
            <a:ext cx="11302415" cy="0"/>
          </a:xfrm>
          <a:custGeom>
            <a:avLst/>
            <a:gdLst/>
            <a:ahLst/>
            <a:cxnLst/>
            <a:rect l="l" t="t" r="r" b="b"/>
            <a:pathLst>
              <a:path w="18638520">
                <a:moveTo>
                  <a:pt x="0" y="0"/>
                </a:moveTo>
                <a:lnTo>
                  <a:pt x="18638175" y="0"/>
                </a:lnTo>
              </a:path>
            </a:pathLst>
          </a:custGeom>
          <a:ln w="104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pic>
        <p:nvPicPr>
          <p:cNvPr id="27" name="object 3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76645" y="6290864"/>
            <a:ext cx="50796" cy="50796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070602" y="6290864"/>
            <a:ext cx="50796" cy="50796"/>
          </a:xfrm>
          <a:prstGeom prst="rect">
            <a:avLst/>
          </a:prstGeom>
        </p:spPr>
      </p:pic>
      <p:pic>
        <p:nvPicPr>
          <p:cNvPr id="40" name="object 3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1582015" y="6290864"/>
            <a:ext cx="50796" cy="5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1730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Copy + Chart">
    <p:bg>
      <p:bgPr>
        <a:solidFill>
          <a:srgbClr val="EAF4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996876B-8780-17E3-0308-C75C806CE87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sX0" fmla="*/ 4443128 w 12192000"/>
              <a:gd name="csY0" fmla="*/ 782150 h 6858000"/>
              <a:gd name="csX1" fmla="*/ 4332287 w 12192000"/>
              <a:gd name="csY1" fmla="*/ 892991 h 6858000"/>
              <a:gd name="csX2" fmla="*/ 4332287 w 12192000"/>
              <a:gd name="csY2" fmla="*/ 6450296 h 6858000"/>
              <a:gd name="csX3" fmla="*/ 4443128 w 12192000"/>
              <a:gd name="csY3" fmla="*/ 6561137 h 6858000"/>
              <a:gd name="csX4" fmla="*/ 11781121 w 12192000"/>
              <a:gd name="csY4" fmla="*/ 6561137 h 6858000"/>
              <a:gd name="csX5" fmla="*/ 11891962 w 12192000"/>
              <a:gd name="csY5" fmla="*/ 6450296 h 6858000"/>
              <a:gd name="csX6" fmla="*/ 11891962 w 12192000"/>
              <a:gd name="csY6" fmla="*/ 892991 h 6858000"/>
              <a:gd name="csX7" fmla="*/ 11781121 w 12192000"/>
              <a:gd name="csY7" fmla="*/ 782150 h 6858000"/>
              <a:gd name="csX8" fmla="*/ 0 w 12192000"/>
              <a:gd name="csY8" fmla="*/ 0 h 6858000"/>
              <a:gd name="csX9" fmla="*/ 12192000 w 12192000"/>
              <a:gd name="csY9" fmla="*/ 0 h 6858000"/>
              <a:gd name="csX10" fmla="*/ 12192000 w 12192000"/>
              <a:gd name="csY10" fmla="*/ 6858000 h 6858000"/>
              <a:gd name="csX11" fmla="*/ 0 w 12192000"/>
              <a:gd name="csY11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12192000" h="6858000">
                <a:moveTo>
                  <a:pt x="4443128" y="782150"/>
                </a:moveTo>
                <a:cubicBezTo>
                  <a:pt x="4381912" y="782150"/>
                  <a:pt x="4332287" y="831775"/>
                  <a:pt x="4332287" y="892991"/>
                </a:cubicBezTo>
                <a:lnTo>
                  <a:pt x="4332287" y="6450296"/>
                </a:lnTo>
                <a:cubicBezTo>
                  <a:pt x="4332287" y="6511512"/>
                  <a:pt x="4381912" y="6561137"/>
                  <a:pt x="4443128" y="6561137"/>
                </a:cubicBezTo>
                <a:lnTo>
                  <a:pt x="11781121" y="6561137"/>
                </a:lnTo>
                <a:cubicBezTo>
                  <a:pt x="11842337" y="6561137"/>
                  <a:pt x="11891962" y="6511512"/>
                  <a:pt x="11891962" y="6450296"/>
                </a:cubicBezTo>
                <a:lnTo>
                  <a:pt x="11891962" y="892991"/>
                </a:lnTo>
                <a:cubicBezTo>
                  <a:pt x="11891962" y="831775"/>
                  <a:pt x="11842337" y="782150"/>
                  <a:pt x="11781121" y="78215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760" y="1153525"/>
            <a:ext cx="3529166" cy="465103"/>
          </a:xfrm>
        </p:spPr>
        <p:txBody>
          <a:bodyPr/>
          <a:lstStyle>
            <a:lvl1pPr>
              <a:defRPr sz="32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Slide Title 40pt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3529166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2E8299F-10C0-3D54-F5EA-775E5DDC85E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679951" y="2095500"/>
            <a:ext cx="6724650" cy="366395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F51DF53-7A57-7591-630A-332C29C31FC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4679950" y="1153525"/>
            <a:ext cx="6724650" cy="632041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sz="2200" b="0">
                <a:solidFill>
                  <a:schemeClr val="tx1"/>
                </a:solidFill>
                <a:latin typeface="+mj-lt"/>
                <a:cs typeface="UKCEH Suisse Medium" panose="020B0604000000000000" pitchFamily="34" charset="-78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Subheading 22pt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F945F9-0E47-5AD3-7D09-78C317E6283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60" y="2095500"/>
            <a:ext cx="3529166" cy="366395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 b="1"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>
              <a:defRPr sz="1500"/>
            </a:lvl6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  <a:p>
            <a:pPr lvl="8"/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4C0B12A-829E-DCC6-5EDF-96C3D6461A49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BCD38FF-6A88-F0C3-7AAB-743F765988CE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2C91007F-1B66-BF9B-46C2-CE94DBF659A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02CE5E4-780C-3A4B-D890-037155C3F47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D2FCDEC-00EE-F122-23F8-280B11FA64CB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CB2F9D36-AF5A-BEA4-C007-6AAF3914BB4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EB151F6A-F227-4E6E-77D7-0BF2AAE543F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object 3">
            <a:extLst>
              <a:ext uri="{FF2B5EF4-FFF2-40B4-BE49-F238E27FC236}">
                <a16:creationId xmlns:a16="http://schemas.microsoft.com/office/drawing/2014/main" id="{7E7F73EB-0437-6B0A-FDE4-C39194656996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21" name="object 8">
            <a:extLst>
              <a:ext uri="{FF2B5EF4-FFF2-40B4-BE49-F238E27FC236}">
                <a16:creationId xmlns:a16="http://schemas.microsoft.com/office/drawing/2014/main" id="{6386E776-22C5-7B20-519A-18FEEEEAFD6C}"/>
              </a:ext>
            </a:extLst>
          </p:cNvPr>
          <p:cNvSpPr/>
          <p:nvPr userDrawn="1"/>
        </p:nvSpPr>
        <p:spPr>
          <a:xfrm>
            <a:off x="478824" y="191457"/>
            <a:ext cx="753956" cy="175204"/>
          </a:xfrm>
          <a:custGeom>
            <a:avLst/>
            <a:gdLst/>
            <a:ahLst/>
            <a:cxnLst/>
            <a:rect l="l" t="t" r="r" b="b"/>
            <a:pathLst>
              <a:path w="1243330" h="288925">
                <a:moveTo>
                  <a:pt x="39223" y="4994"/>
                </a:moveTo>
                <a:lnTo>
                  <a:pt x="0" y="4994"/>
                </a:lnTo>
                <a:lnTo>
                  <a:pt x="0" y="170361"/>
                </a:lnTo>
                <a:lnTo>
                  <a:pt x="6495" y="225537"/>
                </a:lnTo>
                <a:lnTo>
                  <a:pt x="26582" y="262179"/>
                </a:lnTo>
                <a:lnTo>
                  <a:pt x="61163" y="282523"/>
                </a:lnTo>
                <a:lnTo>
                  <a:pt x="111137" y="288807"/>
                </a:lnTo>
                <a:lnTo>
                  <a:pt x="162919" y="281285"/>
                </a:lnTo>
                <a:lnTo>
                  <a:pt x="197719" y="258621"/>
                </a:lnTo>
                <a:lnTo>
                  <a:pt x="199605" y="254966"/>
                </a:lnTo>
                <a:lnTo>
                  <a:pt x="111137" y="254966"/>
                </a:lnTo>
                <a:lnTo>
                  <a:pt x="77840" y="250140"/>
                </a:lnTo>
                <a:lnTo>
                  <a:pt x="55571" y="235401"/>
                </a:lnTo>
                <a:lnTo>
                  <a:pt x="43106" y="210350"/>
                </a:lnTo>
                <a:lnTo>
                  <a:pt x="39223" y="174591"/>
                </a:lnTo>
                <a:lnTo>
                  <a:pt x="39223" y="4994"/>
                </a:lnTo>
                <a:close/>
              </a:path>
              <a:path w="1243330" h="288925">
                <a:moveTo>
                  <a:pt x="223438" y="4994"/>
                </a:moveTo>
                <a:lnTo>
                  <a:pt x="184214" y="4994"/>
                </a:lnTo>
                <a:lnTo>
                  <a:pt x="184214" y="170361"/>
                </a:lnTo>
                <a:lnTo>
                  <a:pt x="180314" y="206781"/>
                </a:lnTo>
                <a:lnTo>
                  <a:pt x="167725" y="233286"/>
                </a:lnTo>
                <a:lnTo>
                  <a:pt x="145111" y="249479"/>
                </a:lnTo>
                <a:lnTo>
                  <a:pt x="111137" y="254966"/>
                </a:lnTo>
                <a:lnTo>
                  <a:pt x="199605" y="254966"/>
                </a:lnTo>
                <a:lnTo>
                  <a:pt x="217302" y="220669"/>
                </a:lnTo>
                <a:lnTo>
                  <a:pt x="223438" y="167282"/>
                </a:lnTo>
                <a:lnTo>
                  <a:pt x="223438" y="4994"/>
                </a:lnTo>
                <a:close/>
              </a:path>
              <a:path w="1243330" h="288925">
                <a:moveTo>
                  <a:pt x="313037" y="4994"/>
                </a:moveTo>
                <a:lnTo>
                  <a:pt x="273813" y="4994"/>
                </a:lnTo>
                <a:lnTo>
                  <a:pt x="273813" y="283802"/>
                </a:lnTo>
                <a:lnTo>
                  <a:pt x="313037" y="283802"/>
                </a:lnTo>
                <a:lnTo>
                  <a:pt x="313037" y="196130"/>
                </a:lnTo>
                <a:lnTo>
                  <a:pt x="356879" y="147670"/>
                </a:lnTo>
                <a:lnTo>
                  <a:pt x="403714" y="147670"/>
                </a:lnTo>
                <a:lnTo>
                  <a:pt x="402092" y="145367"/>
                </a:lnTo>
                <a:lnTo>
                  <a:pt x="313037" y="145367"/>
                </a:lnTo>
                <a:lnTo>
                  <a:pt x="313037" y="4994"/>
                </a:lnTo>
                <a:close/>
              </a:path>
              <a:path w="1243330" h="288925">
                <a:moveTo>
                  <a:pt x="403714" y="147670"/>
                </a:moveTo>
                <a:lnTo>
                  <a:pt x="356879" y="147670"/>
                </a:lnTo>
                <a:lnTo>
                  <a:pt x="452635" y="283802"/>
                </a:lnTo>
                <a:lnTo>
                  <a:pt x="499555" y="283802"/>
                </a:lnTo>
                <a:lnTo>
                  <a:pt x="403714" y="147670"/>
                </a:lnTo>
                <a:close/>
              </a:path>
              <a:path w="1243330" h="288925">
                <a:moveTo>
                  <a:pt x="487639" y="4994"/>
                </a:moveTo>
                <a:lnTo>
                  <a:pt x="438792" y="4994"/>
                </a:lnTo>
                <a:lnTo>
                  <a:pt x="313037" y="145367"/>
                </a:lnTo>
                <a:lnTo>
                  <a:pt x="402092" y="145367"/>
                </a:lnTo>
                <a:lnTo>
                  <a:pt x="383412" y="118834"/>
                </a:lnTo>
                <a:lnTo>
                  <a:pt x="487639" y="4994"/>
                </a:lnTo>
                <a:close/>
              </a:path>
              <a:path w="1243330" h="288925">
                <a:moveTo>
                  <a:pt x="630692" y="0"/>
                </a:moveTo>
                <a:lnTo>
                  <a:pt x="587086" y="6688"/>
                </a:lnTo>
                <a:lnTo>
                  <a:pt x="551180" y="25818"/>
                </a:lnTo>
                <a:lnTo>
                  <a:pt x="524117" y="55986"/>
                </a:lnTo>
                <a:lnTo>
                  <a:pt x="507040" y="95790"/>
                </a:lnTo>
                <a:lnTo>
                  <a:pt x="501094" y="143828"/>
                </a:lnTo>
                <a:lnTo>
                  <a:pt x="506546" y="191167"/>
                </a:lnTo>
                <a:lnTo>
                  <a:pt x="506572" y="191394"/>
                </a:lnTo>
                <a:lnTo>
                  <a:pt x="522590" y="231410"/>
                </a:lnTo>
                <a:lnTo>
                  <a:pt x="548520" y="262141"/>
                </a:lnTo>
                <a:lnTo>
                  <a:pt x="583737" y="281852"/>
                </a:lnTo>
                <a:lnTo>
                  <a:pt x="627614" y="288807"/>
                </a:lnTo>
                <a:lnTo>
                  <a:pt x="670222" y="282799"/>
                </a:lnTo>
                <a:lnTo>
                  <a:pt x="706016" y="264965"/>
                </a:lnTo>
                <a:lnTo>
                  <a:pt x="714428" y="255740"/>
                </a:lnTo>
                <a:lnTo>
                  <a:pt x="629917" y="255740"/>
                </a:lnTo>
                <a:lnTo>
                  <a:pt x="594136" y="248205"/>
                </a:lnTo>
                <a:lnTo>
                  <a:pt x="566032" y="226320"/>
                </a:lnTo>
                <a:lnTo>
                  <a:pt x="547781" y="191394"/>
                </a:lnTo>
                <a:lnTo>
                  <a:pt x="547662" y="191167"/>
                </a:lnTo>
                <a:lnTo>
                  <a:pt x="541083" y="143828"/>
                </a:lnTo>
                <a:lnTo>
                  <a:pt x="547861" y="96019"/>
                </a:lnTo>
                <a:lnTo>
                  <a:pt x="566465" y="61334"/>
                </a:lnTo>
                <a:lnTo>
                  <a:pt x="594299" y="40206"/>
                </a:lnTo>
                <a:lnTo>
                  <a:pt x="628766" y="33067"/>
                </a:lnTo>
                <a:lnTo>
                  <a:pt x="713229" y="33067"/>
                </a:lnTo>
                <a:lnTo>
                  <a:pt x="705776" y="24564"/>
                </a:lnTo>
                <a:lnTo>
                  <a:pt x="671443" y="6279"/>
                </a:lnTo>
                <a:lnTo>
                  <a:pt x="630692" y="0"/>
                </a:lnTo>
                <a:close/>
              </a:path>
              <a:path w="1243330" h="288925">
                <a:moveTo>
                  <a:pt x="748364" y="194978"/>
                </a:moveTo>
                <a:lnTo>
                  <a:pt x="710292" y="194978"/>
                </a:lnTo>
                <a:lnTo>
                  <a:pt x="700279" y="219557"/>
                </a:lnTo>
                <a:lnTo>
                  <a:pt x="683522" y="238768"/>
                </a:lnTo>
                <a:lnTo>
                  <a:pt x="660056" y="251275"/>
                </a:lnTo>
                <a:lnTo>
                  <a:pt x="629917" y="255740"/>
                </a:lnTo>
                <a:lnTo>
                  <a:pt x="714428" y="255740"/>
                </a:lnTo>
                <a:lnTo>
                  <a:pt x="732797" y="235595"/>
                </a:lnTo>
                <a:lnTo>
                  <a:pt x="748364" y="194978"/>
                </a:lnTo>
                <a:close/>
              </a:path>
              <a:path w="1243330" h="288925">
                <a:moveTo>
                  <a:pt x="713229" y="33067"/>
                </a:moveTo>
                <a:lnTo>
                  <a:pt x="628766" y="33067"/>
                </a:lnTo>
                <a:lnTo>
                  <a:pt x="658788" y="37640"/>
                </a:lnTo>
                <a:lnTo>
                  <a:pt x="682318" y="50325"/>
                </a:lnTo>
                <a:lnTo>
                  <a:pt x="699069" y="69572"/>
                </a:lnTo>
                <a:lnTo>
                  <a:pt x="708753" y="93829"/>
                </a:lnTo>
                <a:lnTo>
                  <a:pt x="746825" y="93829"/>
                </a:lnTo>
                <a:lnTo>
                  <a:pt x="731601" y="54024"/>
                </a:lnTo>
                <a:lnTo>
                  <a:pt x="713229" y="33067"/>
                </a:lnTo>
                <a:close/>
              </a:path>
              <a:path w="1243330" h="288925">
                <a:moveTo>
                  <a:pt x="975268" y="4994"/>
                </a:moveTo>
                <a:lnTo>
                  <a:pt x="786059" y="4994"/>
                </a:lnTo>
                <a:lnTo>
                  <a:pt x="786059" y="283802"/>
                </a:lnTo>
                <a:lnTo>
                  <a:pt x="975268" y="283802"/>
                </a:lnTo>
                <a:lnTo>
                  <a:pt x="975268" y="249971"/>
                </a:lnTo>
                <a:lnTo>
                  <a:pt x="825283" y="249971"/>
                </a:lnTo>
                <a:lnTo>
                  <a:pt x="825283" y="157283"/>
                </a:lnTo>
                <a:lnTo>
                  <a:pt x="966420" y="157283"/>
                </a:lnTo>
                <a:lnTo>
                  <a:pt x="966420" y="123441"/>
                </a:lnTo>
                <a:lnTo>
                  <a:pt x="825283" y="123441"/>
                </a:lnTo>
                <a:lnTo>
                  <a:pt x="825283" y="38836"/>
                </a:lnTo>
                <a:lnTo>
                  <a:pt x="975268" y="38836"/>
                </a:lnTo>
                <a:lnTo>
                  <a:pt x="975268" y="4994"/>
                </a:lnTo>
                <a:close/>
              </a:path>
              <a:path w="1243330" h="288925">
                <a:moveTo>
                  <a:pt x="1057171" y="4994"/>
                </a:moveTo>
                <a:lnTo>
                  <a:pt x="1017948" y="4994"/>
                </a:lnTo>
                <a:lnTo>
                  <a:pt x="1017948" y="283802"/>
                </a:lnTo>
                <a:lnTo>
                  <a:pt x="1057171" y="283802"/>
                </a:lnTo>
                <a:lnTo>
                  <a:pt x="1057171" y="157283"/>
                </a:lnTo>
                <a:lnTo>
                  <a:pt x="1242925" y="157283"/>
                </a:lnTo>
                <a:lnTo>
                  <a:pt x="1242925" y="123441"/>
                </a:lnTo>
                <a:lnTo>
                  <a:pt x="1057171" y="123441"/>
                </a:lnTo>
                <a:lnTo>
                  <a:pt x="1057171" y="4994"/>
                </a:lnTo>
                <a:close/>
              </a:path>
              <a:path w="1243330" h="288925">
                <a:moveTo>
                  <a:pt x="1242925" y="157283"/>
                </a:moveTo>
                <a:lnTo>
                  <a:pt x="1203701" y="157283"/>
                </a:lnTo>
                <a:lnTo>
                  <a:pt x="1203701" y="283802"/>
                </a:lnTo>
                <a:lnTo>
                  <a:pt x="1242925" y="283802"/>
                </a:lnTo>
                <a:lnTo>
                  <a:pt x="1242925" y="157283"/>
                </a:lnTo>
                <a:close/>
              </a:path>
              <a:path w="1243330" h="288925">
                <a:moveTo>
                  <a:pt x="1242925" y="4994"/>
                </a:moveTo>
                <a:lnTo>
                  <a:pt x="1203701" y="4994"/>
                </a:lnTo>
                <a:lnTo>
                  <a:pt x="1203701" y="123441"/>
                </a:lnTo>
                <a:lnTo>
                  <a:pt x="1242925" y="123441"/>
                </a:lnTo>
                <a:lnTo>
                  <a:pt x="1242925" y="49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9">
            <a:extLst>
              <a:ext uri="{FF2B5EF4-FFF2-40B4-BE49-F238E27FC236}">
                <a16:creationId xmlns:a16="http://schemas.microsoft.com/office/drawing/2014/main" id="{442C297F-BB52-0230-35F2-7933423C4B91}"/>
              </a:ext>
            </a:extLst>
          </p:cNvPr>
          <p:cNvSpPr/>
          <p:nvPr userDrawn="1"/>
        </p:nvSpPr>
        <p:spPr>
          <a:xfrm>
            <a:off x="143595" y="135785"/>
            <a:ext cx="288028" cy="288028"/>
          </a:xfrm>
          <a:custGeom>
            <a:avLst/>
            <a:gdLst/>
            <a:ahLst/>
            <a:cxnLst/>
            <a:rect l="l" t="t" r="r" b="b"/>
            <a:pathLst>
              <a:path w="474980" h="474980">
                <a:moveTo>
                  <a:pt x="62826" y="237299"/>
                </a:moveTo>
                <a:lnTo>
                  <a:pt x="60350" y="225069"/>
                </a:lnTo>
                <a:lnTo>
                  <a:pt x="53619" y="215087"/>
                </a:lnTo>
                <a:lnTo>
                  <a:pt x="43637" y="208356"/>
                </a:lnTo>
                <a:lnTo>
                  <a:pt x="31407" y="205879"/>
                </a:lnTo>
                <a:lnTo>
                  <a:pt x="19177" y="208356"/>
                </a:lnTo>
                <a:lnTo>
                  <a:pt x="9194" y="215087"/>
                </a:lnTo>
                <a:lnTo>
                  <a:pt x="2463" y="225069"/>
                </a:lnTo>
                <a:lnTo>
                  <a:pt x="0" y="237299"/>
                </a:lnTo>
                <a:lnTo>
                  <a:pt x="2463" y="249516"/>
                </a:lnTo>
                <a:lnTo>
                  <a:pt x="9194" y="259499"/>
                </a:lnTo>
                <a:lnTo>
                  <a:pt x="19177" y="266230"/>
                </a:lnTo>
                <a:lnTo>
                  <a:pt x="31407" y="268693"/>
                </a:lnTo>
                <a:lnTo>
                  <a:pt x="43637" y="266230"/>
                </a:lnTo>
                <a:lnTo>
                  <a:pt x="53619" y="259499"/>
                </a:lnTo>
                <a:lnTo>
                  <a:pt x="60350" y="249516"/>
                </a:lnTo>
                <a:lnTo>
                  <a:pt x="62826" y="237299"/>
                </a:lnTo>
                <a:close/>
              </a:path>
              <a:path w="474980" h="474980">
                <a:moveTo>
                  <a:pt x="90170" y="336346"/>
                </a:moveTo>
                <a:lnTo>
                  <a:pt x="86194" y="324523"/>
                </a:lnTo>
                <a:lnTo>
                  <a:pt x="77939" y="315175"/>
                </a:lnTo>
                <a:lnTo>
                  <a:pt x="67119" y="309892"/>
                </a:lnTo>
                <a:lnTo>
                  <a:pt x="55118" y="309054"/>
                </a:lnTo>
                <a:lnTo>
                  <a:pt x="43294" y="313029"/>
                </a:lnTo>
                <a:lnTo>
                  <a:pt x="33934" y="321284"/>
                </a:lnTo>
                <a:lnTo>
                  <a:pt x="28651" y="332105"/>
                </a:lnTo>
                <a:lnTo>
                  <a:pt x="27813" y="344106"/>
                </a:lnTo>
                <a:lnTo>
                  <a:pt x="31788" y="355930"/>
                </a:lnTo>
                <a:lnTo>
                  <a:pt x="40043" y="365290"/>
                </a:lnTo>
                <a:lnTo>
                  <a:pt x="50863" y="370560"/>
                </a:lnTo>
                <a:lnTo>
                  <a:pt x="62877" y="371398"/>
                </a:lnTo>
                <a:lnTo>
                  <a:pt x="74701" y="367423"/>
                </a:lnTo>
                <a:lnTo>
                  <a:pt x="84048" y="359181"/>
                </a:lnTo>
                <a:lnTo>
                  <a:pt x="89331" y="348361"/>
                </a:lnTo>
                <a:lnTo>
                  <a:pt x="90170" y="336346"/>
                </a:lnTo>
                <a:close/>
              </a:path>
              <a:path w="474980" h="474980">
                <a:moveTo>
                  <a:pt x="90170" y="138239"/>
                </a:moveTo>
                <a:lnTo>
                  <a:pt x="89331" y="126225"/>
                </a:lnTo>
                <a:lnTo>
                  <a:pt x="84048" y="115404"/>
                </a:lnTo>
                <a:lnTo>
                  <a:pt x="74701" y="107149"/>
                </a:lnTo>
                <a:lnTo>
                  <a:pt x="62877" y="103174"/>
                </a:lnTo>
                <a:lnTo>
                  <a:pt x="50863" y="104013"/>
                </a:lnTo>
                <a:lnTo>
                  <a:pt x="40043" y="109296"/>
                </a:lnTo>
                <a:lnTo>
                  <a:pt x="31800" y="118656"/>
                </a:lnTo>
                <a:lnTo>
                  <a:pt x="27813" y="130479"/>
                </a:lnTo>
                <a:lnTo>
                  <a:pt x="28651" y="142481"/>
                </a:lnTo>
                <a:lnTo>
                  <a:pt x="33934" y="153301"/>
                </a:lnTo>
                <a:lnTo>
                  <a:pt x="43281" y="161556"/>
                </a:lnTo>
                <a:lnTo>
                  <a:pt x="55105" y="165519"/>
                </a:lnTo>
                <a:lnTo>
                  <a:pt x="67119" y="164693"/>
                </a:lnTo>
                <a:lnTo>
                  <a:pt x="77939" y="159410"/>
                </a:lnTo>
                <a:lnTo>
                  <a:pt x="86194" y="150050"/>
                </a:lnTo>
                <a:lnTo>
                  <a:pt x="90170" y="138239"/>
                </a:lnTo>
                <a:close/>
              </a:path>
              <a:path w="474980" h="474980">
                <a:moveTo>
                  <a:pt x="141947" y="237286"/>
                </a:moveTo>
                <a:lnTo>
                  <a:pt x="140106" y="228117"/>
                </a:lnTo>
                <a:lnTo>
                  <a:pt x="135051" y="220637"/>
                </a:lnTo>
                <a:lnTo>
                  <a:pt x="127571" y="215582"/>
                </a:lnTo>
                <a:lnTo>
                  <a:pt x="118402" y="213741"/>
                </a:lnTo>
                <a:lnTo>
                  <a:pt x="109232" y="215582"/>
                </a:lnTo>
                <a:lnTo>
                  <a:pt x="101752" y="220637"/>
                </a:lnTo>
                <a:lnTo>
                  <a:pt x="96697" y="228117"/>
                </a:lnTo>
                <a:lnTo>
                  <a:pt x="94856" y="237286"/>
                </a:lnTo>
                <a:lnTo>
                  <a:pt x="96697" y="246456"/>
                </a:lnTo>
                <a:lnTo>
                  <a:pt x="101752" y="253949"/>
                </a:lnTo>
                <a:lnTo>
                  <a:pt x="109232" y="258991"/>
                </a:lnTo>
                <a:lnTo>
                  <a:pt x="118402" y="260845"/>
                </a:lnTo>
                <a:lnTo>
                  <a:pt x="127571" y="258991"/>
                </a:lnTo>
                <a:lnTo>
                  <a:pt x="135051" y="253949"/>
                </a:lnTo>
                <a:lnTo>
                  <a:pt x="140106" y="246456"/>
                </a:lnTo>
                <a:lnTo>
                  <a:pt x="141947" y="237286"/>
                </a:lnTo>
                <a:close/>
              </a:path>
              <a:path w="474980" h="474980">
                <a:moveTo>
                  <a:pt x="165519" y="419468"/>
                </a:moveTo>
                <a:lnTo>
                  <a:pt x="164680" y="407454"/>
                </a:lnTo>
                <a:lnTo>
                  <a:pt x="159397" y="396633"/>
                </a:lnTo>
                <a:lnTo>
                  <a:pt x="150050" y="388378"/>
                </a:lnTo>
                <a:lnTo>
                  <a:pt x="138226" y="384403"/>
                </a:lnTo>
                <a:lnTo>
                  <a:pt x="126212" y="385241"/>
                </a:lnTo>
                <a:lnTo>
                  <a:pt x="115392" y="390525"/>
                </a:lnTo>
                <a:lnTo>
                  <a:pt x="107149" y="399884"/>
                </a:lnTo>
                <a:lnTo>
                  <a:pt x="103174" y="411708"/>
                </a:lnTo>
                <a:lnTo>
                  <a:pt x="104013" y="423710"/>
                </a:lnTo>
                <a:lnTo>
                  <a:pt x="109296" y="434530"/>
                </a:lnTo>
                <a:lnTo>
                  <a:pt x="118643" y="442785"/>
                </a:lnTo>
                <a:lnTo>
                  <a:pt x="130467" y="446760"/>
                </a:lnTo>
                <a:lnTo>
                  <a:pt x="142481" y="445922"/>
                </a:lnTo>
                <a:lnTo>
                  <a:pt x="153301" y="440639"/>
                </a:lnTo>
                <a:lnTo>
                  <a:pt x="161544" y="431292"/>
                </a:lnTo>
                <a:lnTo>
                  <a:pt x="165519" y="419468"/>
                </a:lnTo>
                <a:close/>
              </a:path>
              <a:path w="474980" h="474980">
                <a:moveTo>
                  <a:pt x="165519" y="55118"/>
                </a:moveTo>
                <a:lnTo>
                  <a:pt x="161544" y="43294"/>
                </a:lnTo>
                <a:lnTo>
                  <a:pt x="153301" y="33947"/>
                </a:lnTo>
                <a:lnTo>
                  <a:pt x="142481" y="28663"/>
                </a:lnTo>
                <a:lnTo>
                  <a:pt x="130467" y="27825"/>
                </a:lnTo>
                <a:lnTo>
                  <a:pt x="118643" y="31800"/>
                </a:lnTo>
                <a:lnTo>
                  <a:pt x="109296" y="40043"/>
                </a:lnTo>
                <a:lnTo>
                  <a:pt x="104013" y="50876"/>
                </a:lnTo>
                <a:lnTo>
                  <a:pt x="103174" y="62890"/>
                </a:lnTo>
                <a:lnTo>
                  <a:pt x="107149" y="74714"/>
                </a:lnTo>
                <a:lnTo>
                  <a:pt x="115404" y="84061"/>
                </a:lnTo>
                <a:lnTo>
                  <a:pt x="126212" y="89331"/>
                </a:lnTo>
                <a:lnTo>
                  <a:pt x="138226" y="90170"/>
                </a:lnTo>
                <a:lnTo>
                  <a:pt x="150050" y="86194"/>
                </a:lnTo>
                <a:lnTo>
                  <a:pt x="159410" y="77952"/>
                </a:lnTo>
                <a:lnTo>
                  <a:pt x="164680" y="67132"/>
                </a:lnTo>
                <a:lnTo>
                  <a:pt x="165519" y="55118"/>
                </a:lnTo>
                <a:close/>
              </a:path>
              <a:path w="474980" h="474980">
                <a:moveTo>
                  <a:pt x="176771" y="321348"/>
                </a:moveTo>
                <a:lnTo>
                  <a:pt x="175056" y="312483"/>
                </a:lnTo>
                <a:lnTo>
                  <a:pt x="169875" y="304698"/>
                </a:lnTo>
                <a:lnTo>
                  <a:pt x="162077" y="299529"/>
                </a:lnTo>
                <a:lnTo>
                  <a:pt x="153225" y="297802"/>
                </a:lnTo>
                <a:lnTo>
                  <a:pt x="144360" y="299529"/>
                </a:lnTo>
                <a:lnTo>
                  <a:pt x="136563" y="304698"/>
                </a:lnTo>
                <a:lnTo>
                  <a:pt x="131394" y="312483"/>
                </a:lnTo>
                <a:lnTo>
                  <a:pt x="129667" y="321348"/>
                </a:lnTo>
                <a:lnTo>
                  <a:pt x="131394" y="330212"/>
                </a:lnTo>
                <a:lnTo>
                  <a:pt x="136563" y="338010"/>
                </a:lnTo>
                <a:lnTo>
                  <a:pt x="144360" y="343179"/>
                </a:lnTo>
                <a:lnTo>
                  <a:pt x="153225" y="344906"/>
                </a:lnTo>
                <a:lnTo>
                  <a:pt x="162077" y="343179"/>
                </a:lnTo>
                <a:lnTo>
                  <a:pt x="169875" y="338010"/>
                </a:lnTo>
                <a:lnTo>
                  <a:pt x="175056" y="330212"/>
                </a:lnTo>
                <a:lnTo>
                  <a:pt x="176771" y="321348"/>
                </a:lnTo>
                <a:close/>
              </a:path>
              <a:path w="474980" h="474980">
                <a:moveTo>
                  <a:pt x="176784" y="153225"/>
                </a:moveTo>
                <a:lnTo>
                  <a:pt x="175056" y="144360"/>
                </a:lnTo>
                <a:lnTo>
                  <a:pt x="169875" y="136575"/>
                </a:lnTo>
                <a:lnTo>
                  <a:pt x="162090" y="131394"/>
                </a:lnTo>
                <a:lnTo>
                  <a:pt x="153225" y="129679"/>
                </a:lnTo>
                <a:lnTo>
                  <a:pt x="144360" y="131394"/>
                </a:lnTo>
                <a:lnTo>
                  <a:pt x="136575" y="136575"/>
                </a:lnTo>
                <a:lnTo>
                  <a:pt x="131394" y="144360"/>
                </a:lnTo>
                <a:lnTo>
                  <a:pt x="129667" y="153225"/>
                </a:lnTo>
                <a:lnTo>
                  <a:pt x="131394" y="162090"/>
                </a:lnTo>
                <a:lnTo>
                  <a:pt x="136575" y="169875"/>
                </a:lnTo>
                <a:lnTo>
                  <a:pt x="144360" y="175056"/>
                </a:lnTo>
                <a:lnTo>
                  <a:pt x="153225" y="176784"/>
                </a:lnTo>
                <a:lnTo>
                  <a:pt x="162090" y="175056"/>
                </a:lnTo>
                <a:lnTo>
                  <a:pt x="169875" y="169875"/>
                </a:lnTo>
                <a:lnTo>
                  <a:pt x="175056" y="162090"/>
                </a:lnTo>
                <a:lnTo>
                  <a:pt x="176784" y="153225"/>
                </a:lnTo>
                <a:close/>
              </a:path>
              <a:path w="474980" h="474980">
                <a:moveTo>
                  <a:pt x="209016" y="261874"/>
                </a:moveTo>
                <a:lnTo>
                  <a:pt x="201853" y="249478"/>
                </a:lnTo>
                <a:lnTo>
                  <a:pt x="193941" y="247357"/>
                </a:lnTo>
                <a:lnTo>
                  <a:pt x="187744" y="250939"/>
                </a:lnTo>
                <a:lnTo>
                  <a:pt x="181546" y="254520"/>
                </a:lnTo>
                <a:lnTo>
                  <a:pt x="179412" y="262432"/>
                </a:lnTo>
                <a:lnTo>
                  <a:pt x="186575" y="274828"/>
                </a:lnTo>
                <a:lnTo>
                  <a:pt x="194500" y="276961"/>
                </a:lnTo>
                <a:lnTo>
                  <a:pt x="206895" y="269798"/>
                </a:lnTo>
                <a:lnTo>
                  <a:pt x="209016" y="261874"/>
                </a:lnTo>
                <a:close/>
              </a:path>
              <a:path w="474980" h="474980">
                <a:moveTo>
                  <a:pt x="209016" y="212699"/>
                </a:moveTo>
                <a:lnTo>
                  <a:pt x="206895" y="204787"/>
                </a:lnTo>
                <a:lnTo>
                  <a:pt x="200698" y="201206"/>
                </a:lnTo>
                <a:lnTo>
                  <a:pt x="194500" y="197624"/>
                </a:lnTo>
                <a:lnTo>
                  <a:pt x="186575" y="199745"/>
                </a:lnTo>
                <a:lnTo>
                  <a:pt x="179425" y="212153"/>
                </a:lnTo>
                <a:lnTo>
                  <a:pt x="181546" y="220078"/>
                </a:lnTo>
                <a:lnTo>
                  <a:pt x="193941" y="227228"/>
                </a:lnTo>
                <a:lnTo>
                  <a:pt x="201853" y="225107"/>
                </a:lnTo>
                <a:lnTo>
                  <a:pt x="209016" y="212699"/>
                </a:lnTo>
                <a:close/>
              </a:path>
              <a:path w="474980" h="474980">
                <a:moveTo>
                  <a:pt x="250240" y="279869"/>
                </a:moveTo>
                <a:lnTo>
                  <a:pt x="244449" y="274066"/>
                </a:lnTo>
                <a:lnTo>
                  <a:pt x="230136" y="274066"/>
                </a:lnTo>
                <a:lnTo>
                  <a:pt x="224332" y="279869"/>
                </a:lnTo>
                <a:lnTo>
                  <a:pt x="224332" y="287020"/>
                </a:lnTo>
                <a:lnTo>
                  <a:pt x="224332" y="294170"/>
                </a:lnTo>
                <a:lnTo>
                  <a:pt x="230136" y="299974"/>
                </a:lnTo>
                <a:lnTo>
                  <a:pt x="244449" y="299974"/>
                </a:lnTo>
                <a:lnTo>
                  <a:pt x="250240" y="294170"/>
                </a:lnTo>
                <a:lnTo>
                  <a:pt x="250240" y="279869"/>
                </a:lnTo>
                <a:close/>
              </a:path>
              <a:path w="474980" h="474980">
                <a:moveTo>
                  <a:pt x="250240" y="180416"/>
                </a:moveTo>
                <a:lnTo>
                  <a:pt x="244436" y="174612"/>
                </a:lnTo>
                <a:lnTo>
                  <a:pt x="230124" y="174612"/>
                </a:lnTo>
                <a:lnTo>
                  <a:pt x="224332" y="180416"/>
                </a:lnTo>
                <a:lnTo>
                  <a:pt x="224332" y="194716"/>
                </a:lnTo>
                <a:lnTo>
                  <a:pt x="230124" y="200520"/>
                </a:lnTo>
                <a:lnTo>
                  <a:pt x="244436" y="200520"/>
                </a:lnTo>
                <a:lnTo>
                  <a:pt x="250240" y="194716"/>
                </a:lnTo>
                <a:lnTo>
                  <a:pt x="250240" y="187566"/>
                </a:lnTo>
                <a:lnTo>
                  <a:pt x="250240" y="180416"/>
                </a:lnTo>
                <a:close/>
              </a:path>
              <a:path w="474980" h="474980">
                <a:moveTo>
                  <a:pt x="260832" y="356171"/>
                </a:moveTo>
                <a:lnTo>
                  <a:pt x="258991" y="347002"/>
                </a:lnTo>
                <a:lnTo>
                  <a:pt x="253936" y="339521"/>
                </a:lnTo>
                <a:lnTo>
                  <a:pt x="246456" y="334479"/>
                </a:lnTo>
                <a:lnTo>
                  <a:pt x="237274" y="332625"/>
                </a:lnTo>
                <a:lnTo>
                  <a:pt x="228117" y="334479"/>
                </a:lnTo>
                <a:lnTo>
                  <a:pt x="220624" y="339521"/>
                </a:lnTo>
                <a:lnTo>
                  <a:pt x="215582" y="347002"/>
                </a:lnTo>
                <a:lnTo>
                  <a:pt x="213728" y="356171"/>
                </a:lnTo>
                <a:lnTo>
                  <a:pt x="215582" y="365340"/>
                </a:lnTo>
                <a:lnTo>
                  <a:pt x="220624" y="372833"/>
                </a:lnTo>
                <a:lnTo>
                  <a:pt x="228117" y="377875"/>
                </a:lnTo>
                <a:lnTo>
                  <a:pt x="237274" y="379717"/>
                </a:lnTo>
                <a:lnTo>
                  <a:pt x="246456" y="377875"/>
                </a:lnTo>
                <a:lnTo>
                  <a:pt x="253936" y="372833"/>
                </a:lnTo>
                <a:lnTo>
                  <a:pt x="258991" y="365340"/>
                </a:lnTo>
                <a:lnTo>
                  <a:pt x="260832" y="356171"/>
                </a:lnTo>
                <a:close/>
              </a:path>
              <a:path w="474980" h="474980">
                <a:moveTo>
                  <a:pt x="260845" y="118402"/>
                </a:moveTo>
                <a:lnTo>
                  <a:pt x="258991" y="109245"/>
                </a:lnTo>
                <a:lnTo>
                  <a:pt x="253936" y="101752"/>
                </a:lnTo>
                <a:lnTo>
                  <a:pt x="246456" y="96710"/>
                </a:lnTo>
                <a:lnTo>
                  <a:pt x="237286" y="94856"/>
                </a:lnTo>
                <a:lnTo>
                  <a:pt x="228117" y="96710"/>
                </a:lnTo>
                <a:lnTo>
                  <a:pt x="220637" y="101752"/>
                </a:lnTo>
                <a:lnTo>
                  <a:pt x="215582" y="109245"/>
                </a:lnTo>
                <a:lnTo>
                  <a:pt x="213728" y="118402"/>
                </a:lnTo>
                <a:lnTo>
                  <a:pt x="215582" y="127584"/>
                </a:lnTo>
                <a:lnTo>
                  <a:pt x="220637" y="135064"/>
                </a:lnTo>
                <a:lnTo>
                  <a:pt x="228117" y="140119"/>
                </a:lnTo>
                <a:lnTo>
                  <a:pt x="237286" y="141960"/>
                </a:lnTo>
                <a:lnTo>
                  <a:pt x="246456" y="140119"/>
                </a:lnTo>
                <a:lnTo>
                  <a:pt x="253936" y="135064"/>
                </a:lnTo>
                <a:lnTo>
                  <a:pt x="258991" y="127584"/>
                </a:lnTo>
                <a:lnTo>
                  <a:pt x="260845" y="118402"/>
                </a:lnTo>
                <a:close/>
              </a:path>
              <a:path w="474980" h="474980">
                <a:moveTo>
                  <a:pt x="268693" y="443166"/>
                </a:moveTo>
                <a:lnTo>
                  <a:pt x="266230" y="430936"/>
                </a:lnTo>
                <a:lnTo>
                  <a:pt x="259499" y="420954"/>
                </a:lnTo>
                <a:lnTo>
                  <a:pt x="249516" y="414223"/>
                </a:lnTo>
                <a:lnTo>
                  <a:pt x="237286" y="411746"/>
                </a:lnTo>
                <a:lnTo>
                  <a:pt x="225069" y="414223"/>
                </a:lnTo>
                <a:lnTo>
                  <a:pt x="215074" y="420954"/>
                </a:lnTo>
                <a:lnTo>
                  <a:pt x="208343" y="430936"/>
                </a:lnTo>
                <a:lnTo>
                  <a:pt x="205879" y="443166"/>
                </a:lnTo>
                <a:lnTo>
                  <a:pt x="208343" y="455396"/>
                </a:lnTo>
                <a:lnTo>
                  <a:pt x="215074" y="465378"/>
                </a:lnTo>
                <a:lnTo>
                  <a:pt x="225069" y="472109"/>
                </a:lnTo>
                <a:lnTo>
                  <a:pt x="237286" y="474573"/>
                </a:lnTo>
                <a:lnTo>
                  <a:pt x="249516" y="472109"/>
                </a:lnTo>
                <a:lnTo>
                  <a:pt x="259499" y="465378"/>
                </a:lnTo>
                <a:lnTo>
                  <a:pt x="266230" y="455396"/>
                </a:lnTo>
                <a:lnTo>
                  <a:pt x="268693" y="443166"/>
                </a:lnTo>
                <a:close/>
              </a:path>
              <a:path w="474980" h="474980">
                <a:moveTo>
                  <a:pt x="268693" y="31419"/>
                </a:moveTo>
                <a:lnTo>
                  <a:pt x="266230" y="19189"/>
                </a:lnTo>
                <a:lnTo>
                  <a:pt x="259486" y="9207"/>
                </a:lnTo>
                <a:lnTo>
                  <a:pt x="249504" y="2476"/>
                </a:lnTo>
                <a:lnTo>
                  <a:pt x="237274" y="0"/>
                </a:lnTo>
                <a:lnTo>
                  <a:pt x="225056" y="2476"/>
                </a:lnTo>
                <a:lnTo>
                  <a:pt x="215074" y="9207"/>
                </a:lnTo>
                <a:lnTo>
                  <a:pt x="208343" y="19189"/>
                </a:lnTo>
                <a:lnTo>
                  <a:pt x="205879" y="31419"/>
                </a:lnTo>
                <a:lnTo>
                  <a:pt x="208343" y="43649"/>
                </a:lnTo>
                <a:lnTo>
                  <a:pt x="215074" y="53632"/>
                </a:lnTo>
                <a:lnTo>
                  <a:pt x="225056" y="60363"/>
                </a:lnTo>
                <a:lnTo>
                  <a:pt x="237274" y="62826"/>
                </a:lnTo>
                <a:lnTo>
                  <a:pt x="249504" y="60363"/>
                </a:lnTo>
                <a:lnTo>
                  <a:pt x="259486" y="53632"/>
                </a:lnTo>
                <a:lnTo>
                  <a:pt x="266230" y="43649"/>
                </a:lnTo>
                <a:lnTo>
                  <a:pt x="268693" y="31419"/>
                </a:lnTo>
                <a:close/>
              </a:path>
              <a:path w="474980" h="474980">
                <a:moveTo>
                  <a:pt x="295148" y="262432"/>
                </a:moveTo>
                <a:lnTo>
                  <a:pt x="293027" y="254508"/>
                </a:lnTo>
                <a:lnTo>
                  <a:pt x="280631" y="247357"/>
                </a:lnTo>
                <a:lnTo>
                  <a:pt x="272707" y="249478"/>
                </a:lnTo>
                <a:lnTo>
                  <a:pt x="265544" y="261874"/>
                </a:lnTo>
                <a:lnTo>
                  <a:pt x="267677" y="269798"/>
                </a:lnTo>
                <a:lnTo>
                  <a:pt x="273875" y="273380"/>
                </a:lnTo>
                <a:lnTo>
                  <a:pt x="280073" y="276961"/>
                </a:lnTo>
                <a:lnTo>
                  <a:pt x="287985" y="274828"/>
                </a:lnTo>
                <a:lnTo>
                  <a:pt x="295148" y="262432"/>
                </a:lnTo>
                <a:close/>
              </a:path>
              <a:path w="474980" h="474980">
                <a:moveTo>
                  <a:pt x="295148" y="212153"/>
                </a:moveTo>
                <a:lnTo>
                  <a:pt x="287985" y="199758"/>
                </a:lnTo>
                <a:lnTo>
                  <a:pt x="280073" y="197624"/>
                </a:lnTo>
                <a:lnTo>
                  <a:pt x="267677" y="204774"/>
                </a:lnTo>
                <a:lnTo>
                  <a:pt x="265557" y="212699"/>
                </a:lnTo>
                <a:lnTo>
                  <a:pt x="272707" y="225107"/>
                </a:lnTo>
                <a:lnTo>
                  <a:pt x="280631" y="227228"/>
                </a:lnTo>
                <a:lnTo>
                  <a:pt x="286829" y="223647"/>
                </a:lnTo>
                <a:lnTo>
                  <a:pt x="293027" y="220065"/>
                </a:lnTo>
                <a:lnTo>
                  <a:pt x="295148" y="212153"/>
                </a:lnTo>
                <a:close/>
              </a:path>
              <a:path w="474980" h="474980">
                <a:moveTo>
                  <a:pt x="344893" y="153225"/>
                </a:moveTo>
                <a:lnTo>
                  <a:pt x="343179" y="144360"/>
                </a:lnTo>
                <a:lnTo>
                  <a:pt x="338010" y="136575"/>
                </a:lnTo>
                <a:lnTo>
                  <a:pt x="330212" y="131394"/>
                </a:lnTo>
                <a:lnTo>
                  <a:pt x="321348" y="129667"/>
                </a:lnTo>
                <a:lnTo>
                  <a:pt x="312483" y="131394"/>
                </a:lnTo>
                <a:lnTo>
                  <a:pt x="304698" y="136575"/>
                </a:lnTo>
                <a:lnTo>
                  <a:pt x="299516" y="144360"/>
                </a:lnTo>
                <a:lnTo>
                  <a:pt x="297789" y="153225"/>
                </a:lnTo>
                <a:lnTo>
                  <a:pt x="299516" y="162090"/>
                </a:lnTo>
                <a:lnTo>
                  <a:pt x="304698" y="169887"/>
                </a:lnTo>
                <a:lnTo>
                  <a:pt x="312483" y="175056"/>
                </a:lnTo>
                <a:lnTo>
                  <a:pt x="321348" y="176784"/>
                </a:lnTo>
                <a:lnTo>
                  <a:pt x="330212" y="175056"/>
                </a:lnTo>
                <a:lnTo>
                  <a:pt x="338010" y="169887"/>
                </a:lnTo>
                <a:lnTo>
                  <a:pt x="343179" y="162090"/>
                </a:lnTo>
                <a:lnTo>
                  <a:pt x="344893" y="153225"/>
                </a:lnTo>
                <a:close/>
              </a:path>
              <a:path w="474980" h="474980">
                <a:moveTo>
                  <a:pt x="344906" y="321348"/>
                </a:moveTo>
                <a:lnTo>
                  <a:pt x="343179" y="312496"/>
                </a:lnTo>
                <a:lnTo>
                  <a:pt x="337997" y="304698"/>
                </a:lnTo>
                <a:lnTo>
                  <a:pt x="330212" y="299529"/>
                </a:lnTo>
                <a:lnTo>
                  <a:pt x="321348" y="297802"/>
                </a:lnTo>
                <a:lnTo>
                  <a:pt x="312483" y="299529"/>
                </a:lnTo>
                <a:lnTo>
                  <a:pt x="304698" y="304698"/>
                </a:lnTo>
                <a:lnTo>
                  <a:pt x="299516" y="312496"/>
                </a:lnTo>
                <a:lnTo>
                  <a:pt x="297802" y="321348"/>
                </a:lnTo>
                <a:lnTo>
                  <a:pt x="299516" y="330212"/>
                </a:lnTo>
                <a:lnTo>
                  <a:pt x="304698" y="338010"/>
                </a:lnTo>
                <a:lnTo>
                  <a:pt x="312483" y="343179"/>
                </a:lnTo>
                <a:lnTo>
                  <a:pt x="321348" y="344906"/>
                </a:lnTo>
                <a:lnTo>
                  <a:pt x="330212" y="343179"/>
                </a:lnTo>
                <a:lnTo>
                  <a:pt x="337997" y="338010"/>
                </a:lnTo>
                <a:lnTo>
                  <a:pt x="343179" y="330212"/>
                </a:lnTo>
                <a:lnTo>
                  <a:pt x="344906" y="321348"/>
                </a:lnTo>
                <a:close/>
              </a:path>
              <a:path w="474980" h="474980">
                <a:moveTo>
                  <a:pt x="371398" y="411695"/>
                </a:moveTo>
                <a:lnTo>
                  <a:pt x="367423" y="399872"/>
                </a:lnTo>
                <a:lnTo>
                  <a:pt x="359168" y="390525"/>
                </a:lnTo>
                <a:lnTo>
                  <a:pt x="348348" y="385241"/>
                </a:lnTo>
                <a:lnTo>
                  <a:pt x="336346" y="384403"/>
                </a:lnTo>
                <a:lnTo>
                  <a:pt x="324523" y="388391"/>
                </a:lnTo>
                <a:lnTo>
                  <a:pt x="315163" y="396633"/>
                </a:lnTo>
                <a:lnTo>
                  <a:pt x="309880" y="407454"/>
                </a:lnTo>
                <a:lnTo>
                  <a:pt x="309054" y="419468"/>
                </a:lnTo>
                <a:lnTo>
                  <a:pt x="313016" y="431292"/>
                </a:lnTo>
                <a:lnTo>
                  <a:pt x="321271" y="440639"/>
                </a:lnTo>
                <a:lnTo>
                  <a:pt x="332092" y="445922"/>
                </a:lnTo>
                <a:lnTo>
                  <a:pt x="344106" y="446760"/>
                </a:lnTo>
                <a:lnTo>
                  <a:pt x="355917" y="442785"/>
                </a:lnTo>
                <a:lnTo>
                  <a:pt x="365277" y="434530"/>
                </a:lnTo>
                <a:lnTo>
                  <a:pt x="370560" y="423710"/>
                </a:lnTo>
                <a:lnTo>
                  <a:pt x="371398" y="411695"/>
                </a:lnTo>
                <a:close/>
              </a:path>
              <a:path w="474980" h="474980">
                <a:moveTo>
                  <a:pt x="371398" y="62877"/>
                </a:moveTo>
                <a:lnTo>
                  <a:pt x="370560" y="50863"/>
                </a:lnTo>
                <a:lnTo>
                  <a:pt x="365277" y="40055"/>
                </a:lnTo>
                <a:lnTo>
                  <a:pt x="355930" y="31800"/>
                </a:lnTo>
                <a:lnTo>
                  <a:pt x="344106" y="27825"/>
                </a:lnTo>
                <a:lnTo>
                  <a:pt x="332092" y="28663"/>
                </a:lnTo>
                <a:lnTo>
                  <a:pt x="321271" y="33934"/>
                </a:lnTo>
                <a:lnTo>
                  <a:pt x="313029" y="43294"/>
                </a:lnTo>
                <a:lnTo>
                  <a:pt x="309054" y="55118"/>
                </a:lnTo>
                <a:lnTo>
                  <a:pt x="309892" y="67132"/>
                </a:lnTo>
                <a:lnTo>
                  <a:pt x="315163" y="77952"/>
                </a:lnTo>
                <a:lnTo>
                  <a:pt x="324523" y="86194"/>
                </a:lnTo>
                <a:lnTo>
                  <a:pt x="336346" y="90170"/>
                </a:lnTo>
                <a:lnTo>
                  <a:pt x="348348" y="89331"/>
                </a:lnTo>
                <a:lnTo>
                  <a:pt x="359168" y="84061"/>
                </a:lnTo>
                <a:lnTo>
                  <a:pt x="367423" y="74701"/>
                </a:lnTo>
                <a:lnTo>
                  <a:pt x="371398" y="62877"/>
                </a:lnTo>
                <a:close/>
              </a:path>
              <a:path w="474980" h="474980">
                <a:moveTo>
                  <a:pt x="379717" y="237286"/>
                </a:moveTo>
                <a:lnTo>
                  <a:pt x="377863" y="228117"/>
                </a:lnTo>
                <a:lnTo>
                  <a:pt x="372821" y="220637"/>
                </a:lnTo>
                <a:lnTo>
                  <a:pt x="365340" y="215582"/>
                </a:lnTo>
                <a:lnTo>
                  <a:pt x="356171" y="213741"/>
                </a:lnTo>
                <a:lnTo>
                  <a:pt x="347002" y="215582"/>
                </a:lnTo>
                <a:lnTo>
                  <a:pt x="339509" y="220637"/>
                </a:lnTo>
                <a:lnTo>
                  <a:pt x="334467" y="228117"/>
                </a:lnTo>
                <a:lnTo>
                  <a:pt x="332625" y="237286"/>
                </a:lnTo>
                <a:lnTo>
                  <a:pt x="334467" y="246456"/>
                </a:lnTo>
                <a:lnTo>
                  <a:pt x="339509" y="253949"/>
                </a:lnTo>
                <a:lnTo>
                  <a:pt x="347002" y="258991"/>
                </a:lnTo>
                <a:lnTo>
                  <a:pt x="356171" y="260845"/>
                </a:lnTo>
                <a:lnTo>
                  <a:pt x="365340" y="258991"/>
                </a:lnTo>
                <a:lnTo>
                  <a:pt x="372821" y="253949"/>
                </a:lnTo>
                <a:lnTo>
                  <a:pt x="377863" y="246456"/>
                </a:lnTo>
                <a:lnTo>
                  <a:pt x="379717" y="237286"/>
                </a:lnTo>
                <a:close/>
              </a:path>
              <a:path w="474980" h="474980">
                <a:moveTo>
                  <a:pt x="446747" y="344106"/>
                </a:moveTo>
                <a:lnTo>
                  <a:pt x="445909" y="332092"/>
                </a:lnTo>
                <a:lnTo>
                  <a:pt x="440639" y="321284"/>
                </a:lnTo>
                <a:lnTo>
                  <a:pt x="431292" y="313029"/>
                </a:lnTo>
                <a:lnTo>
                  <a:pt x="419468" y="309054"/>
                </a:lnTo>
                <a:lnTo>
                  <a:pt x="407454" y="309892"/>
                </a:lnTo>
                <a:lnTo>
                  <a:pt x="396621" y="315175"/>
                </a:lnTo>
                <a:lnTo>
                  <a:pt x="388378" y="324523"/>
                </a:lnTo>
                <a:lnTo>
                  <a:pt x="384403" y="336346"/>
                </a:lnTo>
                <a:lnTo>
                  <a:pt x="385241" y="348361"/>
                </a:lnTo>
                <a:lnTo>
                  <a:pt x="390525" y="359181"/>
                </a:lnTo>
                <a:lnTo>
                  <a:pt x="399872" y="367423"/>
                </a:lnTo>
                <a:lnTo>
                  <a:pt x="411695" y="371398"/>
                </a:lnTo>
                <a:lnTo>
                  <a:pt x="423710" y="370560"/>
                </a:lnTo>
                <a:lnTo>
                  <a:pt x="434530" y="365290"/>
                </a:lnTo>
                <a:lnTo>
                  <a:pt x="442772" y="355930"/>
                </a:lnTo>
                <a:lnTo>
                  <a:pt x="446747" y="344106"/>
                </a:lnTo>
                <a:close/>
              </a:path>
              <a:path w="474980" h="474980">
                <a:moveTo>
                  <a:pt x="446747" y="130467"/>
                </a:moveTo>
                <a:lnTo>
                  <a:pt x="442772" y="118656"/>
                </a:lnTo>
                <a:lnTo>
                  <a:pt x="434530" y="109296"/>
                </a:lnTo>
                <a:lnTo>
                  <a:pt x="423710" y="104025"/>
                </a:lnTo>
                <a:lnTo>
                  <a:pt x="411695" y="103187"/>
                </a:lnTo>
                <a:lnTo>
                  <a:pt x="399872" y="107162"/>
                </a:lnTo>
                <a:lnTo>
                  <a:pt x="390525" y="115404"/>
                </a:lnTo>
                <a:lnTo>
                  <a:pt x="385241" y="126225"/>
                </a:lnTo>
                <a:lnTo>
                  <a:pt x="384403" y="138239"/>
                </a:lnTo>
                <a:lnTo>
                  <a:pt x="388378" y="150050"/>
                </a:lnTo>
                <a:lnTo>
                  <a:pt x="396633" y="159410"/>
                </a:lnTo>
                <a:lnTo>
                  <a:pt x="407454" y="164693"/>
                </a:lnTo>
                <a:lnTo>
                  <a:pt x="419455" y="165531"/>
                </a:lnTo>
                <a:lnTo>
                  <a:pt x="431279" y="161556"/>
                </a:lnTo>
                <a:lnTo>
                  <a:pt x="440639" y="153301"/>
                </a:lnTo>
                <a:lnTo>
                  <a:pt x="445909" y="142481"/>
                </a:lnTo>
                <a:lnTo>
                  <a:pt x="446747" y="130467"/>
                </a:lnTo>
                <a:close/>
              </a:path>
              <a:path w="474980" h="474980">
                <a:moveTo>
                  <a:pt x="474573" y="237286"/>
                </a:moveTo>
                <a:lnTo>
                  <a:pt x="472109" y="225069"/>
                </a:lnTo>
                <a:lnTo>
                  <a:pt x="465366" y="215087"/>
                </a:lnTo>
                <a:lnTo>
                  <a:pt x="455383" y="208356"/>
                </a:lnTo>
                <a:lnTo>
                  <a:pt x="443153" y="205879"/>
                </a:lnTo>
                <a:lnTo>
                  <a:pt x="430936" y="208356"/>
                </a:lnTo>
                <a:lnTo>
                  <a:pt x="420941" y="215087"/>
                </a:lnTo>
                <a:lnTo>
                  <a:pt x="414210" y="225069"/>
                </a:lnTo>
                <a:lnTo>
                  <a:pt x="411746" y="237286"/>
                </a:lnTo>
                <a:lnTo>
                  <a:pt x="414210" y="249516"/>
                </a:lnTo>
                <a:lnTo>
                  <a:pt x="420941" y="259499"/>
                </a:lnTo>
                <a:lnTo>
                  <a:pt x="430936" y="266230"/>
                </a:lnTo>
                <a:lnTo>
                  <a:pt x="443153" y="268693"/>
                </a:lnTo>
                <a:lnTo>
                  <a:pt x="455383" y="266230"/>
                </a:lnTo>
                <a:lnTo>
                  <a:pt x="465366" y="259499"/>
                </a:lnTo>
                <a:lnTo>
                  <a:pt x="472109" y="249516"/>
                </a:lnTo>
                <a:lnTo>
                  <a:pt x="474573" y="237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3042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ark Copy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494135D-DF0E-A057-A16F-01D0E6806DD0}"/>
              </a:ext>
            </a:extLst>
          </p:cNvPr>
          <p:cNvSpPr/>
          <p:nvPr userDrawn="1"/>
        </p:nvSpPr>
        <p:spPr>
          <a:xfrm>
            <a:off x="4332287" y="782150"/>
            <a:ext cx="7559675" cy="5778987"/>
          </a:xfrm>
          <a:prstGeom prst="roundRect">
            <a:avLst>
              <a:gd name="adj" fmla="val 191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760" y="1153525"/>
            <a:ext cx="3529166" cy="465103"/>
          </a:xfrm>
        </p:spPr>
        <p:txBody>
          <a:bodyPr/>
          <a:lstStyle>
            <a:lvl1pPr>
              <a:defRPr sz="32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Slide Title 40pt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3529166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2E8299F-10C0-3D54-F5EA-775E5DDC85E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679951" y="2762250"/>
            <a:ext cx="6724650" cy="29972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bg1"/>
                </a:solidFill>
                <a:latin typeface="+mn-lt"/>
              </a:defRPr>
            </a:lvl2pPr>
            <a:lvl3pPr>
              <a:defRPr b="1"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0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6"/>
            <a:r>
              <a:rPr lang="en-US" dirty="0"/>
              <a:t>Copy 22pt</a:t>
            </a:r>
          </a:p>
          <a:p>
            <a:pPr lvl="7"/>
            <a:r>
              <a:rPr lang="en-US" dirty="0"/>
              <a:t>Bullet 22pt</a:t>
            </a:r>
          </a:p>
          <a:p>
            <a:pPr lvl="8"/>
            <a:r>
              <a:rPr lang="en-US" dirty="0"/>
              <a:t>Subheading 24pt </a:t>
            </a:r>
          </a:p>
          <a:p>
            <a:pPr lvl="3"/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F51DF53-7A57-7591-630A-332C29C31FC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4679950" y="2087549"/>
            <a:ext cx="6724650" cy="632041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  <a:lvl2pPr>
              <a:buSzPct val="120000"/>
              <a:defRPr>
                <a:solidFill>
                  <a:schemeClr val="bg1"/>
                </a:solidFill>
                <a:latin typeface="+mn-lt"/>
              </a:defRPr>
            </a:lvl2pPr>
            <a:lvl3pPr>
              <a:defRPr sz="2200" b="0">
                <a:solidFill>
                  <a:schemeClr val="bg1"/>
                </a:solidFill>
                <a:latin typeface="+mn-lt"/>
                <a:cs typeface="UKCEH Suisse Semibold" panose="020B0704000000000000" pitchFamily="34" charset="-78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0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Subheading 22pt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F945F9-0E47-5AD3-7D09-78C317E6283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60" y="2095500"/>
            <a:ext cx="3529166" cy="366395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 b="1"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>
              <a:defRPr sz="1500"/>
            </a:lvl6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  <a:p>
            <a:pPr lvl="8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79731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Chart Comparison">
    <p:bg>
      <p:bgPr>
        <a:solidFill>
          <a:srgbClr val="EAF4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A1225B4-9AFE-C765-9443-404DA18886D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sX0" fmla="*/ 387755 w 12192000"/>
              <a:gd name="csY0" fmla="*/ 782151 h 6858000"/>
              <a:gd name="csX1" fmla="*/ 277813 w 12192000"/>
              <a:gd name="csY1" fmla="*/ 892093 h 6858000"/>
              <a:gd name="csX2" fmla="*/ 277813 w 12192000"/>
              <a:gd name="csY2" fmla="*/ 6451195 h 6858000"/>
              <a:gd name="csX3" fmla="*/ 387755 w 12192000"/>
              <a:gd name="csY3" fmla="*/ 6561137 h 6858000"/>
              <a:gd name="csX4" fmla="*/ 5899978 w 12192000"/>
              <a:gd name="csY4" fmla="*/ 6561137 h 6858000"/>
              <a:gd name="csX5" fmla="*/ 6009920 w 12192000"/>
              <a:gd name="csY5" fmla="*/ 6451195 h 6858000"/>
              <a:gd name="csX6" fmla="*/ 6009920 w 12192000"/>
              <a:gd name="csY6" fmla="*/ 892093 h 6858000"/>
              <a:gd name="csX7" fmla="*/ 5899978 w 12192000"/>
              <a:gd name="csY7" fmla="*/ 782151 h 6858000"/>
              <a:gd name="csX8" fmla="*/ 6299285 w 12192000"/>
              <a:gd name="csY8" fmla="*/ 782150 h 6858000"/>
              <a:gd name="csX9" fmla="*/ 6189920 w 12192000"/>
              <a:gd name="csY9" fmla="*/ 891515 h 6858000"/>
              <a:gd name="csX10" fmla="*/ 6189920 w 12192000"/>
              <a:gd name="csY10" fmla="*/ 6451772 h 6858000"/>
              <a:gd name="csX11" fmla="*/ 6299285 w 12192000"/>
              <a:gd name="csY11" fmla="*/ 6561137 h 6858000"/>
              <a:gd name="csX12" fmla="*/ 11782598 w 12192000"/>
              <a:gd name="csY12" fmla="*/ 6561137 h 6858000"/>
              <a:gd name="csX13" fmla="*/ 11891963 w 12192000"/>
              <a:gd name="csY13" fmla="*/ 6451772 h 6858000"/>
              <a:gd name="csX14" fmla="*/ 11891963 w 12192000"/>
              <a:gd name="csY14" fmla="*/ 891515 h 6858000"/>
              <a:gd name="csX15" fmla="*/ 11782598 w 12192000"/>
              <a:gd name="csY15" fmla="*/ 782150 h 6858000"/>
              <a:gd name="csX16" fmla="*/ 0 w 12192000"/>
              <a:gd name="csY16" fmla="*/ 0 h 6858000"/>
              <a:gd name="csX17" fmla="*/ 12192000 w 12192000"/>
              <a:gd name="csY17" fmla="*/ 0 h 6858000"/>
              <a:gd name="csX18" fmla="*/ 12192000 w 12192000"/>
              <a:gd name="csY18" fmla="*/ 6858000 h 6858000"/>
              <a:gd name="csX19" fmla="*/ 0 w 12192000"/>
              <a:gd name="csY19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12192000" h="6858000">
                <a:moveTo>
                  <a:pt x="387755" y="782151"/>
                </a:moveTo>
                <a:cubicBezTo>
                  <a:pt x="327036" y="782151"/>
                  <a:pt x="277813" y="831374"/>
                  <a:pt x="277813" y="892093"/>
                </a:cubicBezTo>
                <a:lnTo>
                  <a:pt x="277813" y="6451195"/>
                </a:lnTo>
                <a:cubicBezTo>
                  <a:pt x="277813" y="6511914"/>
                  <a:pt x="327036" y="6561137"/>
                  <a:pt x="387755" y="6561137"/>
                </a:cubicBezTo>
                <a:lnTo>
                  <a:pt x="5899978" y="6561137"/>
                </a:lnTo>
                <a:cubicBezTo>
                  <a:pt x="5960697" y="6561137"/>
                  <a:pt x="6009920" y="6511914"/>
                  <a:pt x="6009920" y="6451195"/>
                </a:cubicBezTo>
                <a:lnTo>
                  <a:pt x="6009920" y="892093"/>
                </a:lnTo>
                <a:cubicBezTo>
                  <a:pt x="6009920" y="831374"/>
                  <a:pt x="5960697" y="782151"/>
                  <a:pt x="5899978" y="782151"/>
                </a:cubicBezTo>
                <a:close/>
                <a:moveTo>
                  <a:pt x="6299285" y="782150"/>
                </a:moveTo>
                <a:cubicBezTo>
                  <a:pt x="6238884" y="782150"/>
                  <a:pt x="6189920" y="831114"/>
                  <a:pt x="6189920" y="891515"/>
                </a:cubicBezTo>
                <a:lnTo>
                  <a:pt x="6189920" y="6451772"/>
                </a:lnTo>
                <a:cubicBezTo>
                  <a:pt x="6189920" y="6512173"/>
                  <a:pt x="6238884" y="6561137"/>
                  <a:pt x="6299285" y="6561137"/>
                </a:cubicBezTo>
                <a:lnTo>
                  <a:pt x="11782598" y="6561137"/>
                </a:lnTo>
                <a:cubicBezTo>
                  <a:pt x="11842999" y="6561137"/>
                  <a:pt x="11891963" y="6512173"/>
                  <a:pt x="11891963" y="6451772"/>
                </a:cubicBezTo>
                <a:lnTo>
                  <a:pt x="11891963" y="891515"/>
                </a:lnTo>
                <a:cubicBezTo>
                  <a:pt x="11891963" y="831114"/>
                  <a:pt x="11842999" y="782150"/>
                  <a:pt x="11782598" y="78215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2E8299F-10C0-3D54-F5EA-775E5DDC85E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23866" y="2095500"/>
            <a:ext cx="5040000" cy="299878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6"/>
            <a:r>
              <a:rPr lang="en-US" dirty="0"/>
              <a:t>Body Copy 22pt</a:t>
            </a:r>
          </a:p>
          <a:p>
            <a:pPr lvl="7"/>
            <a:r>
              <a:rPr lang="en-US" dirty="0"/>
              <a:t>Bullet 22pt</a:t>
            </a:r>
          </a:p>
          <a:p>
            <a:pPr lvl="8"/>
            <a:r>
              <a:rPr lang="en-US" dirty="0"/>
              <a:t>Subheading 24pt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FDD02B-0F00-0863-3AD3-4F2B71200ED5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520941" y="2095501"/>
            <a:ext cx="5040000" cy="299878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6"/>
            <a:r>
              <a:rPr lang="en-US" dirty="0"/>
              <a:t>Body Copy 22pt</a:t>
            </a:r>
          </a:p>
          <a:p>
            <a:pPr lvl="7"/>
            <a:r>
              <a:rPr lang="en-US" dirty="0"/>
              <a:t>Bullet 22pt</a:t>
            </a:r>
          </a:p>
          <a:p>
            <a:pPr lvl="8"/>
            <a:r>
              <a:rPr lang="en-US" dirty="0"/>
              <a:t>Subheading 24pt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0F13B41-F28A-250E-CF8F-CD5602034DC8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3866" y="1071659"/>
            <a:ext cx="5040000" cy="632041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sz="2200" b="0">
                <a:solidFill>
                  <a:schemeClr val="tx1"/>
                </a:solidFill>
                <a:latin typeface="+mj-lt"/>
                <a:cs typeface="UKCEH Suisse Medium" panose="020B0604000000000000" pitchFamily="34" charset="-78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Subheading 22pt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4A0BE7B-A022-929F-7620-760547156F84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520941" y="1096964"/>
            <a:ext cx="5040000" cy="632041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sz="2200" b="0">
                <a:solidFill>
                  <a:schemeClr val="tx1"/>
                </a:solidFill>
                <a:latin typeface="+mj-lt"/>
                <a:cs typeface="UKCEH Suisse Medium" panose="020B0604000000000000" pitchFamily="34" charset="-78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Subheading 22pt </a:t>
            </a:r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B3B549B9-2805-2306-462A-8C93C2786CA6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F5D3FF9-B3BC-46B0-C98B-8A1ADD142231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1A88413-2D3D-4E73-2702-1DBAA70E1C4A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5CDB6DB0-D403-F80C-CFE3-E0102DA67D9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2BDA4C64-D991-F5F6-55F2-AFFC079C6618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88984EE-F5FC-55FC-E678-6D0C4307C8EC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9CA07727-D72F-1CC7-1A32-B7FA43CC764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113ED8ED-9ABC-3146-AFF5-3141B3C3ECD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4" name="object 8">
            <a:extLst>
              <a:ext uri="{FF2B5EF4-FFF2-40B4-BE49-F238E27FC236}">
                <a16:creationId xmlns:a16="http://schemas.microsoft.com/office/drawing/2014/main" id="{2B4878A3-6CAE-64F7-6260-3E0A8145EDFC}"/>
              </a:ext>
            </a:extLst>
          </p:cNvPr>
          <p:cNvSpPr/>
          <p:nvPr userDrawn="1"/>
        </p:nvSpPr>
        <p:spPr>
          <a:xfrm>
            <a:off x="478824" y="191457"/>
            <a:ext cx="753956" cy="175204"/>
          </a:xfrm>
          <a:custGeom>
            <a:avLst/>
            <a:gdLst/>
            <a:ahLst/>
            <a:cxnLst/>
            <a:rect l="l" t="t" r="r" b="b"/>
            <a:pathLst>
              <a:path w="1243330" h="288925">
                <a:moveTo>
                  <a:pt x="39223" y="4994"/>
                </a:moveTo>
                <a:lnTo>
                  <a:pt x="0" y="4994"/>
                </a:lnTo>
                <a:lnTo>
                  <a:pt x="0" y="170361"/>
                </a:lnTo>
                <a:lnTo>
                  <a:pt x="6495" y="225537"/>
                </a:lnTo>
                <a:lnTo>
                  <a:pt x="26582" y="262179"/>
                </a:lnTo>
                <a:lnTo>
                  <a:pt x="61163" y="282523"/>
                </a:lnTo>
                <a:lnTo>
                  <a:pt x="111137" y="288807"/>
                </a:lnTo>
                <a:lnTo>
                  <a:pt x="162919" y="281285"/>
                </a:lnTo>
                <a:lnTo>
                  <a:pt x="197719" y="258621"/>
                </a:lnTo>
                <a:lnTo>
                  <a:pt x="199605" y="254966"/>
                </a:lnTo>
                <a:lnTo>
                  <a:pt x="111137" y="254966"/>
                </a:lnTo>
                <a:lnTo>
                  <a:pt x="77840" y="250140"/>
                </a:lnTo>
                <a:lnTo>
                  <a:pt x="55571" y="235401"/>
                </a:lnTo>
                <a:lnTo>
                  <a:pt x="43106" y="210350"/>
                </a:lnTo>
                <a:lnTo>
                  <a:pt x="39223" y="174591"/>
                </a:lnTo>
                <a:lnTo>
                  <a:pt x="39223" y="4994"/>
                </a:lnTo>
                <a:close/>
              </a:path>
              <a:path w="1243330" h="288925">
                <a:moveTo>
                  <a:pt x="223438" y="4994"/>
                </a:moveTo>
                <a:lnTo>
                  <a:pt x="184214" y="4994"/>
                </a:lnTo>
                <a:lnTo>
                  <a:pt x="184214" y="170361"/>
                </a:lnTo>
                <a:lnTo>
                  <a:pt x="180314" y="206781"/>
                </a:lnTo>
                <a:lnTo>
                  <a:pt x="167725" y="233286"/>
                </a:lnTo>
                <a:lnTo>
                  <a:pt x="145111" y="249479"/>
                </a:lnTo>
                <a:lnTo>
                  <a:pt x="111137" y="254966"/>
                </a:lnTo>
                <a:lnTo>
                  <a:pt x="199605" y="254966"/>
                </a:lnTo>
                <a:lnTo>
                  <a:pt x="217302" y="220669"/>
                </a:lnTo>
                <a:lnTo>
                  <a:pt x="223438" y="167282"/>
                </a:lnTo>
                <a:lnTo>
                  <a:pt x="223438" y="4994"/>
                </a:lnTo>
                <a:close/>
              </a:path>
              <a:path w="1243330" h="288925">
                <a:moveTo>
                  <a:pt x="313037" y="4994"/>
                </a:moveTo>
                <a:lnTo>
                  <a:pt x="273813" y="4994"/>
                </a:lnTo>
                <a:lnTo>
                  <a:pt x="273813" y="283802"/>
                </a:lnTo>
                <a:lnTo>
                  <a:pt x="313037" y="283802"/>
                </a:lnTo>
                <a:lnTo>
                  <a:pt x="313037" y="196130"/>
                </a:lnTo>
                <a:lnTo>
                  <a:pt x="356879" y="147670"/>
                </a:lnTo>
                <a:lnTo>
                  <a:pt x="403714" y="147670"/>
                </a:lnTo>
                <a:lnTo>
                  <a:pt x="402092" y="145367"/>
                </a:lnTo>
                <a:lnTo>
                  <a:pt x="313037" y="145367"/>
                </a:lnTo>
                <a:lnTo>
                  <a:pt x="313037" y="4994"/>
                </a:lnTo>
                <a:close/>
              </a:path>
              <a:path w="1243330" h="288925">
                <a:moveTo>
                  <a:pt x="403714" y="147670"/>
                </a:moveTo>
                <a:lnTo>
                  <a:pt x="356879" y="147670"/>
                </a:lnTo>
                <a:lnTo>
                  <a:pt x="452635" y="283802"/>
                </a:lnTo>
                <a:lnTo>
                  <a:pt x="499555" y="283802"/>
                </a:lnTo>
                <a:lnTo>
                  <a:pt x="403714" y="147670"/>
                </a:lnTo>
                <a:close/>
              </a:path>
              <a:path w="1243330" h="288925">
                <a:moveTo>
                  <a:pt x="487639" y="4994"/>
                </a:moveTo>
                <a:lnTo>
                  <a:pt x="438792" y="4994"/>
                </a:lnTo>
                <a:lnTo>
                  <a:pt x="313037" y="145367"/>
                </a:lnTo>
                <a:lnTo>
                  <a:pt x="402092" y="145367"/>
                </a:lnTo>
                <a:lnTo>
                  <a:pt x="383412" y="118834"/>
                </a:lnTo>
                <a:lnTo>
                  <a:pt x="487639" y="4994"/>
                </a:lnTo>
                <a:close/>
              </a:path>
              <a:path w="1243330" h="288925">
                <a:moveTo>
                  <a:pt x="630692" y="0"/>
                </a:moveTo>
                <a:lnTo>
                  <a:pt x="587086" y="6688"/>
                </a:lnTo>
                <a:lnTo>
                  <a:pt x="551180" y="25818"/>
                </a:lnTo>
                <a:lnTo>
                  <a:pt x="524117" y="55986"/>
                </a:lnTo>
                <a:lnTo>
                  <a:pt x="507040" y="95790"/>
                </a:lnTo>
                <a:lnTo>
                  <a:pt x="501094" y="143828"/>
                </a:lnTo>
                <a:lnTo>
                  <a:pt x="506546" y="191167"/>
                </a:lnTo>
                <a:lnTo>
                  <a:pt x="506572" y="191394"/>
                </a:lnTo>
                <a:lnTo>
                  <a:pt x="522590" y="231410"/>
                </a:lnTo>
                <a:lnTo>
                  <a:pt x="548520" y="262141"/>
                </a:lnTo>
                <a:lnTo>
                  <a:pt x="583737" y="281852"/>
                </a:lnTo>
                <a:lnTo>
                  <a:pt x="627614" y="288807"/>
                </a:lnTo>
                <a:lnTo>
                  <a:pt x="670222" y="282799"/>
                </a:lnTo>
                <a:lnTo>
                  <a:pt x="706016" y="264965"/>
                </a:lnTo>
                <a:lnTo>
                  <a:pt x="714428" y="255740"/>
                </a:lnTo>
                <a:lnTo>
                  <a:pt x="629917" y="255740"/>
                </a:lnTo>
                <a:lnTo>
                  <a:pt x="594136" y="248205"/>
                </a:lnTo>
                <a:lnTo>
                  <a:pt x="566032" y="226320"/>
                </a:lnTo>
                <a:lnTo>
                  <a:pt x="547781" y="191394"/>
                </a:lnTo>
                <a:lnTo>
                  <a:pt x="547662" y="191167"/>
                </a:lnTo>
                <a:lnTo>
                  <a:pt x="541083" y="143828"/>
                </a:lnTo>
                <a:lnTo>
                  <a:pt x="547861" y="96019"/>
                </a:lnTo>
                <a:lnTo>
                  <a:pt x="566465" y="61334"/>
                </a:lnTo>
                <a:lnTo>
                  <a:pt x="594299" y="40206"/>
                </a:lnTo>
                <a:lnTo>
                  <a:pt x="628766" y="33067"/>
                </a:lnTo>
                <a:lnTo>
                  <a:pt x="713229" y="33067"/>
                </a:lnTo>
                <a:lnTo>
                  <a:pt x="705776" y="24564"/>
                </a:lnTo>
                <a:lnTo>
                  <a:pt x="671443" y="6279"/>
                </a:lnTo>
                <a:lnTo>
                  <a:pt x="630692" y="0"/>
                </a:lnTo>
                <a:close/>
              </a:path>
              <a:path w="1243330" h="288925">
                <a:moveTo>
                  <a:pt x="748364" y="194978"/>
                </a:moveTo>
                <a:lnTo>
                  <a:pt x="710292" y="194978"/>
                </a:lnTo>
                <a:lnTo>
                  <a:pt x="700279" y="219557"/>
                </a:lnTo>
                <a:lnTo>
                  <a:pt x="683522" y="238768"/>
                </a:lnTo>
                <a:lnTo>
                  <a:pt x="660056" y="251275"/>
                </a:lnTo>
                <a:lnTo>
                  <a:pt x="629917" y="255740"/>
                </a:lnTo>
                <a:lnTo>
                  <a:pt x="714428" y="255740"/>
                </a:lnTo>
                <a:lnTo>
                  <a:pt x="732797" y="235595"/>
                </a:lnTo>
                <a:lnTo>
                  <a:pt x="748364" y="194978"/>
                </a:lnTo>
                <a:close/>
              </a:path>
              <a:path w="1243330" h="288925">
                <a:moveTo>
                  <a:pt x="713229" y="33067"/>
                </a:moveTo>
                <a:lnTo>
                  <a:pt x="628766" y="33067"/>
                </a:lnTo>
                <a:lnTo>
                  <a:pt x="658788" y="37640"/>
                </a:lnTo>
                <a:lnTo>
                  <a:pt x="682318" y="50325"/>
                </a:lnTo>
                <a:lnTo>
                  <a:pt x="699069" y="69572"/>
                </a:lnTo>
                <a:lnTo>
                  <a:pt x="708753" y="93829"/>
                </a:lnTo>
                <a:lnTo>
                  <a:pt x="746825" y="93829"/>
                </a:lnTo>
                <a:lnTo>
                  <a:pt x="731601" y="54024"/>
                </a:lnTo>
                <a:lnTo>
                  <a:pt x="713229" y="33067"/>
                </a:lnTo>
                <a:close/>
              </a:path>
              <a:path w="1243330" h="288925">
                <a:moveTo>
                  <a:pt x="975268" y="4994"/>
                </a:moveTo>
                <a:lnTo>
                  <a:pt x="786059" y="4994"/>
                </a:lnTo>
                <a:lnTo>
                  <a:pt x="786059" y="283802"/>
                </a:lnTo>
                <a:lnTo>
                  <a:pt x="975268" y="283802"/>
                </a:lnTo>
                <a:lnTo>
                  <a:pt x="975268" y="249971"/>
                </a:lnTo>
                <a:lnTo>
                  <a:pt x="825283" y="249971"/>
                </a:lnTo>
                <a:lnTo>
                  <a:pt x="825283" y="157283"/>
                </a:lnTo>
                <a:lnTo>
                  <a:pt x="966420" y="157283"/>
                </a:lnTo>
                <a:lnTo>
                  <a:pt x="966420" y="123441"/>
                </a:lnTo>
                <a:lnTo>
                  <a:pt x="825283" y="123441"/>
                </a:lnTo>
                <a:lnTo>
                  <a:pt x="825283" y="38836"/>
                </a:lnTo>
                <a:lnTo>
                  <a:pt x="975268" y="38836"/>
                </a:lnTo>
                <a:lnTo>
                  <a:pt x="975268" y="4994"/>
                </a:lnTo>
                <a:close/>
              </a:path>
              <a:path w="1243330" h="288925">
                <a:moveTo>
                  <a:pt x="1057171" y="4994"/>
                </a:moveTo>
                <a:lnTo>
                  <a:pt x="1017948" y="4994"/>
                </a:lnTo>
                <a:lnTo>
                  <a:pt x="1017948" y="283802"/>
                </a:lnTo>
                <a:lnTo>
                  <a:pt x="1057171" y="283802"/>
                </a:lnTo>
                <a:lnTo>
                  <a:pt x="1057171" y="157283"/>
                </a:lnTo>
                <a:lnTo>
                  <a:pt x="1242925" y="157283"/>
                </a:lnTo>
                <a:lnTo>
                  <a:pt x="1242925" y="123441"/>
                </a:lnTo>
                <a:lnTo>
                  <a:pt x="1057171" y="123441"/>
                </a:lnTo>
                <a:lnTo>
                  <a:pt x="1057171" y="4994"/>
                </a:lnTo>
                <a:close/>
              </a:path>
              <a:path w="1243330" h="288925">
                <a:moveTo>
                  <a:pt x="1242925" y="157283"/>
                </a:moveTo>
                <a:lnTo>
                  <a:pt x="1203701" y="157283"/>
                </a:lnTo>
                <a:lnTo>
                  <a:pt x="1203701" y="283802"/>
                </a:lnTo>
                <a:lnTo>
                  <a:pt x="1242925" y="283802"/>
                </a:lnTo>
                <a:lnTo>
                  <a:pt x="1242925" y="157283"/>
                </a:lnTo>
                <a:close/>
              </a:path>
              <a:path w="1243330" h="288925">
                <a:moveTo>
                  <a:pt x="1242925" y="4994"/>
                </a:moveTo>
                <a:lnTo>
                  <a:pt x="1203701" y="4994"/>
                </a:lnTo>
                <a:lnTo>
                  <a:pt x="1203701" y="123441"/>
                </a:lnTo>
                <a:lnTo>
                  <a:pt x="1242925" y="123441"/>
                </a:lnTo>
                <a:lnTo>
                  <a:pt x="1242925" y="49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F5896C94-88BE-5C56-9599-8AE6E2A924F4}"/>
              </a:ext>
            </a:extLst>
          </p:cNvPr>
          <p:cNvSpPr/>
          <p:nvPr userDrawn="1"/>
        </p:nvSpPr>
        <p:spPr>
          <a:xfrm>
            <a:off x="143595" y="135785"/>
            <a:ext cx="288028" cy="288028"/>
          </a:xfrm>
          <a:custGeom>
            <a:avLst/>
            <a:gdLst/>
            <a:ahLst/>
            <a:cxnLst/>
            <a:rect l="l" t="t" r="r" b="b"/>
            <a:pathLst>
              <a:path w="474980" h="474980">
                <a:moveTo>
                  <a:pt x="62826" y="237299"/>
                </a:moveTo>
                <a:lnTo>
                  <a:pt x="60350" y="225069"/>
                </a:lnTo>
                <a:lnTo>
                  <a:pt x="53619" y="215087"/>
                </a:lnTo>
                <a:lnTo>
                  <a:pt x="43637" y="208356"/>
                </a:lnTo>
                <a:lnTo>
                  <a:pt x="31407" y="205879"/>
                </a:lnTo>
                <a:lnTo>
                  <a:pt x="19177" y="208356"/>
                </a:lnTo>
                <a:lnTo>
                  <a:pt x="9194" y="215087"/>
                </a:lnTo>
                <a:lnTo>
                  <a:pt x="2463" y="225069"/>
                </a:lnTo>
                <a:lnTo>
                  <a:pt x="0" y="237299"/>
                </a:lnTo>
                <a:lnTo>
                  <a:pt x="2463" y="249516"/>
                </a:lnTo>
                <a:lnTo>
                  <a:pt x="9194" y="259499"/>
                </a:lnTo>
                <a:lnTo>
                  <a:pt x="19177" y="266230"/>
                </a:lnTo>
                <a:lnTo>
                  <a:pt x="31407" y="268693"/>
                </a:lnTo>
                <a:lnTo>
                  <a:pt x="43637" y="266230"/>
                </a:lnTo>
                <a:lnTo>
                  <a:pt x="53619" y="259499"/>
                </a:lnTo>
                <a:lnTo>
                  <a:pt x="60350" y="249516"/>
                </a:lnTo>
                <a:lnTo>
                  <a:pt x="62826" y="237299"/>
                </a:lnTo>
                <a:close/>
              </a:path>
              <a:path w="474980" h="474980">
                <a:moveTo>
                  <a:pt x="90170" y="336346"/>
                </a:moveTo>
                <a:lnTo>
                  <a:pt x="86194" y="324523"/>
                </a:lnTo>
                <a:lnTo>
                  <a:pt x="77939" y="315175"/>
                </a:lnTo>
                <a:lnTo>
                  <a:pt x="67119" y="309892"/>
                </a:lnTo>
                <a:lnTo>
                  <a:pt x="55118" y="309054"/>
                </a:lnTo>
                <a:lnTo>
                  <a:pt x="43294" y="313029"/>
                </a:lnTo>
                <a:lnTo>
                  <a:pt x="33934" y="321284"/>
                </a:lnTo>
                <a:lnTo>
                  <a:pt x="28651" y="332105"/>
                </a:lnTo>
                <a:lnTo>
                  <a:pt x="27813" y="344106"/>
                </a:lnTo>
                <a:lnTo>
                  <a:pt x="31788" y="355930"/>
                </a:lnTo>
                <a:lnTo>
                  <a:pt x="40043" y="365290"/>
                </a:lnTo>
                <a:lnTo>
                  <a:pt x="50863" y="370560"/>
                </a:lnTo>
                <a:lnTo>
                  <a:pt x="62877" y="371398"/>
                </a:lnTo>
                <a:lnTo>
                  <a:pt x="74701" y="367423"/>
                </a:lnTo>
                <a:lnTo>
                  <a:pt x="84048" y="359181"/>
                </a:lnTo>
                <a:lnTo>
                  <a:pt x="89331" y="348361"/>
                </a:lnTo>
                <a:lnTo>
                  <a:pt x="90170" y="336346"/>
                </a:lnTo>
                <a:close/>
              </a:path>
              <a:path w="474980" h="474980">
                <a:moveTo>
                  <a:pt x="90170" y="138239"/>
                </a:moveTo>
                <a:lnTo>
                  <a:pt x="89331" y="126225"/>
                </a:lnTo>
                <a:lnTo>
                  <a:pt x="84048" y="115404"/>
                </a:lnTo>
                <a:lnTo>
                  <a:pt x="74701" y="107149"/>
                </a:lnTo>
                <a:lnTo>
                  <a:pt x="62877" y="103174"/>
                </a:lnTo>
                <a:lnTo>
                  <a:pt x="50863" y="104013"/>
                </a:lnTo>
                <a:lnTo>
                  <a:pt x="40043" y="109296"/>
                </a:lnTo>
                <a:lnTo>
                  <a:pt x="31800" y="118656"/>
                </a:lnTo>
                <a:lnTo>
                  <a:pt x="27813" y="130479"/>
                </a:lnTo>
                <a:lnTo>
                  <a:pt x="28651" y="142481"/>
                </a:lnTo>
                <a:lnTo>
                  <a:pt x="33934" y="153301"/>
                </a:lnTo>
                <a:lnTo>
                  <a:pt x="43281" y="161556"/>
                </a:lnTo>
                <a:lnTo>
                  <a:pt x="55105" y="165519"/>
                </a:lnTo>
                <a:lnTo>
                  <a:pt x="67119" y="164693"/>
                </a:lnTo>
                <a:lnTo>
                  <a:pt x="77939" y="159410"/>
                </a:lnTo>
                <a:lnTo>
                  <a:pt x="86194" y="150050"/>
                </a:lnTo>
                <a:lnTo>
                  <a:pt x="90170" y="138239"/>
                </a:lnTo>
                <a:close/>
              </a:path>
              <a:path w="474980" h="474980">
                <a:moveTo>
                  <a:pt x="141947" y="237286"/>
                </a:moveTo>
                <a:lnTo>
                  <a:pt x="140106" y="228117"/>
                </a:lnTo>
                <a:lnTo>
                  <a:pt x="135051" y="220637"/>
                </a:lnTo>
                <a:lnTo>
                  <a:pt x="127571" y="215582"/>
                </a:lnTo>
                <a:lnTo>
                  <a:pt x="118402" y="213741"/>
                </a:lnTo>
                <a:lnTo>
                  <a:pt x="109232" y="215582"/>
                </a:lnTo>
                <a:lnTo>
                  <a:pt x="101752" y="220637"/>
                </a:lnTo>
                <a:lnTo>
                  <a:pt x="96697" y="228117"/>
                </a:lnTo>
                <a:lnTo>
                  <a:pt x="94856" y="237286"/>
                </a:lnTo>
                <a:lnTo>
                  <a:pt x="96697" y="246456"/>
                </a:lnTo>
                <a:lnTo>
                  <a:pt x="101752" y="253949"/>
                </a:lnTo>
                <a:lnTo>
                  <a:pt x="109232" y="258991"/>
                </a:lnTo>
                <a:lnTo>
                  <a:pt x="118402" y="260845"/>
                </a:lnTo>
                <a:lnTo>
                  <a:pt x="127571" y="258991"/>
                </a:lnTo>
                <a:lnTo>
                  <a:pt x="135051" y="253949"/>
                </a:lnTo>
                <a:lnTo>
                  <a:pt x="140106" y="246456"/>
                </a:lnTo>
                <a:lnTo>
                  <a:pt x="141947" y="237286"/>
                </a:lnTo>
                <a:close/>
              </a:path>
              <a:path w="474980" h="474980">
                <a:moveTo>
                  <a:pt x="165519" y="419468"/>
                </a:moveTo>
                <a:lnTo>
                  <a:pt x="164680" y="407454"/>
                </a:lnTo>
                <a:lnTo>
                  <a:pt x="159397" y="396633"/>
                </a:lnTo>
                <a:lnTo>
                  <a:pt x="150050" y="388378"/>
                </a:lnTo>
                <a:lnTo>
                  <a:pt x="138226" y="384403"/>
                </a:lnTo>
                <a:lnTo>
                  <a:pt x="126212" y="385241"/>
                </a:lnTo>
                <a:lnTo>
                  <a:pt x="115392" y="390525"/>
                </a:lnTo>
                <a:lnTo>
                  <a:pt x="107149" y="399884"/>
                </a:lnTo>
                <a:lnTo>
                  <a:pt x="103174" y="411708"/>
                </a:lnTo>
                <a:lnTo>
                  <a:pt x="104013" y="423710"/>
                </a:lnTo>
                <a:lnTo>
                  <a:pt x="109296" y="434530"/>
                </a:lnTo>
                <a:lnTo>
                  <a:pt x="118643" y="442785"/>
                </a:lnTo>
                <a:lnTo>
                  <a:pt x="130467" y="446760"/>
                </a:lnTo>
                <a:lnTo>
                  <a:pt x="142481" y="445922"/>
                </a:lnTo>
                <a:lnTo>
                  <a:pt x="153301" y="440639"/>
                </a:lnTo>
                <a:lnTo>
                  <a:pt x="161544" y="431292"/>
                </a:lnTo>
                <a:lnTo>
                  <a:pt x="165519" y="419468"/>
                </a:lnTo>
                <a:close/>
              </a:path>
              <a:path w="474980" h="474980">
                <a:moveTo>
                  <a:pt x="165519" y="55118"/>
                </a:moveTo>
                <a:lnTo>
                  <a:pt x="161544" y="43294"/>
                </a:lnTo>
                <a:lnTo>
                  <a:pt x="153301" y="33947"/>
                </a:lnTo>
                <a:lnTo>
                  <a:pt x="142481" y="28663"/>
                </a:lnTo>
                <a:lnTo>
                  <a:pt x="130467" y="27825"/>
                </a:lnTo>
                <a:lnTo>
                  <a:pt x="118643" y="31800"/>
                </a:lnTo>
                <a:lnTo>
                  <a:pt x="109296" y="40043"/>
                </a:lnTo>
                <a:lnTo>
                  <a:pt x="104013" y="50876"/>
                </a:lnTo>
                <a:lnTo>
                  <a:pt x="103174" y="62890"/>
                </a:lnTo>
                <a:lnTo>
                  <a:pt x="107149" y="74714"/>
                </a:lnTo>
                <a:lnTo>
                  <a:pt x="115404" y="84061"/>
                </a:lnTo>
                <a:lnTo>
                  <a:pt x="126212" y="89331"/>
                </a:lnTo>
                <a:lnTo>
                  <a:pt x="138226" y="90170"/>
                </a:lnTo>
                <a:lnTo>
                  <a:pt x="150050" y="86194"/>
                </a:lnTo>
                <a:lnTo>
                  <a:pt x="159410" y="77952"/>
                </a:lnTo>
                <a:lnTo>
                  <a:pt x="164680" y="67132"/>
                </a:lnTo>
                <a:lnTo>
                  <a:pt x="165519" y="55118"/>
                </a:lnTo>
                <a:close/>
              </a:path>
              <a:path w="474980" h="474980">
                <a:moveTo>
                  <a:pt x="176771" y="321348"/>
                </a:moveTo>
                <a:lnTo>
                  <a:pt x="175056" y="312483"/>
                </a:lnTo>
                <a:lnTo>
                  <a:pt x="169875" y="304698"/>
                </a:lnTo>
                <a:lnTo>
                  <a:pt x="162077" y="299529"/>
                </a:lnTo>
                <a:lnTo>
                  <a:pt x="153225" y="297802"/>
                </a:lnTo>
                <a:lnTo>
                  <a:pt x="144360" y="299529"/>
                </a:lnTo>
                <a:lnTo>
                  <a:pt x="136563" y="304698"/>
                </a:lnTo>
                <a:lnTo>
                  <a:pt x="131394" y="312483"/>
                </a:lnTo>
                <a:lnTo>
                  <a:pt x="129667" y="321348"/>
                </a:lnTo>
                <a:lnTo>
                  <a:pt x="131394" y="330212"/>
                </a:lnTo>
                <a:lnTo>
                  <a:pt x="136563" y="338010"/>
                </a:lnTo>
                <a:lnTo>
                  <a:pt x="144360" y="343179"/>
                </a:lnTo>
                <a:lnTo>
                  <a:pt x="153225" y="344906"/>
                </a:lnTo>
                <a:lnTo>
                  <a:pt x="162077" y="343179"/>
                </a:lnTo>
                <a:lnTo>
                  <a:pt x="169875" y="338010"/>
                </a:lnTo>
                <a:lnTo>
                  <a:pt x="175056" y="330212"/>
                </a:lnTo>
                <a:lnTo>
                  <a:pt x="176771" y="321348"/>
                </a:lnTo>
                <a:close/>
              </a:path>
              <a:path w="474980" h="474980">
                <a:moveTo>
                  <a:pt x="176784" y="153225"/>
                </a:moveTo>
                <a:lnTo>
                  <a:pt x="175056" y="144360"/>
                </a:lnTo>
                <a:lnTo>
                  <a:pt x="169875" y="136575"/>
                </a:lnTo>
                <a:lnTo>
                  <a:pt x="162090" y="131394"/>
                </a:lnTo>
                <a:lnTo>
                  <a:pt x="153225" y="129679"/>
                </a:lnTo>
                <a:lnTo>
                  <a:pt x="144360" y="131394"/>
                </a:lnTo>
                <a:lnTo>
                  <a:pt x="136575" y="136575"/>
                </a:lnTo>
                <a:lnTo>
                  <a:pt x="131394" y="144360"/>
                </a:lnTo>
                <a:lnTo>
                  <a:pt x="129667" y="153225"/>
                </a:lnTo>
                <a:lnTo>
                  <a:pt x="131394" y="162090"/>
                </a:lnTo>
                <a:lnTo>
                  <a:pt x="136575" y="169875"/>
                </a:lnTo>
                <a:lnTo>
                  <a:pt x="144360" y="175056"/>
                </a:lnTo>
                <a:lnTo>
                  <a:pt x="153225" y="176784"/>
                </a:lnTo>
                <a:lnTo>
                  <a:pt x="162090" y="175056"/>
                </a:lnTo>
                <a:lnTo>
                  <a:pt x="169875" y="169875"/>
                </a:lnTo>
                <a:lnTo>
                  <a:pt x="175056" y="162090"/>
                </a:lnTo>
                <a:lnTo>
                  <a:pt x="176784" y="153225"/>
                </a:lnTo>
                <a:close/>
              </a:path>
              <a:path w="474980" h="474980">
                <a:moveTo>
                  <a:pt x="209016" y="261874"/>
                </a:moveTo>
                <a:lnTo>
                  <a:pt x="201853" y="249478"/>
                </a:lnTo>
                <a:lnTo>
                  <a:pt x="193941" y="247357"/>
                </a:lnTo>
                <a:lnTo>
                  <a:pt x="187744" y="250939"/>
                </a:lnTo>
                <a:lnTo>
                  <a:pt x="181546" y="254520"/>
                </a:lnTo>
                <a:lnTo>
                  <a:pt x="179412" y="262432"/>
                </a:lnTo>
                <a:lnTo>
                  <a:pt x="186575" y="274828"/>
                </a:lnTo>
                <a:lnTo>
                  <a:pt x="194500" y="276961"/>
                </a:lnTo>
                <a:lnTo>
                  <a:pt x="206895" y="269798"/>
                </a:lnTo>
                <a:lnTo>
                  <a:pt x="209016" y="261874"/>
                </a:lnTo>
                <a:close/>
              </a:path>
              <a:path w="474980" h="474980">
                <a:moveTo>
                  <a:pt x="209016" y="212699"/>
                </a:moveTo>
                <a:lnTo>
                  <a:pt x="206895" y="204787"/>
                </a:lnTo>
                <a:lnTo>
                  <a:pt x="200698" y="201206"/>
                </a:lnTo>
                <a:lnTo>
                  <a:pt x="194500" y="197624"/>
                </a:lnTo>
                <a:lnTo>
                  <a:pt x="186575" y="199745"/>
                </a:lnTo>
                <a:lnTo>
                  <a:pt x="179425" y="212153"/>
                </a:lnTo>
                <a:lnTo>
                  <a:pt x="181546" y="220078"/>
                </a:lnTo>
                <a:lnTo>
                  <a:pt x="193941" y="227228"/>
                </a:lnTo>
                <a:lnTo>
                  <a:pt x="201853" y="225107"/>
                </a:lnTo>
                <a:lnTo>
                  <a:pt x="209016" y="212699"/>
                </a:lnTo>
                <a:close/>
              </a:path>
              <a:path w="474980" h="474980">
                <a:moveTo>
                  <a:pt x="250240" y="279869"/>
                </a:moveTo>
                <a:lnTo>
                  <a:pt x="244449" y="274066"/>
                </a:lnTo>
                <a:lnTo>
                  <a:pt x="230136" y="274066"/>
                </a:lnTo>
                <a:lnTo>
                  <a:pt x="224332" y="279869"/>
                </a:lnTo>
                <a:lnTo>
                  <a:pt x="224332" y="287020"/>
                </a:lnTo>
                <a:lnTo>
                  <a:pt x="224332" y="294170"/>
                </a:lnTo>
                <a:lnTo>
                  <a:pt x="230136" y="299974"/>
                </a:lnTo>
                <a:lnTo>
                  <a:pt x="244449" y="299974"/>
                </a:lnTo>
                <a:lnTo>
                  <a:pt x="250240" y="294170"/>
                </a:lnTo>
                <a:lnTo>
                  <a:pt x="250240" y="279869"/>
                </a:lnTo>
                <a:close/>
              </a:path>
              <a:path w="474980" h="474980">
                <a:moveTo>
                  <a:pt x="250240" y="180416"/>
                </a:moveTo>
                <a:lnTo>
                  <a:pt x="244436" y="174612"/>
                </a:lnTo>
                <a:lnTo>
                  <a:pt x="230124" y="174612"/>
                </a:lnTo>
                <a:lnTo>
                  <a:pt x="224332" y="180416"/>
                </a:lnTo>
                <a:lnTo>
                  <a:pt x="224332" y="194716"/>
                </a:lnTo>
                <a:lnTo>
                  <a:pt x="230124" y="200520"/>
                </a:lnTo>
                <a:lnTo>
                  <a:pt x="244436" y="200520"/>
                </a:lnTo>
                <a:lnTo>
                  <a:pt x="250240" y="194716"/>
                </a:lnTo>
                <a:lnTo>
                  <a:pt x="250240" y="187566"/>
                </a:lnTo>
                <a:lnTo>
                  <a:pt x="250240" y="180416"/>
                </a:lnTo>
                <a:close/>
              </a:path>
              <a:path w="474980" h="474980">
                <a:moveTo>
                  <a:pt x="260832" y="356171"/>
                </a:moveTo>
                <a:lnTo>
                  <a:pt x="258991" y="347002"/>
                </a:lnTo>
                <a:lnTo>
                  <a:pt x="253936" y="339521"/>
                </a:lnTo>
                <a:lnTo>
                  <a:pt x="246456" y="334479"/>
                </a:lnTo>
                <a:lnTo>
                  <a:pt x="237274" y="332625"/>
                </a:lnTo>
                <a:lnTo>
                  <a:pt x="228117" y="334479"/>
                </a:lnTo>
                <a:lnTo>
                  <a:pt x="220624" y="339521"/>
                </a:lnTo>
                <a:lnTo>
                  <a:pt x="215582" y="347002"/>
                </a:lnTo>
                <a:lnTo>
                  <a:pt x="213728" y="356171"/>
                </a:lnTo>
                <a:lnTo>
                  <a:pt x="215582" y="365340"/>
                </a:lnTo>
                <a:lnTo>
                  <a:pt x="220624" y="372833"/>
                </a:lnTo>
                <a:lnTo>
                  <a:pt x="228117" y="377875"/>
                </a:lnTo>
                <a:lnTo>
                  <a:pt x="237274" y="379717"/>
                </a:lnTo>
                <a:lnTo>
                  <a:pt x="246456" y="377875"/>
                </a:lnTo>
                <a:lnTo>
                  <a:pt x="253936" y="372833"/>
                </a:lnTo>
                <a:lnTo>
                  <a:pt x="258991" y="365340"/>
                </a:lnTo>
                <a:lnTo>
                  <a:pt x="260832" y="356171"/>
                </a:lnTo>
                <a:close/>
              </a:path>
              <a:path w="474980" h="474980">
                <a:moveTo>
                  <a:pt x="260845" y="118402"/>
                </a:moveTo>
                <a:lnTo>
                  <a:pt x="258991" y="109245"/>
                </a:lnTo>
                <a:lnTo>
                  <a:pt x="253936" y="101752"/>
                </a:lnTo>
                <a:lnTo>
                  <a:pt x="246456" y="96710"/>
                </a:lnTo>
                <a:lnTo>
                  <a:pt x="237286" y="94856"/>
                </a:lnTo>
                <a:lnTo>
                  <a:pt x="228117" y="96710"/>
                </a:lnTo>
                <a:lnTo>
                  <a:pt x="220637" y="101752"/>
                </a:lnTo>
                <a:lnTo>
                  <a:pt x="215582" y="109245"/>
                </a:lnTo>
                <a:lnTo>
                  <a:pt x="213728" y="118402"/>
                </a:lnTo>
                <a:lnTo>
                  <a:pt x="215582" y="127584"/>
                </a:lnTo>
                <a:lnTo>
                  <a:pt x="220637" y="135064"/>
                </a:lnTo>
                <a:lnTo>
                  <a:pt x="228117" y="140119"/>
                </a:lnTo>
                <a:lnTo>
                  <a:pt x="237286" y="141960"/>
                </a:lnTo>
                <a:lnTo>
                  <a:pt x="246456" y="140119"/>
                </a:lnTo>
                <a:lnTo>
                  <a:pt x="253936" y="135064"/>
                </a:lnTo>
                <a:lnTo>
                  <a:pt x="258991" y="127584"/>
                </a:lnTo>
                <a:lnTo>
                  <a:pt x="260845" y="118402"/>
                </a:lnTo>
                <a:close/>
              </a:path>
              <a:path w="474980" h="474980">
                <a:moveTo>
                  <a:pt x="268693" y="443166"/>
                </a:moveTo>
                <a:lnTo>
                  <a:pt x="266230" y="430936"/>
                </a:lnTo>
                <a:lnTo>
                  <a:pt x="259499" y="420954"/>
                </a:lnTo>
                <a:lnTo>
                  <a:pt x="249516" y="414223"/>
                </a:lnTo>
                <a:lnTo>
                  <a:pt x="237286" y="411746"/>
                </a:lnTo>
                <a:lnTo>
                  <a:pt x="225069" y="414223"/>
                </a:lnTo>
                <a:lnTo>
                  <a:pt x="215074" y="420954"/>
                </a:lnTo>
                <a:lnTo>
                  <a:pt x="208343" y="430936"/>
                </a:lnTo>
                <a:lnTo>
                  <a:pt x="205879" y="443166"/>
                </a:lnTo>
                <a:lnTo>
                  <a:pt x="208343" y="455396"/>
                </a:lnTo>
                <a:lnTo>
                  <a:pt x="215074" y="465378"/>
                </a:lnTo>
                <a:lnTo>
                  <a:pt x="225069" y="472109"/>
                </a:lnTo>
                <a:lnTo>
                  <a:pt x="237286" y="474573"/>
                </a:lnTo>
                <a:lnTo>
                  <a:pt x="249516" y="472109"/>
                </a:lnTo>
                <a:lnTo>
                  <a:pt x="259499" y="465378"/>
                </a:lnTo>
                <a:lnTo>
                  <a:pt x="266230" y="455396"/>
                </a:lnTo>
                <a:lnTo>
                  <a:pt x="268693" y="443166"/>
                </a:lnTo>
                <a:close/>
              </a:path>
              <a:path w="474980" h="474980">
                <a:moveTo>
                  <a:pt x="268693" y="31419"/>
                </a:moveTo>
                <a:lnTo>
                  <a:pt x="266230" y="19189"/>
                </a:lnTo>
                <a:lnTo>
                  <a:pt x="259486" y="9207"/>
                </a:lnTo>
                <a:lnTo>
                  <a:pt x="249504" y="2476"/>
                </a:lnTo>
                <a:lnTo>
                  <a:pt x="237274" y="0"/>
                </a:lnTo>
                <a:lnTo>
                  <a:pt x="225056" y="2476"/>
                </a:lnTo>
                <a:lnTo>
                  <a:pt x="215074" y="9207"/>
                </a:lnTo>
                <a:lnTo>
                  <a:pt x="208343" y="19189"/>
                </a:lnTo>
                <a:lnTo>
                  <a:pt x="205879" y="31419"/>
                </a:lnTo>
                <a:lnTo>
                  <a:pt x="208343" y="43649"/>
                </a:lnTo>
                <a:lnTo>
                  <a:pt x="215074" y="53632"/>
                </a:lnTo>
                <a:lnTo>
                  <a:pt x="225056" y="60363"/>
                </a:lnTo>
                <a:lnTo>
                  <a:pt x="237274" y="62826"/>
                </a:lnTo>
                <a:lnTo>
                  <a:pt x="249504" y="60363"/>
                </a:lnTo>
                <a:lnTo>
                  <a:pt x="259486" y="53632"/>
                </a:lnTo>
                <a:lnTo>
                  <a:pt x="266230" y="43649"/>
                </a:lnTo>
                <a:lnTo>
                  <a:pt x="268693" y="31419"/>
                </a:lnTo>
                <a:close/>
              </a:path>
              <a:path w="474980" h="474980">
                <a:moveTo>
                  <a:pt x="295148" y="262432"/>
                </a:moveTo>
                <a:lnTo>
                  <a:pt x="293027" y="254508"/>
                </a:lnTo>
                <a:lnTo>
                  <a:pt x="280631" y="247357"/>
                </a:lnTo>
                <a:lnTo>
                  <a:pt x="272707" y="249478"/>
                </a:lnTo>
                <a:lnTo>
                  <a:pt x="265544" y="261874"/>
                </a:lnTo>
                <a:lnTo>
                  <a:pt x="267677" y="269798"/>
                </a:lnTo>
                <a:lnTo>
                  <a:pt x="273875" y="273380"/>
                </a:lnTo>
                <a:lnTo>
                  <a:pt x="280073" y="276961"/>
                </a:lnTo>
                <a:lnTo>
                  <a:pt x="287985" y="274828"/>
                </a:lnTo>
                <a:lnTo>
                  <a:pt x="295148" y="262432"/>
                </a:lnTo>
                <a:close/>
              </a:path>
              <a:path w="474980" h="474980">
                <a:moveTo>
                  <a:pt x="295148" y="212153"/>
                </a:moveTo>
                <a:lnTo>
                  <a:pt x="287985" y="199758"/>
                </a:lnTo>
                <a:lnTo>
                  <a:pt x="280073" y="197624"/>
                </a:lnTo>
                <a:lnTo>
                  <a:pt x="267677" y="204774"/>
                </a:lnTo>
                <a:lnTo>
                  <a:pt x="265557" y="212699"/>
                </a:lnTo>
                <a:lnTo>
                  <a:pt x="272707" y="225107"/>
                </a:lnTo>
                <a:lnTo>
                  <a:pt x="280631" y="227228"/>
                </a:lnTo>
                <a:lnTo>
                  <a:pt x="286829" y="223647"/>
                </a:lnTo>
                <a:lnTo>
                  <a:pt x="293027" y="220065"/>
                </a:lnTo>
                <a:lnTo>
                  <a:pt x="295148" y="212153"/>
                </a:lnTo>
                <a:close/>
              </a:path>
              <a:path w="474980" h="474980">
                <a:moveTo>
                  <a:pt x="344893" y="153225"/>
                </a:moveTo>
                <a:lnTo>
                  <a:pt x="343179" y="144360"/>
                </a:lnTo>
                <a:lnTo>
                  <a:pt x="338010" y="136575"/>
                </a:lnTo>
                <a:lnTo>
                  <a:pt x="330212" y="131394"/>
                </a:lnTo>
                <a:lnTo>
                  <a:pt x="321348" y="129667"/>
                </a:lnTo>
                <a:lnTo>
                  <a:pt x="312483" y="131394"/>
                </a:lnTo>
                <a:lnTo>
                  <a:pt x="304698" y="136575"/>
                </a:lnTo>
                <a:lnTo>
                  <a:pt x="299516" y="144360"/>
                </a:lnTo>
                <a:lnTo>
                  <a:pt x="297789" y="153225"/>
                </a:lnTo>
                <a:lnTo>
                  <a:pt x="299516" y="162090"/>
                </a:lnTo>
                <a:lnTo>
                  <a:pt x="304698" y="169887"/>
                </a:lnTo>
                <a:lnTo>
                  <a:pt x="312483" y="175056"/>
                </a:lnTo>
                <a:lnTo>
                  <a:pt x="321348" y="176784"/>
                </a:lnTo>
                <a:lnTo>
                  <a:pt x="330212" y="175056"/>
                </a:lnTo>
                <a:lnTo>
                  <a:pt x="338010" y="169887"/>
                </a:lnTo>
                <a:lnTo>
                  <a:pt x="343179" y="162090"/>
                </a:lnTo>
                <a:lnTo>
                  <a:pt x="344893" y="153225"/>
                </a:lnTo>
                <a:close/>
              </a:path>
              <a:path w="474980" h="474980">
                <a:moveTo>
                  <a:pt x="344906" y="321348"/>
                </a:moveTo>
                <a:lnTo>
                  <a:pt x="343179" y="312496"/>
                </a:lnTo>
                <a:lnTo>
                  <a:pt x="337997" y="304698"/>
                </a:lnTo>
                <a:lnTo>
                  <a:pt x="330212" y="299529"/>
                </a:lnTo>
                <a:lnTo>
                  <a:pt x="321348" y="297802"/>
                </a:lnTo>
                <a:lnTo>
                  <a:pt x="312483" y="299529"/>
                </a:lnTo>
                <a:lnTo>
                  <a:pt x="304698" y="304698"/>
                </a:lnTo>
                <a:lnTo>
                  <a:pt x="299516" y="312496"/>
                </a:lnTo>
                <a:lnTo>
                  <a:pt x="297802" y="321348"/>
                </a:lnTo>
                <a:lnTo>
                  <a:pt x="299516" y="330212"/>
                </a:lnTo>
                <a:lnTo>
                  <a:pt x="304698" y="338010"/>
                </a:lnTo>
                <a:lnTo>
                  <a:pt x="312483" y="343179"/>
                </a:lnTo>
                <a:lnTo>
                  <a:pt x="321348" y="344906"/>
                </a:lnTo>
                <a:lnTo>
                  <a:pt x="330212" y="343179"/>
                </a:lnTo>
                <a:lnTo>
                  <a:pt x="337997" y="338010"/>
                </a:lnTo>
                <a:lnTo>
                  <a:pt x="343179" y="330212"/>
                </a:lnTo>
                <a:lnTo>
                  <a:pt x="344906" y="321348"/>
                </a:lnTo>
                <a:close/>
              </a:path>
              <a:path w="474980" h="474980">
                <a:moveTo>
                  <a:pt x="371398" y="411695"/>
                </a:moveTo>
                <a:lnTo>
                  <a:pt x="367423" y="399872"/>
                </a:lnTo>
                <a:lnTo>
                  <a:pt x="359168" y="390525"/>
                </a:lnTo>
                <a:lnTo>
                  <a:pt x="348348" y="385241"/>
                </a:lnTo>
                <a:lnTo>
                  <a:pt x="336346" y="384403"/>
                </a:lnTo>
                <a:lnTo>
                  <a:pt x="324523" y="388391"/>
                </a:lnTo>
                <a:lnTo>
                  <a:pt x="315163" y="396633"/>
                </a:lnTo>
                <a:lnTo>
                  <a:pt x="309880" y="407454"/>
                </a:lnTo>
                <a:lnTo>
                  <a:pt x="309054" y="419468"/>
                </a:lnTo>
                <a:lnTo>
                  <a:pt x="313016" y="431292"/>
                </a:lnTo>
                <a:lnTo>
                  <a:pt x="321271" y="440639"/>
                </a:lnTo>
                <a:lnTo>
                  <a:pt x="332092" y="445922"/>
                </a:lnTo>
                <a:lnTo>
                  <a:pt x="344106" y="446760"/>
                </a:lnTo>
                <a:lnTo>
                  <a:pt x="355917" y="442785"/>
                </a:lnTo>
                <a:lnTo>
                  <a:pt x="365277" y="434530"/>
                </a:lnTo>
                <a:lnTo>
                  <a:pt x="370560" y="423710"/>
                </a:lnTo>
                <a:lnTo>
                  <a:pt x="371398" y="411695"/>
                </a:lnTo>
                <a:close/>
              </a:path>
              <a:path w="474980" h="474980">
                <a:moveTo>
                  <a:pt x="371398" y="62877"/>
                </a:moveTo>
                <a:lnTo>
                  <a:pt x="370560" y="50863"/>
                </a:lnTo>
                <a:lnTo>
                  <a:pt x="365277" y="40055"/>
                </a:lnTo>
                <a:lnTo>
                  <a:pt x="355930" y="31800"/>
                </a:lnTo>
                <a:lnTo>
                  <a:pt x="344106" y="27825"/>
                </a:lnTo>
                <a:lnTo>
                  <a:pt x="332092" y="28663"/>
                </a:lnTo>
                <a:lnTo>
                  <a:pt x="321271" y="33934"/>
                </a:lnTo>
                <a:lnTo>
                  <a:pt x="313029" y="43294"/>
                </a:lnTo>
                <a:lnTo>
                  <a:pt x="309054" y="55118"/>
                </a:lnTo>
                <a:lnTo>
                  <a:pt x="309892" y="67132"/>
                </a:lnTo>
                <a:lnTo>
                  <a:pt x="315163" y="77952"/>
                </a:lnTo>
                <a:lnTo>
                  <a:pt x="324523" y="86194"/>
                </a:lnTo>
                <a:lnTo>
                  <a:pt x="336346" y="90170"/>
                </a:lnTo>
                <a:lnTo>
                  <a:pt x="348348" y="89331"/>
                </a:lnTo>
                <a:lnTo>
                  <a:pt x="359168" y="84061"/>
                </a:lnTo>
                <a:lnTo>
                  <a:pt x="367423" y="74701"/>
                </a:lnTo>
                <a:lnTo>
                  <a:pt x="371398" y="62877"/>
                </a:lnTo>
                <a:close/>
              </a:path>
              <a:path w="474980" h="474980">
                <a:moveTo>
                  <a:pt x="379717" y="237286"/>
                </a:moveTo>
                <a:lnTo>
                  <a:pt x="377863" y="228117"/>
                </a:lnTo>
                <a:lnTo>
                  <a:pt x="372821" y="220637"/>
                </a:lnTo>
                <a:lnTo>
                  <a:pt x="365340" y="215582"/>
                </a:lnTo>
                <a:lnTo>
                  <a:pt x="356171" y="213741"/>
                </a:lnTo>
                <a:lnTo>
                  <a:pt x="347002" y="215582"/>
                </a:lnTo>
                <a:lnTo>
                  <a:pt x="339509" y="220637"/>
                </a:lnTo>
                <a:lnTo>
                  <a:pt x="334467" y="228117"/>
                </a:lnTo>
                <a:lnTo>
                  <a:pt x="332625" y="237286"/>
                </a:lnTo>
                <a:lnTo>
                  <a:pt x="334467" y="246456"/>
                </a:lnTo>
                <a:lnTo>
                  <a:pt x="339509" y="253949"/>
                </a:lnTo>
                <a:lnTo>
                  <a:pt x="347002" y="258991"/>
                </a:lnTo>
                <a:lnTo>
                  <a:pt x="356171" y="260845"/>
                </a:lnTo>
                <a:lnTo>
                  <a:pt x="365340" y="258991"/>
                </a:lnTo>
                <a:lnTo>
                  <a:pt x="372821" y="253949"/>
                </a:lnTo>
                <a:lnTo>
                  <a:pt x="377863" y="246456"/>
                </a:lnTo>
                <a:lnTo>
                  <a:pt x="379717" y="237286"/>
                </a:lnTo>
                <a:close/>
              </a:path>
              <a:path w="474980" h="474980">
                <a:moveTo>
                  <a:pt x="446747" y="344106"/>
                </a:moveTo>
                <a:lnTo>
                  <a:pt x="445909" y="332092"/>
                </a:lnTo>
                <a:lnTo>
                  <a:pt x="440639" y="321284"/>
                </a:lnTo>
                <a:lnTo>
                  <a:pt x="431292" y="313029"/>
                </a:lnTo>
                <a:lnTo>
                  <a:pt x="419468" y="309054"/>
                </a:lnTo>
                <a:lnTo>
                  <a:pt x="407454" y="309892"/>
                </a:lnTo>
                <a:lnTo>
                  <a:pt x="396621" y="315175"/>
                </a:lnTo>
                <a:lnTo>
                  <a:pt x="388378" y="324523"/>
                </a:lnTo>
                <a:lnTo>
                  <a:pt x="384403" y="336346"/>
                </a:lnTo>
                <a:lnTo>
                  <a:pt x="385241" y="348361"/>
                </a:lnTo>
                <a:lnTo>
                  <a:pt x="390525" y="359181"/>
                </a:lnTo>
                <a:lnTo>
                  <a:pt x="399872" y="367423"/>
                </a:lnTo>
                <a:lnTo>
                  <a:pt x="411695" y="371398"/>
                </a:lnTo>
                <a:lnTo>
                  <a:pt x="423710" y="370560"/>
                </a:lnTo>
                <a:lnTo>
                  <a:pt x="434530" y="365290"/>
                </a:lnTo>
                <a:lnTo>
                  <a:pt x="442772" y="355930"/>
                </a:lnTo>
                <a:lnTo>
                  <a:pt x="446747" y="344106"/>
                </a:lnTo>
                <a:close/>
              </a:path>
              <a:path w="474980" h="474980">
                <a:moveTo>
                  <a:pt x="446747" y="130467"/>
                </a:moveTo>
                <a:lnTo>
                  <a:pt x="442772" y="118656"/>
                </a:lnTo>
                <a:lnTo>
                  <a:pt x="434530" y="109296"/>
                </a:lnTo>
                <a:lnTo>
                  <a:pt x="423710" y="104025"/>
                </a:lnTo>
                <a:lnTo>
                  <a:pt x="411695" y="103187"/>
                </a:lnTo>
                <a:lnTo>
                  <a:pt x="399872" y="107162"/>
                </a:lnTo>
                <a:lnTo>
                  <a:pt x="390525" y="115404"/>
                </a:lnTo>
                <a:lnTo>
                  <a:pt x="385241" y="126225"/>
                </a:lnTo>
                <a:lnTo>
                  <a:pt x="384403" y="138239"/>
                </a:lnTo>
                <a:lnTo>
                  <a:pt x="388378" y="150050"/>
                </a:lnTo>
                <a:lnTo>
                  <a:pt x="396633" y="159410"/>
                </a:lnTo>
                <a:lnTo>
                  <a:pt x="407454" y="164693"/>
                </a:lnTo>
                <a:lnTo>
                  <a:pt x="419455" y="165531"/>
                </a:lnTo>
                <a:lnTo>
                  <a:pt x="431279" y="161556"/>
                </a:lnTo>
                <a:lnTo>
                  <a:pt x="440639" y="153301"/>
                </a:lnTo>
                <a:lnTo>
                  <a:pt x="445909" y="142481"/>
                </a:lnTo>
                <a:lnTo>
                  <a:pt x="446747" y="130467"/>
                </a:lnTo>
                <a:close/>
              </a:path>
              <a:path w="474980" h="474980">
                <a:moveTo>
                  <a:pt x="474573" y="237286"/>
                </a:moveTo>
                <a:lnTo>
                  <a:pt x="472109" y="225069"/>
                </a:lnTo>
                <a:lnTo>
                  <a:pt x="465366" y="215087"/>
                </a:lnTo>
                <a:lnTo>
                  <a:pt x="455383" y="208356"/>
                </a:lnTo>
                <a:lnTo>
                  <a:pt x="443153" y="205879"/>
                </a:lnTo>
                <a:lnTo>
                  <a:pt x="430936" y="208356"/>
                </a:lnTo>
                <a:lnTo>
                  <a:pt x="420941" y="215087"/>
                </a:lnTo>
                <a:lnTo>
                  <a:pt x="414210" y="225069"/>
                </a:lnTo>
                <a:lnTo>
                  <a:pt x="411746" y="237286"/>
                </a:lnTo>
                <a:lnTo>
                  <a:pt x="414210" y="249516"/>
                </a:lnTo>
                <a:lnTo>
                  <a:pt x="420941" y="259499"/>
                </a:lnTo>
                <a:lnTo>
                  <a:pt x="430936" y="266230"/>
                </a:lnTo>
                <a:lnTo>
                  <a:pt x="443153" y="268693"/>
                </a:lnTo>
                <a:lnTo>
                  <a:pt x="455383" y="266230"/>
                </a:lnTo>
                <a:lnTo>
                  <a:pt x="465366" y="259499"/>
                </a:lnTo>
                <a:lnTo>
                  <a:pt x="472109" y="249516"/>
                </a:lnTo>
                <a:lnTo>
                  <a:pt x="474573" y="237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8804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Char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494135D-DF0E-A057-A16F-01D0E6806DD0}"/>
              </a:ext>
            </a:extLst>
          </p:cNvPr>
          <p:cNvSpPr/>
          <p:nvPr userDrawn="1"/>
        </p:nvSpPr>
        <p:spPr>
          <a:xfrm>
            <a:off x="277813" y="782151"/>
            <a:ext cx="5732107" cy="5778986"/>
          </a:xfrm>
          <a:prstGeom prst="roundRect">
            <a:avLst>
              <a:gd name="adj" fmla="val 191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2E8299F-10C0-3D54-F5EA-775E5DDC85E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23866" y="2095500"/>
            <a:ext cx="5040000" cy="299878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bg1"/>
                </a:solidFill>
                <a:latin typeface="+mn-lt"/>
              </a:defRPr>
            </a:lvl2pPr>
            <a:lvl3pPr>
              <a:defRPr b="1"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0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F51DF53-7A57-7591-630A-332C29C31FC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23866" y="1071659"/>
            <a:ext cx="5040000" cy="666749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  <a:lvl2pPr>
              <a:buSzPct val="120000"/>
              <a:defRPr>
                <a:solidFill>
                  <a:schemeClr val="bg1"/>
                </a:solidFill>
                <a:latin typeface="+mn-lt"/>
              </a:defRPr>
            </a:lvl2pPr>
            <a:lvl3pPr>
              <a:defRPr sz="2200" b="0">
                <a:solidFill>
                  <a:schemeClr val="bg1"/>
                </a:solidFill>
                <a:latin typeface="+mn-lt"/>
                <a:cs typeface="UKCEH Suisse Semibold" panose="020B0704000000000000" pitchFamily="34" charset="-78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0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Subheading 17pt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6DF94E8-6763-1C50-9DBB-8A61090719F6}"/>
              </a:ext>
            </a:extLst>
          </p:cNvPr>
          <p:cNvSpPr/>
          <p:nvPr userDrawn="1"/>
        </p:nvSpPr>
        <p:spPr>
          <a:xfrm>
            <a:off x="6189920" y="782150"/>
            <a:ext cx="5702043" cy="5778987"/>
          </a:xfrm>
          <a:prstGeom prst="roundRect">
            <a:avLst>
              <a:gd name="adj" fmla="val 191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FDD02B-0F00-0863-3AD3-4F2B71200ED5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520941" y="2095501"/>
            <a:ext cx="5040000" cy="29987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bg1"/>
                </a:solidFill>
                <a:latin typeface="+mn-lt"/>
              </a:defRPr>
            </a:lvl2pPr>
            <a:lvl3pPr>
              <a:defRPr b="1"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0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6"/>
            <a:r>
              <a:rPr lang="en-US" dirty="0"/>
              <a:t>Body Copy 22pt</a:t>
            </a:r>
          </a:p>
          <a:p>
            <a:pPr lvl="7"/>
            <a:r>
              <a:rPr lang="en-US" dirty="0"/>
              <a:t>Bullet 22pt</a:t>
            </a:r>
          </a:p>
          <a:p>
            <a:pPr lvl="8"/>
            <a:r>
              <a:rPr lang="en-US" dirty="0"/>
              <a:t>Subheading 24pt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153E186-2A7D-928C-A65C-E229E97C531C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520941" y="1096964"/>
            <a:ext cx="5040000" cy="666749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  <a:lvl2pPr>
              <a:buSzPct val="120000"/>
              <a:defRPr>
                <a:solidFill>
                  <a:schemeClr val="bg1"/>
                </a:solidFill>
                <a:latin typeface="+mn-lt"/>
              </a:defRPr>
            </a:lvl2pPr>
            <a:lvl3pPr>
              <a:defRPr sz="2200" b="0">
                <a:solidFill>
                  <a:schemeClr val="bg1"/>
                </a:solidFill>
                <a:latin typeface="+mn-lt"/>
                <a:cs typeface="UKCEH Suisse Semibold" panose="020B0704000000000000" pitchFamily="34" charset="-78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0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Subheading 17pt </a:t>
            </a:r>
          </a:p>
        </p:txBody>
      </p:sp>
    </p:spTree>
    <p:extLst>
      <p:ext uri="{BB962C8B-B14F-4D97-AF65-F5344CB8AC3E}">
        <p14:creationId xmlns:p14="http://schemas.microsoft.com/office/powerpoint/2010/main" val="15483480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Light Chart Comparison">
    <p:bg>
      <p:bgPr>
        <a:solidFill>
          <a:srgbClr val="EAF4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A1225B4-9AFE-C765-9443-404DA18886D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sX0" fmla="*/ 387755 w 12192000"/>
              <a:gd name="csY0" fmla="*/ 782151 h 6858000"/>
              <a:gd name="csX1" fmla="*/ 277813 w 12192000"/>
              <a:gd name="csY1" fmla="*/ 892093 h 6858000"/>
              <a:gd name="csX2" fmla="*/ 277813 w 12192000"/>
              <a:gd name="csY2" fmla="*/ 6451195 h 6858000"/>
              <a:gd name="csX3" fmla="*/ 387755 w 12192000"/>
              <a:gd name="csY3" fmla="*/ 6561137 h 6858000"/>
              <a:gd name="csX4" fmla="*/ 5899978 w 12192000"/>
              <a:gd name="csY4" fmla="*/ 6561137 h 6858000"/>
              <a:gd name="csX5" fmla="*/ 6009920 w 12192000"/>
              <a:gd name="csY5" fmla="*/ 6451195 h 6858000"/>
              <a:gd name="csX6" fmla="*/ 6009920 w 12192000"/>
              <a:gd name="csY6" fmla="*/ 892093 h 6858000"/>
              <a:gd name="csX7" fmla="*/ 5899978 w 12192000"/>
              <a:gd name="csY7" fmla="*/ 782151 h 6858000"/>
              <a:gd name="csX8" fmla="*/ 6299285 w 12192000"/>
              <a:gd name="csY8" fmla="*/ 782150 h 6858000"/>
              <a:gd name="csX9" fmla="*/ 6189920 w 12192000"/>
              <a:gd name="csY9" fmla="*/ 891515 h 6858000"/>
              <a:gd name="csX10" fmla="*/ 6189920 w 12192000"/>
              <a:gd name="csY10" fmla="*/ 6451772 h 6858000"/>
              <a:gd name="csX11" fmla="*/ 6299285 w 12192000"/>
              <a:gd name="csY11" fmla="*/ 6561137 h 6858000"/>
              <a:gd name="csX12" fmla="*/ 11782598 w 12192000"/>
              <a:gd name="csY12" fmla="*/ 6561137 h 6858000"/>
              <a:gd name="csX13" fmla="*/ 11891963 w 12192000"/>
              <a:gd name="csY13" fmla="*/ 6451772 h 6858000"/>
              <a:gd name="csX14" fmla="*/ 11891963 w 12192000"/>
              <a:gd name="csY14" fmla="*/ 891515 h 6858000"/>
              <a:gd name="csX15" fmla="*/ 11782598 w 12192000"/>
              <a:gd name="csY15" fmla="*/ 782150 h 6858000"/>
              <a:gd name="csX16" fmla="*/ 0 w 12192000"/>
              <a:gd name="csY16" fmla="*/ 0 h 6858000"/>
              <a:gd name="csX17" fmla="*/ 12192000 w 12192000"/>
              <a:gd name="csY17" fmla="*/ 0 h 6858000"/>
              <a:gd name="csX18" fmla="*/ 12192000 w 12192000"/>
              <a:gd name="csY18" fmla="*/ 6858000 h 6858000"/>
              <a:gd name="csX19" fmla="*/ 0 w 12192000"/>
              <a:gd name="csY19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12192000" h="6858000">
                <a:moveTo>
                  <a:pt x="387755" y="782151"/>
                </a:moveTo>
                <a:cubicBezTo>
                  <a:pt x="327036" y="782151"/>
                  <a:pt x="277813" y="831374"/>
                  <a:pt x="277813" y="892093"/>
                </a:cubicBezTo>
                <a:lnTo>
                  <a:pt x="277813" y="6451195"/>
                </a:lnTo>
                <a:cubicBezTo>
                  <a:pt x="277813" y="6511914"/>
                  <a:pt x="327036" y="6561137"/>
                  <a:pt x="387755" y="6561137"/>
                </a:cubicBezTo>
                <a:lnTo>
                  <a:pt x="5899978" y="6561137"/>
                </a:lnTo>
                <a:cubicBezTo>
                  <a:pt x="5960697" y="6561137"/>
                  <a:pt x="6009920" y="6511914"/>
                  <a:pt x="6009920" y="6451195"/>
                </a:cubicBezTo>
                <a:lnTo>
                  <a:pt x="6009920" y="892093"/>
                </a:lnTo>
                <a:cubicBezTo>
                  <a:pt x="6009920" y="831374"/>
                  <a:pt x="5960697" y="782151"/>
                  <a:pt x="5899978" y="782151"/>
                </a:cubicBezTo>
                <a:close/>
                <a:moveTo>
                  <a:pt x="6299285" y="782150"/>
                </a:moveTo>
                <a:cubicBezTo>
                  <a:pt x="6238884" y="782150"/>
                  <a:pt x="6189920" y="831114"/>
                  <a:pt x="6189920" y="891515"/>
                </a:cubicBezTo>
                <a:lnTo>
                  <a:pt x="6189920" y="6451772"/>
                </a:lnTo>
                <a:cubicBezTo>
                  <a:pt x="6189920" y="6512173"/>
                  <a:pt x="6238884" y="6561137"/>
                  <a:pt x="6299285" y="6561137"/>
                </a:cubicBezTo>
                <a:lnTo>
                  <a:pt x="11782598" y="6561137"/>
                </a:lnTo>
                <a:cubicBezTo>
                  <a:pt x="11842999" y="6561137"/>
                  <a:pt x="11891963" y="6512173"/>
                  <a:pt x="11891963" y="6451772"/>
                </a:cubicBezTo>
                <a:lnTo>
                  <a:pt x="11891963" y="891515"/>
                </a:lnTo>
                <a:cubicBezTo>
                  <a:pt x="11891963" y="831114"/>
                  <a:pt x="11842999" y="782150"/>
                  <a:pt x="11782598" y="78215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FDD02B-0F00-0863-3AD3-4F2B71200ED5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520941" y="2095501"/>
            <a:ext cx="5040000" cy="299878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6"/>
            <a:r>
              <a:rPr lang="en-US" dirty="0"/>
              <a:t>Body Copy 22pt</a:t>
            </a:r>
          </a:p>
          <a:p>
            <a:pPr lvl="7"/>
            <a:r>
              <a:rPr lang="en-US" dirty="0"/>
              <a:t>Bullet 22pt</a:t>
            </a:r>
          </a:p>
          <a:p>
            <a:pPr lvl="8"/>
            <a:r>
              <a:rPr lang="en-US" dirty="0"/>
              <a:t>Subheading 24pt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4A0BE7B-A022-929F-7620-760547156F84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520941" y="1096964"/>
            <a:ext cx="5040000" cy="632041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sz="2200" b="0">
                <a:solidFill>
                  <a:schemeClr val="tx1"/>
                </a:solidFill>
                <a:latin typeface="+mj-lt"/>
                <a:cs typeface="UKCEH Suisse Medium" panose="020B0604000000000000" pitchFamily="34" charset="-78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Subheading 22pt </a:t>
            </a:r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B3B549B9-2805-2306-462A-8C93C2786CA6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F5D3FF9-B3BC-46B0-C98B-8A1ADD142231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1A88413-2D3D-4E73-2702-1DBAA70E1C4A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5CDB6DB0-D403-F80C-CFE3-E0102DA67D9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2BDA4C64-D991-F5F6-55F2-AFFC079C6618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88984EE-F5FC-55FC-E678-6D0C4307C8EC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9CA07727-D72F-1CC7-1A32-B7FA43CC764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113ED8ED-9ABC-3146-AFF5-3141B3C3ECD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4" name="object 8">
            <a:extLst>
              <a:ext uri="{FF2B5EF4-FFF2-40B4-BE49-F238E27FC236}">
                <a16:creationId xmlns:a16="http://schemas.microsoft.com/office/drawing/2014/main" id="{2B4878A3-6CAE-64F7-6260-3E0A8145EDFC}"/>
              </a:ext>
            </a:extLst>
          </p:cNvPr>
          <p:cNvSpPr/>
          <p:nvPr userDrawn="1"/>
        </p:nvSpPr>
        <p:spPr>
          <a:xfrm>
            <a:off x="478824" y="191457"/>
            <a:ext cx="753956" cy="175204"/>
          </a:xfrm>
          <a:custGeom>
            <a:avLst/>
            <a:gdLst/>
            <a:ahLst/>
            <a:cxnLst/>
            <a:rect l="l" t="t" r="r" b="b"/>
            <a:pathLst>
              <a:path w="1243330" h="288925">
                <a:moveTo>
                  <a:pt x="39223" y="4994"/>
                </a:moveTo>
                <a:lnTo>
                  <a:pt x="0" y="4994"/>
                </a:lnTo>
                <a:lnTo>
                  <a:pt x="0" y="170361"/>
                </a:lnTo>
                <a:lnTo>
                  <a:pt x="6495" y="225537"/>
                </a:lnTo>
                <a:lnTo>
                  <a:pt x="26582" y="262179"/>
                </a:lnTo>
                <a:lnTo>
                  <a:pt x="61163" y="282523"/>
                </a:lnTo>
                <a:lnTo>
                  <a:pt x="111137" y="288807"/>
                </a:lnTo>
                <a:lnTo>
                  <a:pt x="162919" y="281285"/>
                </a:lnTo>
                <a:lnTo>
                  <a:pt x="197719" y="258621"/>
                </a:lnTo>
                <a:lnTo>
                  <a:pt x="199605" y="254966"/>
                </a:lnTo>
                <a:lnTo>
                  <a:pt x="111137" y="254966"/>
                </a:lnTo>
                <a:lnTo>
                  <a:pt x="77840" y="250140"/>
                </a:lnTo>
                <a:lnTo>
                  <a:pt x="55571" y="235401"/>
                </a:lnTo>
                <a:lnTo>
                  <a:pt x="43106" y="210350"/>
                </a:lnTo>
                <a:lnTo>
                  <a:pt x="39223" y="174591"/>
                </a:lnTo>
                <a:lnTo>
                  <a:pt x="39223" y="4994"/>
                </a:lnTo>
                <a:close/>
              </a:path>
              <a:path w="1243330" h="288925">
                <a:moveTo>
                  <a:pt x="223438" y="4994"/>
                </a:moveTo>
                <a:lnTo>
                  <a:pt x="184214" y="4994"/>
                </a:lnTo>
                <a:lnTo>
                  <a:pt x="184214" y="170361"/>
                </a:lnTo>
                <a:lnTo>
                  <a:pt x="180314" y="206781"/>
                </a:lnTo>
                <a:lnTo>
                  <a:pt x="167725" y="233286"/>
                </a:lnTo>
                <a:lnTo>
                  <a:pt x="145111" y="249479"/>
                </a:lnTo>
                <a:lnTo>
                  <a:pt x="111137" y="254966"/>
                </a:lnTo>
                <a:lnTo>
                  <a:pt x="199605" y="254966"/>
                </a:lnTo>
                <a:lnTo>
                  <a:pt x="217302" y="220669"/>
                </a:lnTo>
                <a:lnTo>
                  <a:pt x="223438" y="167282"/>
                </a:lnTo>
                <a:lnTo>
                  <a:pt x="223438" y="4994"/>
                </a:lnTo>
                <a:close/>
              </a:path>
              <a:path w="1243330" h="288925">
                <a:moveTo>
                  <a:pt x="313037" y="4994"/>
                </a:moveTo>
                <a:lnTo>
                  <a:pt x="273813" y="4994"/>
                </a:lnTo>
                <a:lnTo>
                  <a:pt x="273813" y="283802"/>
                </a:lnTo>
                <a:lnTo>
                  <a:pt x="313037" y="283802"/>
                </a:lnTo>
                <a:lnTo>
                  <a:pt x="313037" y="196130"/>
                </a:lnTo>
                <a:lnTo>
                  <a:pt x="356879" y="147670"/>
                </a:lnTo>
                <a:lnTo>
                  <a:pt x="403714" y="147670"/>
                </a:lnTo>
                <a:lnTo>
                  <a:pt x="402092" y="145367"/>
                </a:lnTo>
                <a:lnTo>
                  <a:pt x="313037" y="145367"/>
                </a:lnTo>
                <a:lnTo>
                  <a:pt x="313037" y="4994"/>
                </a:lnTo>
                <a:close/>
              </a:path>
              <a:path w="1243330" h="288925">
                <a:moveTo>
                  <a:pt x="403714" y="147670"/>
                </a:moveTo>
                <a:lnTo>
                  <a:pt x="356879" y="147670"/>
                </a:lnTo>
                <a:lnTo>
                  <a:pt x="452635" y="283802"/>
                </a:lnTo>
                <a:lnTo>
                  <a:pt x="499555" y="283802"/>
                </a:lnTo>
                <a:lnTo>
                  <a:pt x="403714" y="147670"/>
                </a:lnTo>
                <a:close/>
              </a:path>
              <a:path w="1243330" h="288925">
                <a:moveTo>
                  <a:pt x="487639" y="4994"/>
                </a:moveTo>
                <a:lnTo>
                  <a:pt x="438792" y="4994"/>
                </a:lnTo>
                <a:lnTo>
                  <a:pt x="313037" y="145367"/>
                </a:lnTo>
                <a:lnTo>
                  <a:pt x="402092" y="145367"/>
                </a:lnTo>
                <a:lnTo>
                  <a:pt x="383412" y="118834"/>
                </a:lnTo>
                <a:lnTo>
                  <a:pt x="487639" y="4994"/>
                </a:lnTo>
                <a:close/>
              </a:path>
              <a:path w="1243330" h="288925">
                <a:moveTo>
                  <a:pt x="630692" y="0"/>
                </a:moveTo>
                <a:lnTo>
                  <a:pt x="587086" y="6688"/>
                </a:lnTo>
                <a:lnTo>
                  <a:pt x="551180" y="25818"/>
                </a:lnTo>
                <a:lnTo>
                  <a:pt x="524117" y="55986"/>
                </a:lnTo>
                <a:lnTo>
                  <a:pt x="507040" y="95790"/>
                </a:lnTo>
                <a:lnTo>
                  <a:pt x="501094" y="143828"/>
                </a:lnTo>
                <a:lnTo>
                  <a:pt x="506546" y="191167"/>
                </a:lnTo>
                <a:lnTo>
                  <a:pt x="506572" y="191394"/>
                </a:lnTo>
                <a:lnTo>
                  <a:pt x="522590" y="231410"/>
                </a:lnTo>
                <a:lnTo>
                  <a:pt x="548520" y="262141"/>
                </a:lnTo>
                <a:lnTo>
                  <a:pt x="583737" y="281852"/>
                </a:lnTo>
                <a:lnTo>
                  <a:pt x="627614" y="288807"/>
                </a:lnTo>
                <a:lnTo>
                  <a:pt x="670222" y="282799"/>
                </a:lnTo>
                <a:lnTo>
                  <a:pt x="706016" y="264965"/>
                </a:lnTo>
                <a:lnTo>
                  <a:pt x="714428" y="255740"/>
                </a:lnTo>
                <a:lnTo>
                  <a:pt x="629917" y="255740"/>
                </a:lnTo>
                <a:lnTo>
                  <a:pt x="594136" y="248205"/>
                </a:lnTo>
                <a:lnTo>
                  <a:pt x="566032" y="226320"/>
                </a:lnTo>
                <a:lnTo>
                  <a:pt x="547781" y="191394"/>
                </a:lnTo>
                <a:lnTo>
                  <a:pt x="547662" y="191167"/>
                </a:lnTo>
                <a:lnTo>
                  <a:pt x="541083" y="143828"/>
                </a:lnTo>
                <a:lnTo>
                  <a:pt x="547861" y="96019"/>
                </a:lnTo>
                <a:lnTo>
                  <a:pt x="566465" y="61334"/>
                </a:lnTo>
                <a:lnTo>
                  <a:pt x="594299" y="40206"/>
                </a:lnTo>
                <a:lnTo>
                  <a:pt x="628766" y="33067"/>
                </a:lnTo>
                <a:lnTo>
                  <a:pt x="713229" y="33067"/>
                </a:lnTo>
                <a:lnTo>
                  <a:pt x="705776" y="24564"/>
                </a:lnTo>
                <a:lnTo>
                  <a:pt x="671443" y="6279"/>
                </a:lnTo>
                <a:lnTo>
                  <a:pt x="630692" y="0"/>
                </a:lnTo>
                <a:close/>
              </a:path>
              <a:path w="1243330" h="288925">
                <a:moveTo>
                  <a:pt x="748364" y="194978"/>
                </a:moveTo>
                <a:lnTo>
                  <a:pt x="710292" y="194978"/>
                </a:lnTo>
                <a:lnTo>
                  <a:pt x="700279" y="219557"/>
                </a:lnTo>
                <a:lnTo>
                  <a:pt x="683522" y="238768"/>
                </a:lnTo>
                <a:lnTo>
                  <a:pt x="660056" y="251275"/>
                </a:lnTo>
                <a:lnTo>
                  <a:pt x="629917" y="255740"/>
                </a:lnTo>
                <a:lnTo>
                  <a:pt x="714428" y="255740"/>
                </a:lnTo>
                <a:lnTo>
                  <a:pt x="732797" y="235595"/>
                </a:lnTo>
                <a:lnTo>
                  <a:pt x="748364" y="194978"/>
                </a:lnTo>
                <a:close/>
              </a:path>
              <a:path w="1243330" h="288925">
                <a:moveTo>
                  <a:pt x="713229" y="33067"/>
                </a:moveTo>
                <a:lnTo>
                  <a:pt x="628766" y="33067"/>
                </a:lnTo>
                <a:lnTo>
                  <a:pt x="658788" y="37640"/>
                </a:lnTo>
                <a:lnTo>
                  <a:pt x="682318" y="50325"/>
                </a:lnTo>
                <a:lnTo>
                  <a:pt x="699069" y="69572"/>
                </a:lnTo>
                <a:lnTo>
                  <a:pt x="708753" y="93829"/>
                </a:lnTo>
                <a:lnTo>
                  <a:pt x="746825" y="93829"/>
                </a:lnTo>
                <a:lnTo>
                  <a:pt x="731601" y="54024"/>
                </a:lnTo>
                <a:lnTo>
                  <a:pt x="713229" y="33067"/>
                </a:lnTo>
                <a:close/>
              </a:path>
              <a:path w="1243330" h="288925">
                <a:moveTo>
                  <a:pt x="975268" y="4994"/>
                </a:moveTo>
                <a:lnTo>
                  <a:pt x="786059" y="4994"/>
                </a:lnTo>
                <a:lnTo>
                  <a:pt x="786059" y="283802"/>
                </a:lnTo>
                <a:lnTo>
                  <a:pt x="975268" y="283802"/>
                </a:lnTo>
                <a:lnTo>
                  <a:pt x="975268" y="249971"/>
                </a:lnTo>
                <a:lnTo>
                  <a:pt x="825283" y="249971"/>
                </a:lnTo>
                <a:lnTo>
                  <a:pt x="825283" y="157283"/>
                </a:lnTo>
                <a:lnTo>
                  <a:pt x="966420" y="157283"/>
                </a:lnTo>
                <a:lnTo>
                  <a:pt x="966420" y="123441"/>
                </a:lnTo>
                <a:lnTo>
                  <a:pt x="825283" y="123441"/>
                </a:lnTo>
                <a:lnTo>
                  <a:pt x="825283" y="38836"/>
                </a:lnTo>
                <a:lnTo>
                  <a:pt x="975268" y="38836"/>
                </a:lnTo>
                <a:lnTo>
                  <a:pt x="975268" y="4994"/>
                </a:lnTo>
                <a:close/>
              </a:path>
              <a:path w="1243330" h="288925">
                <a:moveTo>
                  <a:pt x="1057171" y="4994"/>
                </a:moveTo>
                <a:lnTo>
                  <a:pt x="1017948" y="4994"/>
                </a:lnTo>
                <a:lnTo>
                  <a:pt x="1017948" y="283802"/>
                </a:lnTo>
                <a:lnTo>
                  <a:pt x="1057171" y="283802"/>
                </a:lnTo>
                <a:lnTo>
                  <a:pt x="1057171" y="157283"/>
                </a:lnTo>
                <a:lnTo>
                  <a:pt x="1242925" y="157283"/>
                </a:lnTo>
                <a:lnTo>
                  <a:pt x="1242925" y="123441"/>
                </a:lnTo>
                <a:lnTo>
                  <a:pt x="1057171" y="123441"/>
                </a:lnTo>
                <a:lnTo>
                  <a:pt x="1057171" y="4994"/>
                </a:lnTo>
                <a:close/>
              </a:path>
              <a:path w="1243330" h="288925">
                <a:moveTo>
                  <a:pt x="1242925" y="157283"/>
                </a:moveTo>
                <a:lnTo>
                  <a:pt x="1203701" y="157283"/>
                </a:lnTo>
                <a:lnTo>
                  <a:pt x="1203701" y="283802"/>
                </a:lnTo>
                <a:lnTo>
                  <a:pt x="1242925" y="283802"/>
                </a:lnTo>
                <a:lnTo>
                  <a:pt x="1242925" y="157283"/>
                </a:lnTo>
                <a:close/>
              </a:path>
              <a:path w="1243330" h="288925">
                <a:moveTo>
                  <a:pt x="1242925" y="4994"/>
                </a:moveTo>
                <a:lnTo>
                  <a:pt x="1203701" y="4994"/>
                </a:lnTo>
                <a:lnTo>
                  <a:pt x="1203701" y="123441"/>
                </a:lnTo>
                <a:lnTo>
                  <a:pt x="1242925" y="123441"/>
                </a:lnTo>
                <a:lnTo>
                  <a:pt x="1242925" y="49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F5896C94-88BE-5C56-9599-8AE6E2A924F4}"/>
              </a:ext>
            </a:extLst>
          </p:cNvPr>
          <p:cNvSpPr/>
          <p:nvPr userDrawn="1"/>
        </p:nvSpPr>
        <p:spPr>
          <a:xfrm>
            <a:off x="143595" y="135785"/>
            <a:ext cx="288028" cy="288028"/>
          </a:xfrm>
          <a:custGeom>
            <a:avLst/>
            <a:gdLst/>
            <a:ahLst/>
            <a:cxnLst/>
            <a:rect l="l" t="t" r="r" b="b"/>
            <a:pathLst>
              <a:path w="474980" h="474980">
                <a:moveTo>
                  <a:pt x="62826" y="237299"/>
                </a:moveTo>
                <a:lnTo>
                  <a:pt x="60350" y="225069"/>
                </a:lnTo>
                <a:lnTo>
                  <a:pt x="53619" y="215087"/>
                </a:lnTo>
                <a:lnTo>
                  <a:pt x="43637" y="208356"/>
                </a:lnTo>
                <a:lnTo>
                  <a:pt x="31407" y="205879"/>
                </a:lnTo>
                <a:lnTo>
                  <a:pt x="19177" y="208356"/>
                </a:lnTo>
                <a:lnTo>
                  <a:pt x="9194" y="215087"/>
                </a:lnTo>
                <a:lnTo>
                  <a:pt x="2463" y="225069"/>
                </a:lnTo>
                <a:lnTo>
                  <a:pt x="0" y="237299"/>
                </a:lnTo>
                <a:lnTo>
                  <a:pt x="2463" y="249516"/>
                </a:lnTo>
                <a:lnTo>
                  <a:pt x="9194" y="259499"/>
                </a:lnTo>
                <a:lnTo>
                  <a:pt x="19177" y="266230"/>
                </a:lnTo>
                <a:lnTo>
                  <a:pt x="31407" y="268693"/>
                </a:lnTo>
                <a:lnTo>
                  <a:pt x="43637" y="266230"/>
                </a:lnTo>
                <a:lnTo>
                  <a:pt x="53619" y="259499"/>
                </a:lnTo>
                <a:lnTo>
                  <a:pt x="60350" y="249516"/>
                </a:lnTo>
                <a:lnTo>
                  <a:pt x="62826" y="237299"/>
                </a:lnTo>
                <a:close/>
              </a:path>
              <a:path w="474980" h="474980">
                <a:moveTo>
                  <a:pt x="90170" y="336346"/>
                </a:moveTo>
                <a:lnTo>
                  <a:pt x="86194" y="324523"/>
                </a:lnTo>
                <a:lnTo>
                  <a:pt x="77939" y="315175"/>
                </a:lnTo>
                <a:lnTo>
                  <a:pt x="67119" y="309892"/>
                </a:lnTo>
                <a:lnTo>
                  <a:pt x="55118" y="309054"/>
                </a:lnTo>
                <a:lnTo>
                  <a:pt x="43294" y="313029"/>
                </a:lnTo>
                <a:lnTo>
                  <a:pt x="33934" y="321284"/>
                </a:lnTo>
                <a:lnTo>
                  <a:pt x="28651" y="332105"/>
                </a:lnTo>
                <a:lnTo>
                  <a:pt x="27813" y="344106"/>
                </a:lnTo>
                <a:lnTo>
                  <a:pt x="31788" y="355930"/>
                </a:lnTo>
                <a:lnTo>
                  <a:pt x="40043" y="365290"/>
                </a:lnTo>
                <a:lnTo>
                  <a:pt x="50863" y="370560"/>
                </a:lnTo>
                <a:lnTo>
                  <a:pt x="62877" y="371398"/>
                </a:lnTo>
                <a:lnTo>
                  <a:pt x="74701" y="367423"/>
                </a:lnTo>
                <a:lnTo>
                  <a:pt x="84048" y="359181"/>
                </a:lnTo>
                <a:lnTo>
                  <a:pt x="89331" y="348361"/>
                </a:lnTo>
                <a:lnTo>
                  <a:pt x="90170" y="336346"/>
                </a:lnTo>
                <a:close/>
              </a:path>
              <a:path w="474980" h="474980">
                <a:moveTo>
                  <a:pt x="90170" y="138239"/>
                </a:moveTo>
                <a:lnTo>
                  <a:pt x="89331" y="126225"/>
                </a:lnTo>
                <a:lnTo>
                  <a:pt x="84048" y="115404"/>
                </a:lnTo>
                <a:lnTo>
                  <a:pt x="74701" y="107149"/>
                </a:lnTo>
                <a:lnTo>
                  <a:pt x="62877" y="103174"/>
                </a:lnTo>
                <a:lnTo>
                  <a:pt x="50863" y="104013"/>
                </a:lnTo>
                <a:lnTo>
                  <a:pt x="40043" y="109296"/>
                </a:lnTo>
                <a:lnTo>
                  <a:pt x="31800" y="118656"/>
                </a:lnTo>
                <a:lnTo>
                  <a:pt x="27813" y="130479"/>
                </a:lnTo>
                <a:lnTo>
                  <a:pt x="28651" y="142481"/>
                </a:lnTo>
                <a:lnTo>
                  <a:pt x="33934" y="153301"/>
                </a:lnTo>
                <a:lnTo>
                  <a:pt x="43281" y="161556"/>
                </a:lnTo>
                <a:lnTo>
                  <a:pt x="55105" y="165519"/>
                </a:lnTo>
                <a:lnTo>
                  <a:pt x="67119" y="164693"/>
                </a:lnTo>
                <a:lnTo>
                  <a:pt x="77939" y="159410"/>
                </a:lnTo>
                <a:lnTo>
                  <a:pt x="86194" y="150050"/>
                </a:lnTo>
                <a:lnTo>
                  <a:pt x="90170" y="138239"/>
                </a:lnTo>
                <a:close/>
              </a:path>
              <a:path w="474980" h="474980">
                <a:moveTo>
                  <a:pt x="141947" y="237286"/>
                </a:moveTo>
                <a:lnTo>
                  <a:pt x="140106" y="228117"/>
                </a:lnTo>
                <a:lnTo>
                  <a:pt x="135051" y="220637"/>
                </a:lnTo>
                <a:lnTo>
                  <a:pt x="127571" y="215582"/>
                </a:lnTo>
                <a:lnTo>
                  <a:pt x="118402" y="213741"/>
                </a:lnTo>
                <a:lnTo>
                  <a:pt x="109232" y="215582"/>
                </a:lnTo>
                <a:lnTo>
                  <a:pt x="101752" y="220637"/>
                </a:lnTo>
                <a:lnTo>
                  <a:pt x="96697" y="228117"/>
                </a:lnTo>
                <a:lnTo>
                  <a:pt x="94856" y="237286"/>
                </a:lnTo>
                <a:lnTo>
                  <a:pt x="96697" y="246456"/>
                </a:lnTo>
                <a:lnTo>
                  <a:pt x="101752" y="253949"/>
                </a:lnTo>
                <a:lnTo>
                  <a:pt x="109232" y="258991"/>
                </a:lnTo>
                <a:lnTo>
                  <a:pt x="118402" y="260845"/>
                </a:lnTo>
                <a:lnTo>
                  <a:pt x="127571" y="258991"/>
                </a:lnTo>
                <a:lnTo>
                  <a:pt x="135051" y="253949"/>
                </a:lnTo>
                <a:lnTo>
                  <a:pt x="140106" y="246456"/>
                </a:lnTo>
                <a:lnTo>
                  <a:pt x="141947" y="237286"/>
                </a:lnTo>
                <a:close/>
              </a:path>
              <a:path w="474980" h="474980">
                <a:moveTo>
                  <a:pt x="165519" y="419468"/>
                </a:moveTo>
                <a:lnTo>
                  <a:pt x="164680" y="407454"/>
                </a:lnTo>
                <a:lnTo>
                  <a:pt x="159397" y="396633"/>
                </a:lnTo>
                <a:lnTo>
                  <a:pt x="150050" y="388378"/>
                </a:lnTo>
                <a:lnTo>
                  <a:pt x="138226" y="384403"/>
                </a:lnTo>
                <a:lnTo>
                  <a:pt x="126212" y="385241"/>
                </a:lnTo>
                <a:lnTo>
                  <a:pt x="115392" y="390525"/>
                </a:lnTo>
                <a:lnTo>
                  <a:pt x="107149" y="399884"/>
                </a:lnTo>
                <a:lnTo>
                  <a:pt x="103174" y="411708"/>
                </a:lnTo>
                <a:lnTo>
                  <a:pt x="104013" y="423710"/>
                </a:lnTo>
                <a:lnTo>
                  <a:pt x="109296" y="434530"/>
                </a:lnTo>
                <a:lnTo>
                  <a:pt x="118643" y="442785"/>
                </a:lnTo>
                <a:lnTo>
                  <a:pt x="130467" y="446760"/>
                </a:lnTo>
                <a:lnTo>
                  <a:pt x="142481" y="445922"/>
                </a:lnTo>
                <a:lnTo>
                  <a:pt x="153301" y="440639"/>
                </a:lnTo>
                <a:lnTo>
                  <a:pt x="161544" y="431292"/>
                </a:lnTo>
                <a:lnTo>
                  <a:pt x="165519" y="419468"/>
                </a:lnTo>
                <a:close/>
              </a:path>
              <a:path w="474980" h="474980">
                <a:moveTo>
                  <a:pt x="165519" y="55118"/>
                </a:moveTo>
                <a:lnTo>
                  <a:pt x="161544" y="43294"/>
                </a:lnTo>
                <a:lnTo>
                  <a:pt x="153301" y="33947"/>
                </a:lnTo>
                <a:lnTo>
                  <a:pt x="142481" y="28663"/>
                </a:lnTo>
                <a:lnTo>
                  <a:pt x="130467" y="27825"/>
                </a:lnTo>
                <a:lnTo>
                  <a:pt x="118643" y="31800"/>
                </a:lnTo>
                <a:lnTo>
                  <a:pt x="109296" y="40043"/>
                </a:lnTo>
                <a:lnTo>
                  <a:pt x="104013" y="50876"/>
                </a:lnTo>
                <a:lnTo>
                  <a:pt x="103174" y="62890"/>
                </a:lnTo>
                <a:lnTo>
                  <a:pt x="107149" y="74714"/>
                </a:lnTo>
                <a:lnTo>
                  <a:pt x="115404" y="84061"/>
                </a:lnTo>
                <a:lnTo>
                  <a:pt x="126212" y="89331"/>
                </a:lnTo>
                <a:lnTo>
                  <a:pt x="138226" y="90170"/>
                </a:lnTo>
                <a:lnTo>
                  <a:pt x="150050" y="86194"/>
                </a:lnTo>
                <a:lnTo>
                  <a:pt x="159410" y="77952"/>
                </a:lnTo>
                <a:lnTo>
                  <a:pt x="164680" y="67132"/>
                </a:lnTo>
                <a:lnTo>
                  <a:pt x="165519" y="55118"/>
                </a:lnTo>
                <a:close/>
              </a:path>
              <a:path w="474980" h="474980">
                <a:moveTo>
                  <a:pt x="176771" y="321348"/>
                </a:moveTo>
                <a:lnTo>
                  <a:pt x="175056" y="312483"/>
                </a:lnTo>
                <a:lnTo>
                  <a:pt x="169875" y="304698"/>
                </a:lnTo>
                <a:lnTo>
                  <a:pt x="162077" y="299529"/>
                </a:lnTo>
                <a:lnTo>
                  <a:pt x="153225" y="297802"/>
                </a:lnTo>
                <a:lnTo>
                  <a:pt x="144360" y="299529"/>
                </a:lnTo>
                <a:lnTo>
                  <a:pt x="136563" y="304698"/>
                </a:lnTo>
                <a:lnTo>
                  <a:pt x="131394" y="312483"/>
                </a:lnTo>
                <a:lnTo>
                  <a:pt x="129667" y="321348"/>
                </a:lnTo>
                <a:lnTo>
                  <a:pt x="131394" y="330212"/>
                </a:lnTo>
                <a:lnTo>
                  <a:pt x="136563" y="338010"/>
                </a:lnTo>
                <a:lnTo>
                  <a:pt x="144360" y="343179"/>
                </a:lnTo>
                <a:lnTo>
                  <a:pt x="153225" y="344906"/>
                </a:lnTo>
                <a:lnTo>
                  <a:pt x="162077" y="343179"/>
                </a:lnTo>
                <a:lnTo>
                  <a:pt x="169875" y="338010"/>
                </a:lnTo>
                <a:lnTo>
                  <a:pt x="175056" y="330212"/>
                </a:lnTo>
                <a:lnTo>
                  <a:pt x="176771" y="321348"/>
                </a:lnTo>
                <a:close/>
              </a:path>
              <a:path w="474980" h="474980">
                <a:moveTo>
                  <a:pt x="176784" y="153225"/>
                </a:moveTo>
                <a:lnTo>
                  <a:pt x="175056" y="144360"/>
                </a:lnTo>
                <a:lnTo>
                  <a:pt x="169875" y="136575"/>
                </a:lnTo>
                <a:lnTo>
                  <a:pt x="162090" y="131394"/>
                </a:lnTo>
                <a:lnTo>
                  <a:pt x="153225" y="129679"/>
                </a:lnTo>
                <a:lnTo>
                  <a:pt x="144360" y="131394"/>
                </a:lnTo>
                <a:lnTo>
                  <a:pt x="136575" y="136575"/>
                </a:lnTo>
                <a:lnTo>
                  <a:pt x="131394" y="144360"/>
                </a:lnTo>
                <a:lnTo>
                  <a:pt x="129667" y="153225"/>
                </a:lnTo>
                <a:lnTo>
                  <a:pt x="131394" y="162090"/>
                </a:lnTo>
                <a:lnTo>
                  <a:pt x="136575" y="169875"/>
                </a:lnTo>
                <a:lnTo>
                  <a:pt x="144360" y="175056"/>
                </a:lnTo>
                <a:lnTo>
                  <a:pt x="153225" y="176784"/>
                </a:lnTo>
                <a:lnTo>
                  <a:pt x="162090" y="175056"/>
                </a:lnTo>
                <a:lnTo>
                  <a:pt x="169875" y="169875"/>
                </a:lnTo>
                <a:lnTo>
                  <a:pt x="175056" y="162090"/>
                </a:lnTo>
                <a:lnTo>
                  <a:pt x="176784" y="153225"/>
                </a:lnTo>
                <a:close/>
              </a:path>
              <a:path w="474980" h="474980">
                <a:moveTo>
                  <a:pt x="209016" y="261874"/>
                </a:moveTo>
                <a:lnTo>
                  <a:pt x="201853" y="249478"/>
                </a:lnTo>
                <a:lnTo>
                  <a:pt x="193941" y="247357"/>
                </a:lnTo>
                <a:lnTo>
                  <a:pt x="187744" y="250939"/>
                </a:lnTo>
                <a:lnTo>
                  <a:pt x="181546" y="254520"/>
                </a:lnTo>
                <a:lnTo>
                  <a:pt x="179412" y="262432"/>
                </a:lnTo>
                <a:lnTo>
                  <a:pt x="186575" y="274828"/>
                </a:lnTo>
                <a:lnTo>
                  <a:pt x="194500" y="276961"/>
                </a:lnTo>
                <a:lnTo>
                  <a:pt x="206895" y="269798"/>
                </a:lnTo>
                <a:lnTo>
                  <a:pt x="209016" y="261874"/>
                </a:lnTo>
                <a:close/>
              </a:path>
              <a:path w="474980" h="474980">
                <a:moveTo>
                  <a:pt x="209016" y="212699"/>
                </a:moveTo>
                <a:lnTo>
                  <a:pt x="206895" y="204787"/>
                </a:lnTo>
                <a:lnTo>
                  <a:pt x="200698" y="201206"/>
                </a:lnTo>
                <a:lnTo>
                  <a:pt x="194500" y="197624"/>
                </a:lnTo>
                <a:lnTo>
                  <a:pt x="186575" y="199745"/>
                </a:lnTo>
                <a:lnTo>
                  <a:pt x="179425" y="212153"/>
                </a:lnTo>
                <a:lnTo>
                  <a:pt x="181546" y="220078"/>
                </a:lnTo>
                <a:lnTo>
                  <a:pt x="193941" y="227228"/>
                </a:lnTo>
                <a:lnTo>
                  <a:pt x="201853" y="225107"/>
                </a:lnTo>
                <a:lnTo>
                  <a:pt x="209016" y="212699"/>
                </a:lnTo>
                <a:close/>
              </a:path>
              <a:path w="474980" h="474980">
                <a:moveTo>
                  <a:pt x="250240" y="279869"/>
                </a:moveTo>
                <a:lnTo>
                  <a:pt x="244449" y="274066"/>
                </a:lnTo>
                <a:lnTo>
                  <a:pt x="230136" y="274066"/>
                </a:lnTo>
                <a:lnTo>
                  <a:pt x="224332" y="279869"/>
                </a:lnTo>
                <a:lnTo>
                  <a:pt x="224332" y="287020"/>
                </a:lnTo>
                <a:lnTo>
                  <a:pt x="224332" y="294170"/>
                </a:lnTo>
                <a:lnTo>
                  <a:pt x="230136" y="299974"/>
                </a:lnTo>
                <a:lnTo>
                  <a:pt x="244449" y="299974"/>
                </a:lnTo>
                <a:lnTo>
                  <a:pt x="250240" y="294170"/>
                </a:lnTo>
                <a:lnTo>
                  <a:pt x="250240" y="279869"/>
                </a:lnTo>
                <a:close/>
              </a:path>
              <a:path w="474980" h="474980">
                <a:moveTo>
                  <a:pt x="250240" y="180416"/>
                </a:moveTo>
                <a:lnTo>
                  <a:pt x="244436" y="174612"/>
                </a:lnTo>
                <a:lnTo>
                  <a:pt x="230124" y="174612"/>
                </a:lnTo>
                <a:lnTo>
                  <a:pt x="224332" y="180416"/>
                </a:lnTo>
                <a:lnTo>
                  <a:pt x="224332" y="194716"/>
                </a:lnTo>
                <a:lnTo>
                  <a:pt x="230124" y="200520"/>
                </a:lnTo>
                <a:lnTo>
                  <a:pt x="244436" y="200520"/>
                </a:lnTo>
                <a:lnTo>
                  <a:pt x="250240" y="194716"/>
                </a:lnTo>
                <a:lnTo>
                  <a:pt x="250240" y="187566"/>
                </a:lnTo>
                <a:lnTo>
                  <a:pt x="250240" y="180416"/>
                </a:lnTo>
                <a:close/>
              </a:path>
              <a:path w="474980" h="474980">
                <a:moveTo>
                  <a:pt x="260832" y="356171"/>
                </a:moveTo>
                <a:lnTo>
                  <a:pt x="258991" y="347002"/>
                </a:lnTo>
                <a:lnTo>
                  <a:pt x="253936" y="339521"/>
                </a:lnTo>
                <a:lnTo>
                  <a:pt x="246456" y="334479"/>
                </a:lnTo>
                <a:lnTo>
                  <a:pt x="237274" y="332625"/>
                </a:lnTo>
                <a:lnTo>
                  <a:pt x="228117" y="334479"/>
                </a:lnTo>
                <a:lnTo>
                  <a:pt x="220624" y="339521"/>
                </a:lnTo>
                <a:lnTo>
                  <a:pt x="215582" y="347002"/>
                </a:lnTo>
                <a:lnTo>
                  <a:pt x="213728" y="356171"/>
                </a:lnTo>
                <a:lnTo>
                  <a:pt x="215582" y="365340"/>
                </a:lnTo>
                <a:lnTo>
                  <a:pt x="220624" y="372833"/>
                </a:lnTo>
                <a:lnTo>
                  <a:pt x="228117" y="377875"/>
                </a:lnTo>
                <a:lnTo>
                  <a:pt x="237274" y="379717"/>
                </a:lnTo>
                <a:lnTo>
                  <a:pt x="246456" y="377875"/>
                </a:lnTo>
                <a:lnTo>
                  <a:pt x="253936" y="372833"/>
                </a:lnTo>
                <a:lnTo>
                  <a:pt x="258991" y="365340"/>
                </a:lnTo>
                <a:lnTo>
                  <a:pt x="260832" y="356171"/>
                </a:lnTo>
                <a:close/>
              </a:path>
              <a:path w="474980" h="474980">
                <a:moveTo>
                  <a:pt x="260845" y="118402"/>
                </a:moveTo>
                <a:lnTo>
                  <a:pt x="258991" y="109245"/>
                </a:lnTo>
                <a:lnTo>
                  <a:pt x="253936" y="101752"/>
                </a:lnTo>
                <a:lnTo>
                  <a:pt x="246456" y="96710"/>
                </a:lnTo>
                <a:lnTo>
                  <a:pt x="237286" y="94856"/>
                </a:lnTo>
                <a:lnTo>
                  <a:pt x="228117" y="96710"/>
                </a:lnTo>
                <a:lnTo>
                  <a:pt x="220637" y="101752"/>
                </a:lnTo>
                <a:lnTo>
                  <a:pt x="215582" y="109245"/>
                </a:lnTo>
                <a:lnTo>
                  <a:pt x="213728" y="118402"/>
                </a:lnTo>
                <a:lnTo>
                  <a:pt x="215582" y="127584"/>
                </a:lnTo>
                <a:lnTo>
                  <a:pt x="220637" y="135064"/>
                </a:lnTo>
                <a:lnTo>
                  <a:pt x="228117" y="140119"/>
                </a:lnTo>
                <a:lnTo>
                  <a:pt x="237286" y="141960"/>
                </a:lnTo>
                <a:lnTo>
                  <a:pt x="246456" y="140119"/>
                </a:lnTo>
                <a:lnTo>
                  <a:pt x="253936" y="135064"/>
                </a:lnTo>
                <a:lnTo>
                  <a:pt x="258991" y="127584"/>
                </a:lnTo>
                <a:lnTo>
                  <a:pt x="260845" y="118402"/>
                </a:lnTo>
                <a:close/>
              </a:path>
              <a:path w="474980" h="474980">
                <a:moveTo>
                  <a:pt x="268693" y="443166"/>
                </a:moveTo>
                <a:lnTo>
                  <a:pt x="266230" y="430936"/>
                </a:lnTo>
                <a:lnTo>
                  <a:pt x="259499" y="420954"/>
                </a:lnTo>
                <a:lnTo>
                  <a:pt x="249516" y="414223"/>
                </a:lnTo>
                <a:lnTo>
                  <a:pt x="237286" y="411746"/>
                </a:lnTo>
                <a:lnTo>
                  <a:pt x="225069" y="414223"/>
                </a:lnTo>
                <a:lnTo>
                  <a:pt x="215074" y="420954"/>
                </a:lnTo>
                <a:lnTo>
                  <a:pt x="208343" y="430936"/>
                </a:lnTo>
                <a:lnTo>
                  <a:pt x="205879" y="443166"/>
                </a:lnTo>
                <a:lnTo>
                  <a:pt x="208343" y="455396"/>
                </a:lnTo>
                <a:lnTo>
                  <a:pt x="215074" y="465378"/>
                </a:lnTo>
                <a:lnTo>
                  <a:pt x="225069" y="472109"/>
                </a:lnTo>
                <a:lnTo>
                  <a:pt x="237286" y="474573"/>
                </a:lnTo>
                <a:lnTo>
                  <a:pt x="249516" y="472109"/>
                </a:lnTo>
                <a:lnTo>
                  <a:pt x="259499" y="465378"/>
                </a:lnTo>
                <a:lnTo>
                  <a:pt x="266230" y="455396"/>
                </a:lnTo>
                <a:lnTo>
                  <a:pt x="268693" y="443166"/>
                </a:lnTo>
                <a:close/>
              </a:path>
              <a:path w="474980" h="474980">
                <a:moveTo>
                  <a:pt x="268693" y="31419"/>
                </a:moveTo>
                <a:lnTo>
                  <a:pt x="266230" y="19189"/>
                </a:lnTo>
                <a:lnTo>
                  <a:pt x="259486" y="9207"/>
                </a:lnTo>
                <a:lnTo>
                  <a:pt x="249504" y="2476"/>
                </a:lnTo>
                <a:lnTo>
                  <a:pt x="237274" y="0"/>
                </a:lnTo>
                <a:lnTo>
                  <a:pt x="225056" y="2476"/>
                </a:lnTo>
                <a:lnTo>
                  <a:pt x="215074" y="9207"/>
                </a:lnTo>
                <a:lnTo>
                  <a:pt x="208343" y="19189"/>
                </a:lnTo>
                <a:lnTo>
                  <a:pt x="205879" y="31419"/>
                </a:lnTo>
                <a:lnTo>
                  <a:pt x="208343" y="43649"/>
                </a:lnTo>
                <a:lnTo>
                  <a:pt x="215074" y="53632"/>
                </a:lnTo>
                <a:lnTo>
                  <a:pt x="225056" y="60363"/>
                </a:lnTo>
                <a:lnTo>
                  <a:pt x="237274" y="62826"/>
                </a:lnTo>
                <a:lnTo>
                  <a:pt x="249504" y="60363"/>
                </a:lnTo>
                <a:lnTo>
                  <a:pt x="259486" y="53632"/>
                </a:lnTo>
                <a:lnTo>
                  <a:pt x="266230" y="43649"/>
                </a:lnTo>
                <a:lnTo>
                  <a:pt x="268693" y="31419"/>
                </a:lnTo>
                <a:close/>
              </a:path>
              <a:path w="474980" h="474980">
                <a:moveTo>
                  <a:pt x="295148" y="262432"/>
                </a:moveTo>
                <a:lnTo>
                  <a:pt x="293027" y="254508"/>
                </a:lnTo>
                <a:lnTo>
                  <a:pt x="280631" y="247357"/>
                </a:lnTo>
                <a:lnTo>
                  <a:pt x="272707" y="249478"/>
                </a:lnTo>
                <a:lnTo>
                  <a:pt x="265544" y="261874"/>
                </a:lnTo>
                <a:lnTo>
                  <a:pt x="267677" y="269798"/>
                </a:lnTo>
                <a:lnTo>
                  <a:pt x="273875" y="273380"/>
                </a:lnTo>
                <a:lnTo>
                  <a:pt x="280073" y="276961"/>
                </a:lnTo>
                <a:lnTo>
                  <a:pt x="287985" y="274828"/>
                </a:lnTo>
                <a:lnTo>
                  <a:pt x="295148" y="262432"/>
                </a:lnTo>
                <a:close/>
              </a:path>
              <a:path w="474980" h="474980">
                <a:moveTo>
                  <a:pt x="295148" y="212153"/>
                </a:moveTo>
                <a:lnTo>
                  <a:pt x="287985" y="199758"/>
                </a:lnTo>
                <a:lnTo>
                  <a:pt x="280073" y="197624"/>
                </a:lnTo>
                <a:lnTo>
                  <a:pt x="267677" y="204774"/>
                </a:lnTo>
                <a:lnTo>
                  <a:pt x="265557" y="212699"/>
                </a:lnTo>
                <a:lnTo>
                  <a:pt x="272707" y="225107"/>
                </a:lnTo>
                <a:lnTo>
                  <a:pt x="280631" y="227228"/>
                </a:lnTo>
                <a:lnTo>
                  <a:pt x="286829" y="223647"/>
                </a:lnTo>
                <a:lnTo>
                  <a:pt x="293027" y="220065"/>
                </a:lnTo>
                <a:lnTo>
                  <a:pt x="295148" y="212153"/>
                </a:lnTo>
                <a:close/>
              </a:path>
              <a:path w="474980" h="474980">
                <a:moveTo>
                  <a:pt x="344893" y="153225"/>
                </a:moveTo>
                <a:lnTo>
                  <a:pt x="343179" y="144360"/>
                </a:lnTo>
                <a:lnTo>
                  <a:pt x="338010" y="136575"/>
                </a:lnTo>
                <a:lnTo>
                  <a:pt x="330212" y="131394"/>
                </a:lnTo>
                <a:lnTo>
                  <a:pt x="321348" y="129667"/>
                </a:lnTo>
                <a:lnTo>
                  <a:pt x="312483" y="131394"/>
                </a:lnTo>
                <a:lnTo>
                  <a:pt x="304698" y="136575"/>
                </a:lnTo>
                <a:lnTo>
                  <a:pt x="299516" y="144360"/>
                </a:lnTo>
                <a:lnTo>
                  <a:pt x="297789" y="153225"/>
                </a:lnTo>
                <a:lnTo>
                  <a:pt x="299516" y="162090"/>
                </a:lnTo>
                <a:lnTo>
                  <a:pt x="304698" y="169887"/>
                </a:lnTo>
                <a:lnTo>
                  <a:pt x="312483" y="175056"/>
                </a:lnTo>
                <a:lnTo>
                  <a:pt x="321348" y="176784"/>
                </a:lnTo>
                <a:lnTo>
                  <a:pt x="330212" y="175056"/>
                </a:lnTo>
                <a:lnTo>
                  <a:pt x="338010" y="169887"/>
                </a:lnTo>
                <a:lnTo>
                  <a:pt x="343179" y="162090"/>
                </a:lnTo>
                <a:lnTo>
                  <a:pt x="344893" y="153225"/>
                </a:lnTo>
                <a:close/>
              </a:path>
              <a:path w="474980" h="474980">
                <a:moveTo>
                  <a:pt x="344906" y="321348"/>
                </a:moveTo>
                <a:lnTo>
                  <a:pt x="343179" y="312496"/>
                </a:lnTo>
                <a:lnTo>
                  <a:pt x="337997" y="304698"/>
                </a:lnTo>
                <a:lnTo>
                  <a:pt x="330212" y="299529"/>
                </a:lnTo>
                <a:lnTo>
                  <a:pt x="321348" y="297802"/>
                </a:lnTo>
                <a:lnTo>
                  <a:pt x="312483" y="299529"/>
                </a:lnTo>
                <a:lnTo>
                  <a:pt x="304698" y="304698"/>
                </a:lnTo>
                <a:lnTo>
                  <a:pt x="299516" y="312496"/>
                </a:lnTo>
                <a:lnTo>
                  <a:pt x="297802" y="321348"/>
                </a:lnTo>
                <a:lnTo>
                  <a:pt x="299516" y="330212"/>
                </a:lnTo>
                <a:lnTo>
                  <a:pt x="304698" y="338010"/>
                </a:lnTo>
                <a:lnTo>
                  <a:pt x="312483" y="343179"/>
                </a:lnTo>
                <a:lnTo>
                  <a:pt x="321348" y="344906"/>
                </a:lnTo>
                <a:lnTo>
                  <a:pt x="330212" y="343179"/>
                </a:lnTo>
                <a:lnTo>
                  <a:pt x="337997" y="338010"/>
                </a:lnTo>
                <a:lnTo>
                  <a:pt x="343179" y="330212"/>
                </a:lnTo>
                <a:lnTo>
                  <a:pt x="344906" y="321348"/>
                </a:lnTo>
                <a:close/>
              </a:path>
              <a:path w="474980" h="474980">
                <a:moveTo>
                  <a:pt x="371398" y="411695"/>
                </a:moveTo>
                <a:lnTo>
                  <a:pt x="367423" y="399872"/>
                </a:lnTo>
                <a:lnTo>
                  <a:pt x="359168" y="390525"/>
                </a:lnTo>
                <a:lnTo>
                  <a:pt x="348348" y="385241"/>
                </a:lnTo>
                <a:lnTo>
                  <a:pt x="336346" y="384403"/>
                </a:lnTo>
                <a:lnTo>
                  <a:pt x="324523" y="388391"/>
                </a:lnTo>
                <a:lnTo>
                  <a:pt x="315163" y="396633"/>
                </a:lnTo>
                <a:lnTo>
                  <a:pt x="309880" y="407454"/>
                </a:lnTo>
                <a:lnTo>
                  <a:pt x="309054" y="419468"/>
                </a:lnTo>
                <a:lnTo>
                  <a:pt x="313016" y="431292"/>
                </a:lnTo>
                <a:lnTo>
                  <a:pt x="321271" y="440639"/>
                </a:lnTo>
                <a:lnTo>
                  <a:pt x="332092" y="445922"/>
                </a:lnTo>
                <a:lnTo>
                  <a:pt x="344106" y="446760"/>
                </a:lnTo>
                <a:lnTo>
                  <a:pt x="355917" y="442785"/>
                </a:lnTo>
                <a:lnTo>
                  <a:pt x="365277" y="434530"/>
                </a:lnTo>
                <a:lnTo>
                  <a:pt x="370560" y="423710"/>
                </a:lnTo>
                <a:lnTo>
                  <a:pt x="371398" y="411695"/>
                </a:lnTo>
                <a:close/>
              </a:path>
              <a:path w="474980" h="474980">
                <a:moveTo>
                  <a:pt x="371398" y="62877"/>
                </a:moveTo>
                <a:lnTo>
                  <a:pt x="370560" y="50863"/>
                </a:lnTo>
                <a:lnTo>
                  <a:pt x="365277" y="40055"/>
                </a:lnTo>
                <a:lnTo>
                  <a:pt x="355930" y="31800"/>
                </a:lnTo>
                <a:lnTo>
                  <a:pt x="344106" y="27825"/>
                </a:lnTo>
                <a:lnTo>
                  <a:pt x="332092" y="28663"/>
                </a:lnTo>
                <a:lnTo>
                  <a:pt x="321271" y="33934"/>
                </a:lnTo>
                <a:lnTo>
                  <a:pt x="313029" y="43294"/>
                </a:lnTo>
                <a:lnTo>
                  <a:pt x="309054" y="55118"/>
                </a:lnTo>
                <a:lnTo>
                  <a:pt x="309892" y="67132"/>
                </a:lnTo>
                <a:lnTo>
                  <a:pt x="315163" y="77952"/>
                </a:lnTo>
                <a:lnTo>
                  <a:pt x="324523" y="86194"/>
                </a:lnTo>
                <a:lnTo>
                  <a:pt x="336346" y="90170"/>
                </a:lnTo>
                <a:lnTo>
                  <a:pt x="348348" y="89331"/>
                </a:lnTo>
                <a:lnTo>
                  <a:pt x="359168" y="84061"/>
                </a:lnTo>
                <a:lnTo>
                  <a:pt x="367423" y="74701"/>
                </a:lnTo>
                <a:lnTo>
                  <a:pt x="371398" y="62877"/>
                </a:lnTo>
                <a:close/>
              </a:path>
              <a:path w="474980" h="474980">
                <a:moveTo>
                  <a:pt x="379717" y="237286"/>
                </a:moveTo>
                <a:lnTo>
                  <a:pt x="377863" y="228117"/>
                </a:lnTo>
                <a:lnTo>
                  <a:pt x="372821" y="220637"/>
                </a:lnTo>
                <a:lnTo>
                  <a:pt x="365340" y="215582"/>
                </a:lnTo>
                <a:lnTo>
                  <a:pt x="356171" y="213741"/>
                </a:lnTo>
                <a:lnTo>
                  <a:pt x="347002" y="215582"/>
                </a:lnTo>
                <a:lnTo>
                  <a:pt x="339509" y="220637"/>
                </a:lnTo>
                <a:lnTo>
                  <a:pt x="334467" y="228117"/>
                </a:lnTo>
                <a:lnTo>
                  <a:pt x="332625" y="237286"/>
                </a:lnTo>
                <a:lnTo>
                  <a:pt x="334467" y="246456"/>
                </a:lnTo>
                <a:lnTo>
                  <a:pt x="339509" y="253949"/>
                </a:lnTo>
                <a:lnTo>
                  <a:pt x="347002" y="258991"/>
                </a:lnTo>
                <a:lnTo>
                  <a:pt x="356171" y="260845"/>
                </a:lnTo>
                <a:lnTo>
                  <a:pt x="365340" y="258991"/>
                </a:lnTo>
                <a:lnTo>
                  <a:pt x="372821" y="253949"/>
                </a:lnTo>
                <a:lnTo>
                  <a:pt x="377863" y="246456"/>
                </a:lnTo>
                <a:lnTo>
                  <a:pt x="379717" y="237286"/>
                </a:lnTo>
                <a:close/>
              </a:path>
              <a:path w="474980" h="474980">
                <a:moveTo>
                  <a:pt x="446747" y="344106"/>
                </a:moveTo>
                <a:lnTo>
                  <a:pt x="445909" y="332092"/>
                </a:lnTo>
                <a:lnTo>
                  <a:pt x="440639" y="321284"/>
                </a:lnTo>
                <a:lnTo>
                  <a:pt x="431292" y="313029"/>
                </a:lnTo>
                <a:lnTo>
                  <a:pt x="419468" y="309054"/>
                </a:lnTo>
                <a:lnTo>
                  <a:pt x="407454" y="309892"/>
                </a:lnTo>
                <a:lnTo>
                  <a:pt x="396621" y="315175"/>
                </a:lnTo>
                <a:lnTo>
                  <a:pt x="388378" y="324523"/>
                </a:lnTo>
                <a:lnTo>
                  <a:pt x="384403" y="336346"/>
                </a:lnTo>
                <a:lnTo>
                  <a:pt x="385241" y="348361"/>
                </a:lnTo>
                <a:lnTo>
                  <a:pt x="390525" y="359181"/>
                </a:lnTo>
                <a:lnTo>
                  <a:pt x="399872" y="367423"/>
                </a:lnTo>
                <a:lnTo>
                  <a:pt x="411695" y="371398"/>
                </a:lnTo>
                <a:lnTo>
                  <a:pt x="423710" y="370560"/>
                </a:lnTo>
                <a:lnTo>
                  <a:pt x="434530" y="365290"/>
                </a:lnTo>
                <a:lnTo>
                  <a:pt x="442772" y="355930"/>
                </a:lnTo>
                <a:lnTo>
                  <a:pt x="446747" y="344106"/>
                </a:lnTo>
                <a:close/>
              </a:path>
              <a:path w="474980" h="474980">
                <a:moveTo>
                  <a:pt x="446747" y="130467"/>
                </a:moveTo>
                <a:lnTo>
                  <a:pt x="442772" y="118656"/>
                </a:lnTo>
                <a:lnTo>
                  <a:pt x="434530" y="109296"/>
                </a:lnTo>
                <a:lnTo>
                  <a:pt x="423710" y="104025"/>
                </a:lnTo>
                <a:lnTo>
                  <a:pt x="411695" y="103187"/>
                </a:lnTo>
                <a:lnTo>
                  <a:pt x="399872" y="107162"/>
                </a:lnTo>
                <a:lnTo>
                  <a:pt x="390525" y="115404"/>
                </a:lnTo>
                <a:lnTo>
                  <a:pt x="385241" y="126225"/>
                </a:lnTo>
                <a:lnTo>
                  <a:pt x="384403" y="138239"/>
                </a:lnTo>
                <a:lnTo>
                  <a:pt x="388378" y="150050"/>
                </a:lnTo>
                <a:lnTo>
                  <a:pt x="396633" y="159410"/>
                </a:lnTo>
                <a:lnTo>
                  <a:pt x="407454" y="164693"/>
                </a:lnTo>
                <a:lnTo>
                  <a:pt x="419455" y="165531"/>
                </a:lnTo>
                <a:lnTo>
                  <a:pt x="431279" y="161556"/>
                </a:lnTo>
                <a:lnTo>
                  <a:pt x="440639" y="153301"/>
                </a:lnTo>
                <a:lnTo>
                  <a:pt x="445909" y="142481"/>
                </a:lnTo>
                <a:lnTo>
                  <a:pt x="446747" y="130467"/>
                </a:lnTo>
                <a:close/>
              </a:path>
              <a:path w="474980" h="474980">
                <a:moveTo>
                  <a:pt x="474573" y="237286"/>
                </a:moveTo>
                <a:lnTo>
                  <a:pt x="472109" y="225069"/>
                </a:lnTo>
                <a:lnTo>
                  <a:pt x="465366" y="215087"/>
                </a:lnTo>
                <a:lnTo>
                  <a:pt x="455383" y="208356"/>
                </a:lnTo>
                <a:lnTo>
                  <a:pt x="443153" y="205879"/>
                </a:lnTo>
                <a:lnTo>
                  <a:pt x="430936" y="208356"/>
                </a:lnTo>
                <a:lnTo>
                  <a:pt x="420941" y="215087"/>
                </a:lnTo>
                <a:lnTo>
                  <a:pt x="414210" y="225069"/>
                </a:lnTo>
                <a:lnTo>
                  <a:pt x="411746" y="237286"/>
                </a:lnTo>
                <a:lnTo>
                  <a:pt x="414210" y="249516"/>
                </a:lnTo>
                <a:lnTo>
                  <a:pt x="420941" y="259499"/>
                </a:lnTo>
                <a:lnTo>
                  <a:pt x="430936" y="266230"/>
                </a:lnTo>
                <a:lnTo>
                  <a:pt x="443153" y="268693"/>
                </a:lnTo>
                <a:lnTo>
                  <a:pt x="455383" y="266230"/>
                </a:lnTo>
                <a:lnTo>
                  <a:pt x="465366" y="259499"/>
                </a:lnTo>
                <a:lnTo>
                  <a:pt x="472109" y="249516"/>
                </a:lnTo>
                <a:lnTo>
                  <a:pt x="474573" y="237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36FD3BE-0773-0CE4-7595-73AE2CE7DBB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77813" y="782150"/>
            <a:ext cx="5732107" cy="5778986"/>
          </a:xfrm>
          <a:custGeom>
            <a:avLst/>
            <a:gdLst>
              <a:gd name="csX0" fmla="*/ 109942 w 5732107"/>
              <a:gd name="csY0" fmla="*/ 0 h 5778986"/>
              <a:gd name="csX1" fmla="*/ 5622165 w 5732107"/>
              <a:gd name="csY1" fmla="*/ 0 h 5778986"/>
              <a:gd name="csX2" fmla="*/ 5732107 w 5732107"/>
              <a:gd name="csY2" fmla="*/ 109942 h 5778986"/>
              <a:gd name="csX3" fmla="*/ 5732107 w 5732107"/>
              <a:gd name="csY3" fmla="*/ 5669044 h 5778986"/>
              <a:gd name="csX4" fmla="*/ 5622165 w 5732107"/>
              <a:gd name="csY4" fmla="*/ 5778986 h 5778986"/>
              <a:gd name="csX5" fmla="*/ 109942 w 5732107"/>
              <a:gd name="csY5" fmla="*/ 5778986 h 5778986"/>
              <a:gd name="csX6" fmla="*/ 0 w 5732107"/>
              <a:gd name="csY6" fmla="*/ 5669044 h 5778986"/>
              <a:gd name="csX7" fmla="*/ 0 w 5732107"/>
              <a:gd name="csY7" fmla="*/ 109942 h 5778986"/>
              <a:gd name="csX8" fmla="*/ 109942 w 5732107"/>
              <a:gd name="csY8" fmla="*/ 0 h 57789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5732107" h="5778986">
                <a:moveTo>
                  <a:pt x="109942" y="0"/>
                </a:moveTo>
                <a:lnTo>
                  <a:pt x="5622165" y="0"/>
                </a:lnTo>
                <a:cubicBezTo>
                  <a:pt x="5682884" y="0"/>
                  <a:pt x="5732107" y="49223"/>
                  <a:pt x="5732107" y="109942"/>
                </a:cubicBezTo>
                <a:lnTo>
                  <a:pt x="5732107" y="5669044"/>
                </a:lnTo>
                <a:cubicBezTo>
                  <a:pt x="5732107" y="5729763"/>
                  <a:pt x="5682884" y="5778986"/>
                  <a:pt x="5622165" y="5778986"/>
                </a:cubicBezTo>
                <a:lnTo>
                  <a:pt x="109942" y="5778986"/>
                </a:lnTo>
                <a:cubicBezTo>
                  <a:pt x="49223" y="5778986"/>
                  <a:pt x="0" y="5729763"/>
                  <a:pt x="0" y="5669044"/>
                </a:cubicBezTo>
                <a:lnTo>
                  <a:pt x="0" y="109942"/>
                </a:lnTo>
                <a:cubicBezTo>
                  <a:pt x="0" y="49223"/>
                  <a:pt x="49223" y="0"/>
                  <a:pt x="109942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3308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Light Chart Comparison 2">
    <p:bg>
      <p:bgPr>
        <a:solidFill>
          <a:srgbClr val="EAF4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36FD3BE-0773-0CE4-7595-73AE2CE7DBB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189920" y="782150"/>
            <a:ext cx="5732107" cy="5778986"/>
          </a:xfrm>
          <a:custGeom>
            <a:avLst/>
            <a:gdLst>
              <a:gd name="csX0" fmla="*/ 109942 w 5732107"/>
              <a:gd name="csY0" fmla="*/ 0 h 5778986"/>
              <a:gd name="csX1" fmla="*/ 5622165 w 5732107"/>
              <a:gd name="csY1" fmla="*/ 0 h 5778986"/>
              <a:gd name="csX2" fmla="*/ 5732107 w 5732107"/>
              <a:gd name="csY2" fmla="*/ 109942 h 5778986"/>
              <a:gd name="csX3" fmla="*/ 5732107 w 5732107"/>
              <a:gd name="csY3" fmla="*/ 5669044 h 5778986"/>
              <a:gd name="csX4" fmla="*/ 5622165 w 5732107"/>
              <a:gd name="csY4" fmla="*/ 5778986 h 5778986"/>
              <a:gd name="csX5" fmla="*/ 109942 w 5732107"/>
              <a:gd name="csY5" fmla="*/ 5778986 h 5778986"/>
              <a:gd name="csX6" fmla="*/ 0 w 5732107"/>
              <a:gd name="csY6" fmla="*/ 5669044 h 5778986"/>
              <a:gd name="csX7" fmla="*/ 0 w 5732107"/>
              <a:gd name="csY7" fmla="*/ 109942 h 5778986"/>
              <a:gd name="csX8" fmla="*/ 109942 w 5732107"/>
              <a:gd name="csY8" fmla="*/ 0 h 57789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5732107" h="5778986">
                <a:moveTo>
                  <a:pt x="109942" y="0"/>
                </a:moveTo>
                <a:lnTo>
                  <a:pt x="5622165" y="0"/>
                </a:lnTo>
                <a:cubicBezTo>
                  <a:pt x="5682884" y="0"/>
                  <a:pt x="5732107" y="49223"/>
                  <a:pt x="5732107" y="109942"/>
                </a:cubicBezTo>
                <a:lnTo>
                  <a:pt x="5732107" y="5669044"/>
                </a:lnTo>
                <a:cubicBezTo>
                  <a:pt x="5732107" y="5729763"/>
                  <a:pt x="5682884" y="5778986"/>
                  <a:pt x="5622165" y="5778986"/>
                </a:cubicBezTo>
                <a:lnTo>
                  <a:pt x="109942" y="5778986"/>
                </a:lnTo>
                <a:cubicBezTo>
                  <a:pt x="49223" y="5778986"/>
                  <a:pt x="0" y="5729763"/>
                  <a:pt x="0" y="5669044"/>
                </a:cubicBezTo>
                <a:lnTo>
                  <a:pt x="0" y="109942"/>
                </a:lnTo>
                <a:cubicBezTo>
                  <a:pt x="0" y="49223"/>
                  <a:pt x="49223" y="0"/>
                  <a:pt x="109942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A1225B4-9AFE-C765-9443-404DA18886D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sX0" fmla="*/ 387755 w 12192000"/>
              <a:gd name="csY0" fmla="*/ 782151 h 6858000"/>
              <a:gd name="csX1" fmla="*/ 277813 w 12192000"/>
              <a:gd name="csY1" fmla="*/ 892093 h 6858000"/>
              <a:gd name="csX2" fmla="*/ 277813 w 12192000"/>
              <a:gd name="csY2" fmla="*/ 6451195 h 6858000"/>
              <a:gd name="csX3" fmla="*/ 387755 w 12192000"/>
              <a:gd name="csY3" fmla="*/ 6561137 h 6858000"/>
              <a:gd name="csX4" fmla="*/ 5899978 w 12192000"/>
              <a:gd name="csY4" fmla="*/ 6561137 h 6858000"/>
              <a:gd name="csX5" fmla="*/ 6009920 w 12192000"/>
              <a:gd name="csY5" fmla="*/ 6451195 h 6858000"/>
              <a:gd name="csX6" fmla="*/ 6009920 w 12192000"/>
              <a:gd name="csY6" fmla="*/ 892093 h 6858000"/>
              <a:gd name="csX7" fmla="*/ 5899978 w 12192000"/>
              <a:gd name="csY7" fmla="*/ 782151 h 6858000"/>
              <a:gd name="csX8" fmla="*/ 6299285 w 12192000"/>
              <a:gd name="csY8" fmla="*/ 782150 h 6858000"/>
              <a:gd name="csX9" fmla="*/ 6189920 w 12192000"/>
              <a:gd name="csY9" fmla="*/ 891515 h 6858000"/>
              <a:gd name="csX10" fmla="*/ 6189920 w 12192000"/>
              <a:gd name="csY10" fmla="*/ 6451772 h 6858000"/>
              <a:gd name="csX11" fmla="*/ 6299285 w 12192000"/>
              <a:gd name="csY11" fmla="*/ 6561137 h 6858000"/>
              <a:gd name="csX12" fmla="*/ 11782598 w 12192000"/>
              <a:gd name="csY12" fmla="*/ 6561137 h 6858000"/>
              <a:gd name="csX13" fmla="*/ 11891963 w 12192000"/>
              <a:gd name="csY13" fmla="*/ 6451772 h 6858000"/>
              <a:gd name="csX14" fmla="*/ 11891963 w 12192000"/>
              <a:gd name="csY14" fmla="*/ 891515 h 6858000"/>
              <a:gd name="csX15" fmla="*/ 11782598 w 12192000"/>
              <a:gd name="csY15" fmla="*/ 782150 h 6858000"/>
              <a:gd name="csX16" fmla="*/ 0 w 12192000"/>
              <a:gd name="csY16" fmla="*/ 0 h 6858000"/>
              <a:gd name="csX17" fmla="*/ 12192000 w 12192000"/>
              <a:gd name="csY17" fmla="*/ 0 h 6858000"/>
              <a:gd name="csX18" fmla="*/ 12192000 w 12192000"/>
              <a:gd name="csY18" fmla="*/ 6858000 h 6858000"/>
              <a:gd name="csX19" fmla="*/ 0 w 12192000"/>
              <a:gd name="csY19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12192000" h="6858000">
                <a:moveTo>
                  <a:pt x="387755" y="782151"/>
                </a:moveTo>
                <a:cubicBezTo>
                  <a:pt x="327036" y="782151"/>
                  <a:pt x="277813" y="831374"/>
                  <a:pt x="277813" y="892093"/>
                </a:cubicBezTo>
                <a:lnTo>
                  <a:pt x="277813" y="6451195"/>
                </a:lnTo>
                <a:cubicBezTo>
                  <a:pt x="277813" y="6511914"/>
                  <a:pt x="327036" y="6561137"/>
                  <a:pt x="387755" y="6561137"/>
                </a:cubicBezTo>
                <a:lnTo>
                  <a:pt x="5899978" y="6561137"/>
                </a:lnTo>
                <a:cubicBezTo>
                  <a:pt x="5960697" y="6561137"/>
                  <a:pt x="6009920" y="6511914"/>
                  <a:pt x="6009920" y="6451195"/>
                </a:cubicBezTo>
                <a:lnTo>
                  <a:pt x="6009920" y="892093"/>
                </a:lnTo>
                <a:cubicBezTo>
                  <a:pt x="6009920" y="831374"/>
                  <a:pt x="5960697" y="782151"/>
                  <a:pt x="5899978" y="782151"/>
                </a:cubicBezTo>
                <a:close/>
                <a:moveTo>
                  <a:pt x="6299285" y="782150"/>
                </a:moveTo>
                <a:cubicBezTo>
                  <a:pt x="6238884" y="782150"/>
                  <a:pt x="6189920" y="831114"/>
                  <a:pt x="6189920" y="891515"/>
                </a:cubicBezTo>
                <a:lnTo>
                  <a:pt x="6189920" y="6451772"/>
                </a:lnTo>
                <a:cubicBezTo>
                  <a:pt x="6189920" y="6512173"/>
                  <a:pt x="6238884" y="6561137"/>
                  <a:pt x="6299285" y="6561137"/>
                </a:cubicBezTo>
                <a:lnTo>
                  <a:pt x="11782598" y="6561137"/>
                </a:lnTo>
                <a:cubicBezTo>
                  <a:pt x="11842999" y="6561137"/>
                  <a:pt x="11891963" y="6512173"/>
                  <a:pt x="11891963" y="6451772"/>
                </a:cubicBezTo>
                <a:lnTo>
                  <a:pt x="11891963" y="891515"/>
                </a:lnTo>
                <a:cubicBezTo>
                  <a:pt x="11891963" y="831114"/>
                  <a:pt x="11842999" y="782150"/>
                  <a:pt x="11782598" y="78215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B3B549B9-2805-2306-462A-8C93C2786CA6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F5D3FF9-B3BC-46B0-C98B-8A1ADD142231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1A88413-2D3D-4E73-2702-1DBAA70E1C4A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5CDB6DB0-D403-F80C-CFE3-E0102DA67D9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2BDA4C64-D991-F5F6-55F2-AFFC079C6618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88984EE-F5FC-55FC-E678-6D0C4307C8EC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9CA07727-D72F-1CC7-1A32-B7FA43CC764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113ED8ED-9ABC-3146-AFF5-3141B3C3ECD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4" name="object 8">
            <a:extLst>
              <a:ext uri="{FF2B5EF4-FFF2-40B4-BE49-F238E27FC236}">
                <a16:creationId xmlns:a16="http://schemas.microsoft.com/office/drawing/2014/main" id="{2B4878A3-6CAE-64F7-6260-3E0A8145EDFC}"/>
              </a:ext>
            </a:extLst>
          </p:cNvPr>
          <p:cNvSpPr/>
          <p:nvPr userDrawn="1"/>
        </p:nvSpPr>
        <p:spPr>
          <a:xfrm>
            <a:off x="478824" y="191457"/>
            <a:ext cx="753956" cy="175204"/>
          </a:xfrm>
          <a:custGeom>
            <a:avLst/>
            <a:gdLst/>
            <a:ahLst/>
            <a:cxnLst/>
            <a:rect l="l" t="t" r="r" b="b"/>
            <a:pathLst>
              <a:path w="1243330" h="288925">
                <a:moveTo>
                  <a:pt x="39223" y="4994"/>
                </a:moveTo>
                <a:lnTo>
                  <a:pt x="0" y="4994"/>
                </a:lnTo>
                <a:lnTo>
                  <a:pt x="0" y="170361"/>
                </a:lnTo>
                <a:lnTo>
                  <a:pt x="6495" y="225537"/>
                </a:lnTo>
                <a:lnTo>
                  <a:pt x="26582" y="262179"/>
                </a:lnTo>
                <a:lnTo>
                  <a:pt x="61163" y="282523"/>
                </a:lnTo>
                <a:lnTo>
                  <a:pt x="111137" y="288807"/>
                </a:lnTo>
                <a:lnTo>
                  <a:pt x="162919" y="281285"/>
                </a:lnTo>
                <a:lnTo>
                  <a:pt x="197719" y="258621"/>
                </a:lnTo>
                <a:lnTo>
                  <a:pt x="199605" y="254966"/>
                </a:lnTo>
                <a:lnTo>
                  <a:pt x="111137" y="254966"/>
                </a:lnTo>
                <a:lnTo>
                  <a:pt x="77840" y="250140"/>
                </a:lnTo>
                <a:lnTo>
                  <a:pt x="55571" y="235401"/>
                </a:lnTo>
                <a:lnTo>
                  <a:pt x="43106" y="210350"/>
                </a:lnTo>
                <a:lnTo>
                  <a:pt x="39223" y="174591"/>
                </a:lnTo>
                <a:lnTo>
                  <a:pt x="39223" y="4994"/>
                </a:lnTo>
                <a:close/>
              </a:path>
              <a:path w="1243330" h="288925">
                <a:moveTo>
                  <a:pt x="223438" y="4994"/>
                </a:moveTo>
                <a:lnTo>
                  <a:pt x="184214" y="4994"/>
                </a:lnTo>
                <a:lnTo>
                  <a:pt x="184214" y="170361"/>
                </a:lnTo>
                <a:lnTo>
                  <a:pt x="180314" y="206781"/>
                </a:lnTo>
                <a:lnTo>
                  <a:pt x="167725" y="233286"/>
                </a:lnTo>
                <a:lnTo>
                  <a:pt x="145111" y="249479"/>
                </a:lnTo>
                <a:lnTo>
                  <a:pt x="111137" y="254966"/>
                </a:lnTo>
                <a:lnTo>
                  <a:pt x="199605" y="254966"/>
                </a:lnTo>
                <a:lnTo>
                  <a:pt x="217302" y="220669"/>
                </a:lnTo>
                <a:lnTo>
                  <a:pt x="223438" y="167282"/>
                </a:lnTo>
                <a:lnTo>
                  <a:pt x="223438" y="4994"/>
                </a:lnTo>
                <a:close/>
              </a:path>
              <a:path w="1243330" h="288925">
                <a:moveTo>
                  <a:pt x="313037" y="4994"/>
                </a:moveTo>
                <a:lnTo>
                  <a:pt x="273813" y="4994"/>
                </a:lnTo>
                <a:lnTo>
                  <a:pt x="273813" y="283802"/>
                </a:lnTo>
                <a:lnTo>
                  <a:pt x="313037" y="283802"/>
                </a:lnTo>
                <a:lnTo>
                  <a:pt x="313037" y="196130"/>
                </a:lnTo>
                <a:lnTo>
                  <a:pt x="356879" y="147670"/>
                </a:lnTo>
                <a:lnTo>
                  <a:pt x="403714" y="147670"/>
                </a:lnTo>
                <a:lnTo>
                  <a:pt x="402092" y="145367"/>
                </a:lnTo>
                <a:lnTo>
                  <a:pt x="313037" y="145367"/>
                </a:lnTo>
                <a:lnTo>
                  <a:pt x="313037" y="4994"/>
                </a:lnTo>
                <a:close/>
              </a:path>
              <a:path w="1243330" h="288925">
                <a:moveTo>
                  <a:pt x="403714" y="147670"/>
                </a:moveTo>
                <a:lnTo>
                  <a:pt x="356879" y="147670"/>
                </a:lnTo>
                <a:lnTo>
                  <a:pt x="452635" y="283802"/>
                </a:lnTo>
                <a:lnTo>
                  <a:pt x="499555" y="283802"/>
                </a:lnTo>
                <a:lnTo>
                  <a:pt x="403714" y="147670"/>
                </a:lnTo>
                <a:close/>
              </a:path>
              <a:path w="1243330" h="288925">
                <a:moveTo>
                  <a:pt x="487639" y="4994"/>
                </a:moveTo>
                <a:lnTo>
                  <a:pt x="438792" y="4994"/>
                </a:lnTo>
                <a:lnTo>
                  <a:pt x="313037" y="145367"/>
                </a:lnTo>
                <a:lnTo>
                  <a:pt x="402092" y="145367"/>
                </a:lnTo>
                <a:lnTo>
                  <a:pt x="383412" y="118834"/>
                </a:lnTo>
                <a:lnTo>
                  <a:pt x="487639" y="4994"/>
                </a:lnTo>
                <a:close/>
              </a:path>
              <a:path w="1243330" h="288925">
                <a:moveTo>
                  <a:pt x="630692" y="0"/>
                </a:moveTo>
                <a:lnTo>
                  <a:pt x="587086" y="6688"/>
                </a:lnTo>
                <a:lnTo>
                  <a:pt x="551180" y="25818"/>
                </a:lnTo>
                <a:lnTo>
                  <a:pt x="524117" y="55986"/>
                </a:lnTo>
                <a:lnTo>
                  <a:pt x="507040" y="95790"/>
                </a:lnTo>
                <a:lnTo>
                  <a:pt x="501094" y="143828"/>
                </a:lnTo>
                <a:lnTo>
                  <a:pt x="506546" y="191167"/>
                </a:lnTo>
                <a:lnTo>
                  <a:pt x="506572" y="191394"/>
                </a:lnTo>
                <a:lnTo>
                  <a:pt x="522590" y="231410"/>
                </a:lnTo>
                <a:lnTo>
                  <a:pt x="548520" y="262141"/>
                </a:lnTo>
                <a:lnTo>
                  <a:pt x="583737" y="281852"/>
                </a:lnTo>
                <a:lnTo>
                  <a:pt x="627614" y="288807"/>
                </a:lnTo>
                <a:lnTo>
                  <a:pt x="670222" y="282799"/>
                </a:lnTo>
                <a:lnTo>
                  <a:pt x="706016" y="264965"/>
                </a:lnTo>
                <a:lnTo>
                  <a:pt x="714428" y="255740"/>
                </a:lnTo>
                <a:lnTo>
                  <a:pt x="629917" y="255740"/>
                </a:lnTo>
                <a:lnTo>
                  <a:pt x="594136" y="248205"/>
                </a:lnTo>
                <a:lnTo>
                  <a:pt x="566032" y="226320"/>
                </a:lnTo>
                <a:lnTo>
                  <a:pt x="547781" y="191394"/>
                </a:lnTo>
                <a:lnTo>
                  <a:pt x="547662" y="191167"/>
                </a:lnTo>
                <a:lnTo>
                  <a:pt x="541083" y="143828"/>
                </a:lnTo>
                <a:lnTo>
                  <a:pt x="547861" y="96019"/>
                </a:lnTo>
                <a:lnTo>
                  <a:pt x="566465" y="61334"/>
                </a:lnTo>
                <a:lnTo>
                  <a:pt x="594299" y="40206"/>
                </a:lnTo>
                <a:lnTo>
                  <a:pt x="628766" y="33067"/>
                </a:lnTo>
                <a:lnTo>
                  <a:pt x="713229" y="33067"/>
                </a:lnTo>
                <a:lnTo>
                  <a:pt x="705776" y="24564"/>
                </a:lnTo>
                <a:lnTo>
                  <a:pt x="671443" y="6279"/>
                </a:lnTo>
                <a:lnTo>
                  <a:pt x="630692" y="0"/>
                </a:lnTo>
                <a:close/>
              </a:path>
              <a:path w="1243330" h="288925">
                <a:moveTo>
                  <a:pt x="748364" y="194978"/>
                </a:moveTo>
                <a:lnTo>
                  <a:pt x="710292" y="194978"/>
                </a:lnTo>
                <a:lnTo>
                  <a:pt x="700279" y="219557"/>
                </a:lnTo>
                <a:lnTo>
                  <a:pt x="683522" y="238768"/>
                </a:lnTo>
                <a:lnTo>
                  <a:pt x="660056" y="251275"/>
                </a:lnTo>
                <a:lnTo>
                  <a:pt x="629917" y="255740"/>
                </a:lnTo>
                <a:lnTo>
                  <a:pt x="714428" y="255740"/>
                </a:lnTo>
                <a:lnTo>
                  <a:pt x="732797" y="235595"/>
                </a:lnTo>
                <a:lnTo>
                  <a:pt x="748364" y="194978"/>
                </a:lnTo>
                <a:close/>
              </a:path>
              <a:path w="1243330" h="288925">
                <a:moveTo>
                  <a:pt x="713229" y="33067"/>
                </a:moveTo>
                <a:lnTo>
                  <a:pt x="628766" y="33067"/>
                </a:lnTo>
                <a:lnTo>
                  <a:pt x="658788" y="37640"/>
                </a:lnTo>
                <a:lnTo>
                  <a:pt x="682318" y="50325"/>
                </a:lnTo>
                <a:lnTo>
                  <a:pt x="699069" y="69572"/>
                </a:lnTo>
                <a:lnTo>
                  <a:pt x="708753" y="93829"/>
                </a:lnTo>
                <a:lnTo>
                  <a:pt x="746825" y="93829"/>
                </a:lnTo>
                <a:lnTo>
                  <a:pt x="731601" y="54024"/>
                </a:lnTo>
                <a:lnTo>
                  <a:pt x="713229" y="33067"/>
                </a:lnTo>
                <a:close/>
              </a:path>
              <a:path w="1243330" h="288925">
                <a:moveTo>
                  <a:pt x="975268" y="4994"/>
                </a:moveTo>
                <a:lnTo>
                  <a:pt x="786059" y="4994"/>
                </a:lnTo>
                <a:lnTo>
                  <a:pt x="786059" y="283802"/>
                </a:lnTo>
                <a:lnTo>
                  <a:pt x="975268" y="283802"/>
                </a:lnTo>
                <a:lnTo>
                  <a:pt x="975268" y="249971"/>
                </a:lnTo>
                <a:lnTo>
                  <a:pt x="825283" y="249971"/>
                </a:lnTo>
                <a:lnTo>
                  <a:pt x="825283" y="157283"/>
                </a:lnTo>
                <a:lnTo>
                  <a:pt x="966420" y="157283"/>
                </a:lnTo>
                <a:lnTo>
                  <a:pt x="966420" y="123441"/>
                </a:lnTo>
                <a:lnTo>
                  <a:pt x="825283" y="123441"/>
                </a:lnTo>
                <a:lnTo>
                  <a:pt x="825283" y="38836"/>
                </a:lnTo>
                <a:lnTo>
                  <a:pt x="975268" y="38836"/>
                </a:lnTo>
                <a:lnTo>
                  <a:pt x="975268" y="4994"/>
                </a:lnTo>
                <a:close/>
              </a:path>
              <a:path w="1243330" h="288925">
                <a:moveTo>
                  <a:pt x="1057171" y="4994"/>
                </a:moveTo>
                <a:lnTo>
                  <a:pt x="1017948" y="4994"/>
                </a:lnTo>
                <a:lnTo>
                  <a:pt x="1017948" y="283802"/>
                </a:lnTo>
                <a:lnTo>
                  <a:pt x="1057171" y="283802"/>
                </a:lnTo>
                <a:lnTo>
                  <a:pt x="1057171" y="157283"/>
                </a:lnTo>
                <a:lnTo>
                  <a:pt x="1242925" y="157283"/>
                </a:lnTo>
                <a:lnTo>
                  <a:pt x="1242925" y="123441"/>
                </a:lnTo>
                <a:lnTo>
                  <a:pt x="1057171" y="123441"/>
                </a:lnTo>
                <a:lnTo>
                  <a:pt x="1057171" y="4994"/>
                </a:lnTo>
                <a:close/>
              </a:path>
              <a:path w="1243330" h="288925">
                <a:moveTo>
                  <a:pt x="1242925" y="157283"/>
                </a:moveTo>
                <a:lnTo>
                  <a:pt x="1203701" y="157283"/>
                </a:lnTo>
                <a:lnTo>
                  <a:pt x="1203701" y="283802"/>
                </a:lnTo>
                <a:lnTo>
                  <a:pt x="1242925" y="283802"/>
                </a:lnTo>
                <a:lnTo>
                  <a:pt x="1242925" y="157283"/>
                </a:lnTo>
                <a:close/>
              </a:path>
              <a:path w="1243330" h="288925">
                <a:moveTo>
                  <a:pt x="1242925" y="4994"/>
                </a:moveTo>
                <a:lnTo>
                  <a:pt x="1203701" y="4994"/>
                </a:lnTo>
                <a:lnTo>
                  <a:pt x="1203701" y="123441"/>
                </a:lnTo>
                <a:lnTo>
                  <a:pt x="1242925" y="123441"/>
                </a:lnTo>
                <a:lnTo>
                  <a:pt x="1242925" y="49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F5896C94-88BE-5C56-9599-8AE6E2A924F4}"/>
              </a:ext>
            </a:extLst>
          </p:cNvPr>
          <p:cNvSpPr/>
          <p:nvPr userDrawn="1"/>
        </p:nvSpPr>
        <p:spPr>
          <a:xfrm>
            <a:off x="143595" y="135785"/>
            <a:ext cx="288028" cy="288028"/>
          </a:xfrm>
          <a:custGeom>
            <a:avLst/>
            <a:gdLst/>
            <a:ahLst/>
            <a:cxnLst/>
            <a:rect l="l" t="t" r="r" b="b"/>
            <a:pathLst>
              <a:path w="474980" h="474980">
                <a:moveTo>
                  <a:pt x="62826" y="237299"/>
                </a:moveTo>
                <a:lnTo>
                  <a:pt x="60350" y="225069"/>
                </a:lnTo>
                <a:lnTo>
                  <a:pt x="53619" y="215087"/>
                </a:lnTo>
                <a:lnTo>
                  <a:pt x="43637" y="208356"/>
                </a:lnTo>
                <a:lnTo>
                  <a:pt x="31407" y="205879"/>
                </a:lnTo>
                <a:lnTo>
                  <a:pt x="19177" y="208356"/>
                </a:lnTo>
                <a:lnTo>
                  <a:pt x="9194" y="215087"/>
                </a:lnTo>
                <a:lnTo>
                  <a:pt x="2463" y="225069"/>
                </a:lnTo>
                <a:lnTo>
                  <a:pt x="0" y="237299"/>
                </a:lnTo>
                <a:lnTo>
                  <a:pt x="2463" y="249516"/>
                </a:lnTo>
                <a:lnTo>
                  <a:pt x="9194" y="259499"/>
                </a:lnTo>
                <a:lnTo>
                  <a:pt x="19177" y="266230"/>
                </a:lnTo>
                <a:lnTo>
                  <a:pt x="31407" y="268693"/>
                </a:lnTo>
                <a:lnTo>
                  <a:pt x="43637" y="266230"/>
                </a:lnTo>
                <a:lnTo>
                  <a:pt x="53619" y="259499"/>
                </a:lnTo>
                <a:lnTo>
                  <a:pt x="60350" y="249516"/>
                </a:lnTo>
                <a:lnTo>
                  <a:pt x="62826" y="237299"/>
                </a:lnTo>
                <a:close/>
              </a:path>
              <a:path w="474980" h="474980">
                <a:moveTo>
                  <a:pt x="90170" y="336346"/>
                </a:moveTo>
                <a:lnTo>
                  <a:pt x="86194" y="324523"/>
                </a:lnTo>
                <a:lnTo>
                  <a:pt x="77939" y="315175"/>
                </a:lnTo>
                <a:lnTo>
                  <a:pt x="67119" y="309892"/>
                </a:lnTo>
                <a:lnTo>
                  <a:pt x="55118" y="309054"/>
                </a:lnTo>
                <a:lnTo>
                  <a:pt x="43294" y="313029"/>
                </a:lnTo>
                <a:lnTo>
                  <a:pt x="33934" y="321284"/>
                </a:lnTo>
                <a:lnTo>
                  <a:pt x="28651" y="332105"/>
                </a:lnTo>
                <a:lnTo>
                  <a:pt x="27813" y="344106"/>
                </a:lnTo>
                <a:lnTo>
                  <a:pt x="31788" y="355930"/>
                </a:lnTo>
                <a:lnTo>
                  <a:pt x="40043" y="365290"/>
                </a:lnTo>
                <a:lnTo>
                  <a:pt x="50863" y="370560"/>
                </a:lnTo>
                <a:lnTo>
                  <a:pt x="62877" y="371398"/>
                </a:lnTo>
                <a:lnTo>
                  <a:pt x="74701" y="367423"/>
                </a:lnTo>
                <a:lnTo>
                  <a:pt x="84048" y="359181"/>
                </a:lnTo>
                <a:lnTo>
                  <a:pt x="89331" y="348361"/>
                </a:lnTo>
                <a:lnTo>
                  <a:pt x="90170" y="336346"/>
                </a:lnTo>
                <a:close/>
              </a:path>
              <a:path w="474980" h="474980">
                <a:moveTo>
                  <a:pt x="90170" y="138239"/>
                </a:moveTo>
                <a:lnTo>
                  <a:pt x="89331" y="126225"/>
                </a:lnTo>
                <a:lnTo>
                  <a:pt x="84048" y="115404"/>
                </a:lnTo>
                <a:lnTo>
                  <a:pt x="74701" y="107149"/>
                </a:lnTo>
                <a:lnTo>
                  <a:pt x="62877" y="103174"/>
                </a:lnTo>
                <a:lnTo>
                  <a:pt x="50863" y="104013"/>
                </a:lnTo>
                <a:lnTo>
                  <a:pt x="40043" y="109296"/>
                </a:lnTo>
                <a:lnTo>
                  <a:pt x="31800" y="118656"/>
                </a:lnTo>
                <a:lnTo>
                  <a:pt x="27813" y="130479"/>
                </a:lnTo>
                <a:lnTo>
                  <a:pt x="28651" y="142481"/>
                </a:lnTo>
                <a:lnTo>
                  <a:pt x="33934" y="153301"/>
                </a:lnTo>
                <a:lnTo>
                  <a:pt x="43281" y="161556"/>
                </a:lnTo>
                <a:lnTo>
                  <a:pt x="55105" y="165519"/>
                </a:lnTo>
                <a:lnTo>
                  <a:pt x="67119" y="164693"/>
                </a:lnTo>
                <a:lnTo>
                  <a:pt x="77939" y="159410"/>
                </a:lnTo>
                <a:lnTo>
                  <a:pt x="86194" y="150050"/>
                </a:lnTo>
                <a:lnTo>
                  <a:pt x="90170" y="138239"/>
                </a:lnTo>
                <a:close/>
              </a:path>
              <a:path w="474980" h="474980">
                <a:moveTo>
                  <a:pt x="141947" y="237286"/>
                </a:moveTo>
                <a:lnTo>
                  <a:pt x="140106" y="228117"/>
                </a:lnTo>
                <a:lnTo>
                  <a:pt x="135051" y="220637"/>
                </a:lnTo>
                <a:lnTo>
                  <a:pt x="127571" y="215582"/>
                </a:lnTo>
                <a:lnTo>
                  <a:pt x="118402" y="213741"/>
                </a:lnTo>
                <a:lnTo>
                  <a:pt x="109232" y="215582"/>
                </a:lnTo>
                <a:lnTo>
                  <a:pt x="101752" y="220637"/>
                </a:lnTo>
                <a:lnTo>
                  <a:pt x="96697" y="228117"/>
                </a:lnTo>
                <a:lnTo>
                  <a:pt x="94856" y="237286"/>
                </a:lnTo>
                <a:lnTo>
                  <a:pt x="96697" y="246456"/>
                </a:lnTo>
                <a:lnTo>
                  <a:pt x="101752" y="253949"/>
                </a:lnTo>
                <a:lnTo>
                  <a:pt x="109232" y="258991"/>
                </a:lnTo>
                <a:lnTo>
                  <a:pt x="118402" y="260845"/>
                </a:lnTo>
                <a:lnTo>
                  <a:pt x="127571" y="258991"/>
                </a:lnTo>
                <a:lnTo>
                  <a:pt x="135051" y="253949"/>
                </a:lnTo>
                <a:lnTo>
                  <a:pt x="140106" y="246456"/>
                </a:lnTo>
                <a:lnTo>
                  <a:pt x="141947" y="237286"/>
                </a:lnTo>
                <a:close/>
              </a:path>
              <a:path w="474980" h="474980">
                <a:moveTo>
                  <a:pt x="165519" y="419468"/>
                </a:moveTo>
                <a:lnTo>
                  <a:pt x="164680" y="407454"/>
                </a:lnTo>
                <a:lnTo>
                  <a:pt x="159397" y="396633"/>
                </a:lnTo>
                <a:lnTo>
                  <a:pt x="150050" y="388378"/>
                </a:lnTo>
                <a:lnTo>
                  <a:pt x="138226" y="384403"/>
                </a:lnTo>
                <a:lnTo>
                  <a:pt x="126212" y="385241"/>
                </a:lnTo>
                <a:lnTo>
                  <a:pt x="115392" y="390525"/>
                </a:lnTo>
                <a:lnTo>
                  <a:pt x="107149" y="399884"/>
                </a:lnTo>
                <a:lnTo>
                  <a:pt x="103174" y="411708"/>
                </a:lnTo>
                <a:lnTo>
                  <a:pt x="104013" y="423710"/>
                </a:lnTo>
                <a:lnTo>
                  <a:pt x="109296" y="434530"/>
                </a:lnTo>
                <a:lnTo>
                  <a:pt x="118643" y="442785"/>
                </a:lnTo>
                <a:lnTo>
                  <a:pt x="130467" y="446760"/>
                </a:lnTo>
                <a:lnTo>
                  <a:pt x="142481" y="445922"/>
                </a:lnTo>
                <a:lnTo>
                  <a:pt x="153301" y="440639"/>
                </a:lnTo>
                <a:lnTo>
                  <a:pt x="161544" y="431292"/>
                </a:lnTo>
                <a:lnTo>
                  <a:pt x="165519" y="419468"/>
                </a:lnTo>
                <a:close/>
              </a:path>
              <a:path w="474980" h="474980">
                <a:moveTo>
                  <a:pt x="165519" y="55118"/>
                </a:moveTo>
                <a:lnTo>
                  <a:pt x="161544" y="43294"/>
                </a:lnTo>
                <a:lnTo>
                  <a:pt x="153301" y="33947"/>
                </a:lnTo>
                <a:lnTo>
                  <a:pt x="142481" y="28663"/>
                </a:lnTo>
                <a:lnTo>
                  <a:pt x="130467" y="27825"/>
                </a:lnTo>
                <a:lnTo>
                  <a:pt x="118643" y="31800"/>
                </a:lnTo>
                <a:lnTo>
                  <a:pt x="109296" y="40043"/>
                </a:lnTo>
                <a:lnTo>
                  <a:pt x="104013" y="50876"/>
                </a:lnTo>
                <a:lnTo>
                  <a:pt x="103174" y="62890"/>
                </a:lnTo>
                <a:lnTo>
                  <a:pt x="107149" y="74714"/>
                </a:lnTo>
                <a:lnTo>
                  <a:pt x="115404" y="84061"/>
                </a:lnTo>
                <a:lnTo>
                  <a:pt x="126212" y="89331"/>
                </a:lnTo>
                <a:lnTo>
                  <a:pt x="138226" y="90170"/>
                </a:lnTo>
                <a:lnTo>
                  <a:pt x="150050" y="86194"/>
                </a:lnTo>
                <a:lnTo>
                  <a:pt x="159410" y="77952"/>
                </a:lnTo>
                <a:lnTo>
                  <a:pt x="164680" y="67132"/>
                </a:lnTo>
                <a:lnTo>
                  <a:pt x="165519" y="55118"/>
                </a:lnTo>
                <a:close/>
              </a:path>
              <a:path w="474980" h="474980">
                <a:moveTo>
                  <a:pt x="176771" y="321348"/>
                </a:moveTo>
                <a:lnTo>
                  <a:pt x="175056" y="312483"/>
                </a:lnTo>
                <a:lnTo>
                  <a:pt x="169875" y="304698"/>
                </a:lnTo>
                <a:lnTo>
                  <a:pt x="162077" y="299529"/>
                </a:lnTo>
                <a:lnTo>
                  <a:pt x="153225" y="297802"/>
                </a:lnTo>
                <a:lnTo>
                  <a:pt x="144360" y="299529"/>
                </a:lnTo>
                <a:lnTo>
                  <a:pt x="136563" y="304698"/>
                </a:lnTo>
                <a:lnTo>
                  <a:pt x="131394" y="312483"/>
                </a:lnTo>
                <a:lnTo>
                  <a:pt x="129667" y="321348"/>
                </a:lnTo>
                <a:lnTo>
                  <a:pt x="131394" y="330212"/>
                </a:lnTo>
                <a:lnTo>
                  <a:pt x="136563" y="338010"/>
                </a:lnTo>
                <a:lnTo>
                  <a:pt x="144360" y="343179"/>
                </a:lnTo>
                <a:lnTo>
                  <a:pt x="153225" y="344906"/>
                </a:lnTo>
                <a:lnTo>
                  <a:pt x="162077" y="343179"/>
                </a:lnTo>
                <a:lnTo>
                  <a:pt x="169875" y="338010"/>
                </a:lnTo>
                <a:lnTo>
                  <a:pt x="175056" y="330212"/>
                </a:lnTo>
                <a:lnTo>
                  <a:pt x="176771" y="321348"/>
                </a:lnTo>
                <a:close/>
              </a:path>
              <a:path w="474980" h="474980">
                <a:moveTo>
                  <a:pt x="176784" y="153225"/>
                </a:moveTo>
                <a:lnTo>
                  <a:pt x="175056" y="144360"/>
                </a:lnTo>
                <a:lnTo>
                  <a:pt x="169875" y="136575"/>
                </a:lnTo>
                <a:lnTo>
                  <a:pt x="162090" y="131394"/>
                </a:lnTo>
                <a:lnTo>
                  <a:pt x="153225" y="129679"/>
                </a:lnTo>
                <a:lnTo>
                  <a:pt x="144360" y="131394"/>
                </a:lnTo>
                <a:lnTo>
                  <a:pt x="136575" y="136575"/>
                </a:lnTo>
                <a:lnTo>
                  <a:pt x="131394" y="144360"/>
                </a:lnTo>
                <a:lnTo>
                  <a:pt x="129667" y="153225"/>
                </a:lnTo>
                <a:lnTo>
                  <a:pt x="131394" y="162090"/>
                </a:lnTo>
                <a:lnTo>
                  <a:pt x="136575" y="169875"/>
                </a:lnTo>
                <a:lnTo>
                  <a:pt x="144360" y="175056"/>
                </a:lnTo>
                <a:lnTo>
                  <a:pt x="153225" y="176784"/>
                </a:lnTo>
                <a:lnTo>
                  <a:pt x="162090" y="175056"/>
                </a:lnTo>
                <a:lnTo>
                  <a:pt x="169875" y="169875"/>
                </a:lnTo>
                <a:lnTo>
                  <a:pt x="175056" y="162090"/>
                </a:lnTo>
                <a:lnTo>
                  <a:pt x="176784" y="153225"/>
                </a:lnTo>
                <a:close/>
              </a:path>
              <a:path w="474980" h="474980">
                <a:moveTo>
                  <a:pt x="209016" y="261874"/>
                </a:moveTo>
                <a:lnTo>
                  <a:pt x="201853" y="249478"/>
                </a:lnTo>
                <a:lnTo>
                  <a:pt x="193941" y="247357"/>
                </a:lnTo>
                <a:lnTo>
                  <a:pt x="187744" y="250939"/>
                </a:lnTo>
                <a:lnTo>
                  <a:pt x="181546" y="254520"/>
                </a:lnTo>
                <a:lnTo>
                  <a:pt x="179412" y="262432"/>
                </a:lnTo>
                <a:lnTo>
                  <a:pt x="186575" y="274828"/>
                </a:lnTo>
                <a:lnTo>
                  <a:pt x="194500" y="276961"/>
                </a:lnTo>
                <a:lnTo>
                  <a:pt x="206895" y="269798"/>
                </a:lnTo>
                <a:lnTo>
                  <a:pt x="209016" y="261874"/>
                </a:lnTo>
                <a:close/>
              </a:path>
              <a:path w="474980" h="474980">
                <a:moveTo>
                  <a:pt x="209016" y="212699"/>
                </a:moveTo>
                <a:lnTo>
                  <a:pt x="206895" y="204787"/>
                </a:lnTo>
                <a:lnTo>
                  <a:pt x="200698" y="201206"/>
                </a:lnTo>
                <a:lnTo>
                  <a:pt x="194500" y="197624"/>
                </a:lnTo>
                <a:lnTo>
                  <a:pt x="186575" y="199745"/>
                </a:lnTo>
                <a:lnTo>
                  <a:pt x="179425" y="212153"/>
                </a:lnTo>
                <a:lnTo>
                  <a:pt x="181546" y="220078"/>
                </a:lnTo>
                <a:lnTo>
                  <a:pt x="193941" y="227228"/>
                </a:lnTo>
                <a:lnTo>
                  <a:pt x="201853" y="225107"/>
                </a:lnTo>
                <a:lnTo>
                  <a:pt x="209016" y="212699"/>
                </a:lnTo>
                <a:close/>
              </a:path>
              <a:path w="474980" h="474980">
                <a:moveTo>
                  <a:pt x="250240" y="279869"/>
                </a:moveTo>
                <a:lnTo>
                  <a:pt x="244449" y="274066"/>
                </a:lnTo>
                <a:lnTo>
                  <a:pt x="230136" y="274066"/>
                </a:lnTo>
                <a:lnTo>
                  <a:pt x="224332" y="279869"/>
                </a:lnTo>
                <a:lnTo>
                  <a:pt x="224332" y="287020"/>
                </a:lnTo>
                <a:lnTo>
                  <a:pt x="224332" y="294170"/>
                </a:lnTo>
                <a:lnTo>
                  <a:pt x="230136" y="299974"/>
                </a:lnTo>
                <a:lnTo>
                  <a:pt x="244449" y="299974"/>
                </a:lnTo>
                <a:lnTo>
                  <a:pt x="250240" y="294170"/>
                </a:lnTo>
                <a:lnTo>
                  <a:pt x="250240" y="279869"/>
                </a:lnTo>
                <a:close/>
              </a:path>
              <a:path w="474980" h="474980">
                <a:moveTo>
                  <a:pt x="250240" y="180416"/>
                </a:moveTo>
                <a:lnTo>
                  <a:pt x="244436" y="174612"/>
                </a:lnTo>
                <a:lnTo>
                  <a:pt x="230124" y="174612"/>
                </a:lnTo>
                <a:lnTo>
                  <a:pt x="224332" y="180416"/>
                </a:lnTo>
                <a:lnTo>
                  <a:pt x="224332" y="194716"/>
                </a:lnTo>
                <a:lnTo>
                  <a:pt x="230124" y="200520"/>
                </a:lnTo>
                <a:lnTo>
                  <a:pt x="244436" y="200520"/>
                </a:lnTo>
                <a:lnTo>
                  <a:pt x="250240" y="194716"/>
                </a:lnTo>
                <a:lnTo>
                  <a:pt x="250240" y="187566"/>
                </a:lnTo>
                <a:lnTo>
                  <a:pt x="250240" y="180416"/>
                </a:lnTo>
                <a:close/>
              </a:path>
              <a:path w="474980" h="474980">
                <a:moveTo>
                  <a:pt x="260832" y="356171"/>
                </a:moveTo>
                <a:lnTo>
                  <a:pt x="258991" y="347002"/>
                </a:lnTo>
                <a:lnTo>
                  <a:pt x="253936" y="339521"/>
                </a:lnTo>
                <a:lnTo>
                  <a:pt x="246456" y="334479"/>
                </a:lnTo>
                <a:lnTo>
                  <a:pt x="237274" y="332625"/>
                </a:lnTo>
                <a:lnTo>
                  <a:pt x="228117" y="334479"/>
                </a:lnTo>
                <a:lnTo>
                  <a:pt x="220624" y="339521"/>
                </a:lnTo>
                <a:lnTo>
                  <a:pt x="215582" y="347002"/>
                </a:lnTo>
                <a:lnTo>
                  <a:pt x="213728" y="356171"/>
                </a:lnTo>
                <a:lnTo>
                  <a:pt x="215582" y="365340"/>
                </a:lnTo>
                <a:lnTo>
                  <a:pt x="220624" y="372833"/>
                </a:lnTo>
                <a:lnTo>
                  <a:pt x="228117" y="377875"/>
                </a:lnTo>
                <a:lnTo>
                  <a:pt x="237274" y="379717"/>
                </a:lnTo>
                <a:lnTo>
                  <a:pt x="246456" y="377875"/>
                </a:lnTo>
                <a:lnTo>
                  <a:pt x="253936" y="372833"/>
                </a:lnTo>
                <a:lnTo>
                  <a:pt x="258991" y="365340"/>
                </a:lnTo>
                <a:lnTo>
                  <a:pt x="260832" y="356171"/>
                </a:lnTo>
                <a:close/>
              </a:path>
              <a:path w="474980" h="474980">
                <a:moveTo>
                  <a:pt x="260845" y="118402"/>
                </a:moveTo>
                <a:lnTo>
                  <a:pt x="258991" y="109245"/>
                </a:lnTo>
                <a:lnTo>
                  <a:pt x="253936" y="101752"/>
                </a:lnTo>
                <a:lnTo>
                  <a:pt x="246456" y="96710"/>
                </a:lnTo>
                <a:lnTo>
                  <a:pt x="237286" y="94856"/>
                </a:lnTo>
                <a:lnTo>
                  <a:pt x="228117" y="96710"/>
                </a:lnTo>
                <a:lnTo>
                  <a:pt x="220637" y="101752"/>
                </a:lnTo>
                <a:lnTo>
                  <a:pt x="215582" y="109245"/>
                </a:lnTo>
                <a:lnTo>
                  <a:pt x="213728" y="118402"/>
                </a:lnTo>
                <a:lnTo>
                  <a:pt x="215582" y="127584"/>
                </a:lnTo>
                <a:lnTo>
                  <a:pt x="220637" y="135064"/>
                </a:lnTo>
                <a:lnTo>
                  <a:pt x="228117" y="140119"/>
                </a:lnTo>
                <a:lnTo>
                  <a:pt x="237286" y="141960"/>
                </a:lnTo>
                <a:lnTo>
                  <a:pt x="246456" y="140119"/>
                </a:lnTo>
                <a:lnTo>
                  <a:pt x="253936" y="135064"/>
                </a:lnTo>
                <a:lnTo>
                  <a:pt x="258991" y="127584"/>
                </a:lnTo>
                <a:lnTo>
                  <a:pt x="260845" y="118402"/>
                </a:lnTo>
                <a:close/>
              </a:path>
              <a:path w="474980" h="474980">
                <a:moveTo>
                  <a:pt x="268693" y="443166"/>
                </a:moveTo>
                <a:lnTo>
                  <a:pt x="266230" y="430936"/>
                </a:lnTo>
                <a:lnTo>
                  <a:pt x="259499" y="420954"/>
                </a:lnTo>
                <a:lnTo>
                  <a:pt x="249516" y="414223"/>
                </a:lnTo>
                <a:lnTo>
                  <a:pt x="237286" y="411746"/>
                </a:lnTo>
                <a:lnTo>
                  <a:pt x="225069" y="414223"/>
                </a:lnTo>
                <a:lnTo>
                  <a:pt x="215074" y="420954"/>
                </a:lnTo>
                <a:lnTo>
                  <a:pt x="208343" y="430936"/>
                </a:lnTo>
                <a:lnTo>
                  <a:pt x="205879" y="443166"/>
                </a:lnTo>
                <a:lnTo>
                  <a:pt x="208343" y="455396"/>
                </a:lnTo>
                <a:lnTo>
                  <a:pt x="215074" y="465378"/>
                </a:lnTo>
                <a:lnTo>
                  <a:pt x="225069" y="472109"/>
                </a:lnTo>
                <a:lnTo>
                  <a:pt x="237286" y="474573"/>
                </a:lnTo>
                <a:lnTo>
                  <a:pt x="249516" y="472109"/>
                </a:lnTo>
                <a:lnTo>
                  <a:pt x="259499" y="465378"/>
                </a:lnTo>
                <a:lnTo>
                  <a:pt x="266230" y="455396"/>
                </a:lnTo>
                <a:lnTo>
                  <a:pt x="268693" y="443166"/>
                </a:lnTo>
                <a:close/>
              </a:path>
              <a:path w="474980" h="474980">
                <a:moveTo>
                  <a:pt x="268693" y="31419"/>
                </a:moveTo>
                <a:lnTo>
                  <a:pt x="266230" y="19189"/>
                </a:lnTo>
                <a:lnTo>
                  <a:pt x="259486" y="9207"/>
                </a:lnTo>
                <a:lnTo>
                  <a:pt x="249504" y="2476"/>
                </a:lnTo>
                <a:lnTo>
                  <a:pt x="237274" y="0"/>
                </a:lnTo>
                <a:lnTo>
                  <a:pt x="225056" y="2476"/>
                </a:lnTo>
                <a:lnTo>
                  <a:pt x="215074" y="9207"/>
                </a:lnTo>
                <a:lnTo>
                  <a:pt x="208343" y="19189"/>
                </a:lnTo>
                <a:lnTo>
                  <a:pt x="205879" y="31419"/>
                </a:lnTo>
                <a:lnTo>
                  <a:pt x="208343" y="43649"/>
                </a:lnTo>
                <a:lnTo>
                  <a:pt x="215074" y="53632"/>
                </a:lnTo>
                <a:lnTo>
                  <a:pt x="225056" y="60363"/>
                </a:lnTo>
                <a:lnTo>
                  <a:pt x="237274" y="62826"/>
                </a:lnTo>
                <a:lnTo>
                  <a:pt x="249504" y="60363"/>
                </a:lnTo>
                <a:lnTo>
                  <a:pt x="259486" y="53632"/>
                </a:lnTo>
                <a:lnTo>
                  <a:pt x="266230" y="43649"/>
                </a:lnTo>
                <a:lnTo>
                  <a:pt x="268693" y="31419"/>
                </a:lnTo>
                <a:close/>
              </a:path>
              <a:path w="474980" h="474980">
                <a:moveTo>
                  <a:pt x="295148" y="262432"/>
                </a:moveTo>
                <a:lnTo>
                  <a:pt x="293027" y="254508"/>
                </a:lnTo>
                <a:lnTo>
                  <a:pt x="280631" y="247357"/>
                </a:lnTo>
                <a:lnTo>
                  <a:pt x="272707" y="249478"/>
                </a:lnTo>
                <a:lnTo>
                  <a:pt x="265544" y="261874"/>
                </a:lnTo>
                <a:lnTo>
                  <a:pt x="267677" y="269798"/>
                </a:lnTo>
                <a:lnTo>
                  <a:pt x="273875" y="273380"/>
                </a:lnTo>
                <a:lnTo>
                  <a:pt x="280073" y="276961"/>
                </a:lnTo>
                <a:lnTo>
                  <a:pt x="287985" y="274828"/>
                </a:lnTo>
                <a:lnTo>
                  <a:pt x="295148" y="262432"/>
                </a:lnTo>
                <a:close/>
              </a:path>
              <a:path w="474980" h="474980">
                <a:moveTo>
                  <a:pt x="295148" y="212153"/>
                </a:moveTo>
                <a:lnTo>
                  <a:pt x="287985" y="199758"/>
                </a:lnTo>
                <a:lnTo>
                  <a:pt x="280073" y="197624"/>
                </a:lnTo>
                <a:lnTo>
                  <a:pt x="267677" y="204774"/>
                </a:lnTo>
                <a:lnTo>
                  <a:pt x="265557" y="212699"/>
                </a:lnTo>
                <a:lnTo>
                  <a:pt x="272707" y="225107"/>
                </a:lnTo>
                <a:lnTo>
                  <a:pt x="280631" y="227228"/>
                </a:lnTo>
                <a:lnTo>
                  <a:pt x="286829" y="223647"/>
                </a:lnTo>
                <a:lnTo>
                  <a:pt x="293027" y="220065"/>
                </a:lnTo>
                <a:lnTo>
                  <a:pt x="295148" y="212153"/>
                </a:lnTo>
                <a:close/>
              </a:path>
              <a:path w="474980" h="474980">
                <a:moveTo>
                  <a:pt x="344893" y="153225"/>
                </a:moveTo>
                <a:lnTo>
                  <a:pt x="343179" y="144360"/>
                </a:lnTo>
                <a:lnTo>
                  <a:pt x="338010" y="136575"/>
                </a:lnTo>
                <a:lnTo>
                  <a:pt x="330212" y="131394"/>
                </a:lnTo>
                <a:lnTo>
                  <a:pt x="321348" y="129667"/>
                </a:lnTo>
                <a:lnTo>
                  <a:pt x="312483" y="131394"/>
                </a:lnTo>
                <a:lnTo>
                  <a:pt x="304698" y="136575"/>
                </a:lnTo>
                <a:lnTo>
                  <a:pt x="299516" y="144360"/>
                </a:lnTo>
                <a:lnTo>
                  <a:pt x="297789" y="153225"/>
                </a:lnTo>
                <a:lnTo>
                  <a:pt x="299516" y="162090"/>
                </a:lnTo>
                <a:lnTo>
                  <a:pt x="304698" y="169887"/>
                </a:lnTo>
                <a:lnTo>
                  <a:pt x="312483" y="175056"/>
                </a:lnTo>
                <a:lnTo>
                  <a:pt x="321348" y="176784"/>
                </a:lnTo>
                <a:lnTo>
                  <a:pt x="330212" y="175056"/>
                </a:lnTo>
                <a:lnTo>
                  <a:pt x="338010" y="169887"/>
                </a:lnTo>
                <a:lnTo>
                  <a:pt x="343179" y="162090"/>
                </a:lnTo>
                <a:lnTo>
                  <a:pt x="344893" y="153225"/>
                </a:lnTo>
                <a:close/>
              </a:path>
              <a:path w="474980" h="474980">
                <a:moveTo>
                  <a:pt x="344906" y="321348"/>
                </a:moveTo>
                <a:lnTo>
                  <a:pt x="343179" y="312496"/>
                </a:lnTo>
                <a:lnTo>
                  <a:pt x="337997" y="304698"/>
                </a:lnTo>
                <a:lnTo>
                  <a:pt x="330212" y="299529"/>
                </a:lnTo>
                <a:lnTo>
                  <a:pt x="321348" y="297802"/>
                </a:lnTo>
                <a:lnTo>
                  <a:pt x="312483" y="299529"/>
                </a:lnTo>
                <a:lnTo>
                  <a:pt x="304698" y="304698"/>
                </a:lnTo>
                <a:lnTo>
                  <a:pt x="299516" y="312496"/>
                </a:lnTo>
                <a:lnTo>
                  <a:pt x="297802" y="321348"/>
                </a:lnTo>
                <a:lnTo>
                  <a:pt x="299516" y="330212"/>
                </a:lnTo>
                <a:lnTo>
                  <a:pt x="304698" y="338010"/>
                </a:lnTo>
                <a:lnTo>
                  <a:pt x="312483" y="343179"/>
                </a:lnTo>
                <a:lnTo>
                  <a:pt x="321348" y="344906"/>
                </a:lnTo>
                <a:lnTo>
                  <a:pt x="330212" y="343179"/>
                </a:lnTo>
                <a:lnTo>
                  <a:pt x="337997" y="338010"/>
                </a:lnTo>
                <a:lnTo>
                  <a:pt x="343179" y="330212"/>
                </a:lnTo>
                <a:lnTo>
                  <a:pt x="344906" y="321348"/>
                </a:lnTo>
                <a:close/>
              </a:path>
              <a:path w="474980" h="474980">
                <a:moveTo>
                  <a:pt x="371398" y="411695"/>
                </a:moveTo>
                <a:lnTo>
                  <a:pt x="367423" y="399872"/>
                </a:lnTo>
                <a:lnTo>
                  <a:pt x="359168" y="390525"/>
                </a:lnTo>
                <a:lnTo>
                  <a:pt x="348348" y="385241"/>
                </a:lnTo>
                <a:lnTo>
                  <a:pt x="336346" y="384403"/>
                </a:lnTo>
                <a:lnTo>
                  <a:pt x="324523" y="388391"/>
                </a:lnTo>
                <a:lnTo>
                  <a:pt x="315163" y="396633"/>
                </a:lnTo>
                <a:lnTo>
                  <a:pt x="309880" y="407454"/>
                </a:lnTo>
                <a:lnTo>
                  <a:pt x="309054" y="419468"/>
                </a:lnTo>
                <a:lnTo>
                  <a:pt x="313016" y="431292"/>
                </a:lnTo>
                <a:lnTo>
                  <a:pt x="321271" y="440639"/>
                </a:lnTo>
                <a:lnTo>
                  <a:pt x="332092" y="445922"/>
                </a:lnTo>
                <a:lnTo>
                  <a:pt x="344106" y="446760"/>
                </a:lnTo>
                <a:lnTo>
                  <a:pt x="355917" y="442785"/>
                </a:lnTo>
                <a:lnTo>
                  <a:pt x="365277" y="434530"/>
                </a:lnTo>
                <a:lnTo>
                  <a:pt x="370560" y="423710"/>
                </a:lnTo>
                <a:lnTo>
                  <a:pt x="371398" y="411695"/>
                </a:lnTo>
                <a:close/>
              </a:path>
              <a:path w="474980" h="474980">
                <a:moveTo>
                  <a:pt x="371398" y="62877"/>
                </a:moveTo>
                <a:lnTo>
                  <a:pt x="370560" y="50863"/>
                </a:lnTo>
                <a:lnTo>
                  <a:pt x="365277" y="40055"/>
                </a:lnTo>
                <a:lnTo>
                  <a:pt x="355930" y="31800"/>
                </a:lnTo>
                <a:lnTo>
                  <a:pt x="344106" y="27825"/>
                </a:lnTo>
                <a:lnTo>
                  <a:pt x="332092" y="28663"/>
                </a:lnTo>
                <a:lnTo>
                  <a:pt x="321271" y="33934"/>
                </a:lnTo>
                <a:lnTo>
                  <a:pt x="313029" y="43294"/>
                </a:lnTo>
                <a:lnTo>
                  <a:pt x="309054" y="55118"/>
                </a:lnTo>
                <a:lnTo>
                  <a:pt x="309892" y="67132"/>
                </a:lnTo>
                <a:lnTo>
                  <a:pt x="315163" y="77952"/>
                </a:lnTo>
                <a:lnTo>
                  <a:pt x="324523" y="86194"/>
                </a:lnTo>
                <a:lnTo>
                  <a:pt x="336346" y="90170"/>
                </a:lnTo>
                <a:lnTo>
                  <a:pt x="348348" y="89331"/>
                </a:lnTo>
                <a:lnTo>
                  <a:pt x="359168" y="84061"/>
                </a:lnTo>
                <a:lnTo>
                  <a:pt x="367423" y="74701"/>
                </a:lnTo>
                <a:lnTo>
                  <a:pt x="371398" y="62877"/>
                </a:lnTo>
                <a:close/>
              </a:path>
              <a:path w="474980" h="474980">
                <a:moveTo>
                  <a:pt x="379717" y="237286"/>
                </a:moveTo>
                <a:lnTo>
                  <a:pt x="377863" y="228117"/>
                </a:lnTo>
                <a:lnTo>
                  <a:pt x="372821" y="220637"/>
                </a:lnTo>
                <a:lnTo>
                  <a:pt x="365340" y="215582"/>
                </a:lnTo>
                <a:lnTo>
                  <a:pt x="356171" y="213741"/>
                </a:lnTo>
                <a:lnTo>
                  <a:pt x="347002" y="215582"/>
                </a:lnTo>
                <a:lnTo>
                  <a:pt x="339509" y="220637"/>
                </a:lnTo>
                <a:lnTo>
                  <a:pt x="334467" y="228117"/>
                </a:lnTo>
                <a:lnTo>
                  <a:pt x="332625" y="237286"/>
                </a:lnTo>
                <a:lnTo>
                  <a:pt x="334467" y="246456"/>
                </a:lnTo>
                <a:lnTo>
                  <a:pt x="339509" y="253949"/>
                </a:lnTo>
                <a:lnTo>
                  <a:pt x="347002" y="258991"/>
                </a:lnTo>
                <a:lnTo>
                  <a:pt x="356171" y="260845"/>
                </a:lnTo>
                <a:lnTo>
                  <a:pt x="365340" y="258991"/>
                </a:lnTo>
                <a:lnTo>
                  <a:pt x="372821" y="253949"/>
                </a:lnTo>
                <a:lnTo>
                  <a:pt x="377863" y="246456"/>
                </a:lnTo>
                <a:lnTo>
                  <a:pt x="379717" y="237286"/>
                </a:lnTo>
                <a:close/>
              </a:path>
              <a:path w="474980" h="474980">
                <a:moveTo>
                  <a:pt x="446747" y="344106"/>
                </a:moveTo>
                <a:lnTo>
                  <a:pt x="445909" y="332092"/>
                </a:lnTo>
                <a:lnTo>
                  <a:pt x="440639" y="321284"/>
                </a:lnTo>
                <a:lnTo>
                  <a:pt x="431292" y="313029"/>
                </a:lnTo>
                <a:lnTo>
                  <a:pt x="419468" y="309054"/>
                </a:lnTo>
                <a:lnTo>
                  <a:pt x="407454" y="309892"/>
                </a:lnTo>
                <a:lnTo>
                  <a:pt x="396621" y="315175"/>
                </a:lnTo>
                <a:lnTo>
                  <a:pt x="388378" y="324523"/>
                </a:lnTo>
                <a:lnTo>
                  <a:pt x="384403" y="336346"/>
                </a:lnTo>
                <a:lnTo>
                  <a:pt x="385241" y="348361"/>
                </a:lnTo>
                <a:lnTo>
                  <a:pt x="390525" y="359181"/>
                </a:lnTo>
                <a:lnTo>
                  <a:pt x="399872" y="367423"/>
                </a:lnTo>
                <a:lnTo>
                  <a:pt x="411695" y="371398"/>
                </a:lnTo>
                <a:lnTo>
                  <a:pt x="423710" y="370560"/>
                </a:lnTo>
                <a:lnTo>
                  <a:pt x="434530" y="365290"/>
                </a:lnTo>
                <a:lnTo>
                  <a:pt x="442772" y="355930"/>
                </a:lnTo>
                <a:lnTo>
                  <a:pt x="446747" y="344106"/>
                </a:lnTo>
                <a:close/>
              </a:path>
              <a:path w="474980" h="474980">
                <a:moveTo>
                  <a:pt x="446747" y="130467"/>
                </a:moveTo>
                <a:lnTo>
                  <a:pt x="442772" y="118656"/>
                </a:lnTo>
                <a:lnTo>
                  <a:pt x="434530" y="109296"/>
                </a:lnTo>
                <a:lnTo>
                  <a:pt x="423710" y="104025"/>
                </a:lnTo>
                <a:lnTo>
                  <a:pt x="411695" y="103187"/>
                </a:lnTo>
                <a:lnTo>
                  <a:pt x="399872" y="107162"/>
                </a:lnTo>
                <a:lnTo>
                  <a:pt x="390525" y="115404"/>
                </a:lnTo>
                <a:lnTo>
                  <a:pt x="385241" y="126225"/>
                </a:lnTo>
                <a:lnTo>
                  <a:pt x="384403" y="138239"/>
                </a:lnTo>
                <a:lnTo>
                  <a:pt x="388378" y="150050"/>
                </a:lnTo>
                <a:lnTo>
                  <a:pt x="396633" y="159410"/>
                </a:lnTo>
                <a:lnTo>
                  <a:pt x="407454" y="164693"/>
                </a:lnTo>
                <a:lnTo>
                  <a:pt x="419455" y="165531"/>
                </a:lnTo>
                <a:lnTo>
                  <a:pt x="431279" y="161556"/>
                </a:lnTo>
                <a:lnTo>
                  <a:pt x="440639" y="153301"/>
                </a:lnTo>
                <a:lnTo>
                  <a:pt x="445909" y="142481"/>
                </a:lnTo>
                <a:lnTo>
                  <a:pt x="446747" y="130467"/>
                </a:lnTo>
                <a:close/>
              </a:path>
              <a:path w="474980" h="474980">
                <a:moveTo>
                  <a:pt x="474573" y="237286"/>
                </a:moveTo>
                <a:lnTo>
                  <a:pt x="472109" y="225069"/>
                </a:lnTo>
                <a:lnTo>
                  <a:pt x="465366" y="215087"/>
                </a:lnTo>
                <a:lnTo>
                  <a:pt x="455383" y="208356"/>
                </a:lnTo>
                <a:lnTo>
                  <a:pt x="443153" y="205879"/>
                </a:lnTo>
                <a:lnTo>
                  <a:pt x="430936" y="208356"/>
                </a:lnTo>
                <a:lnTo>
                  <a:pt x="420941" y="215087"/>
                </a:lnTo>
                <a:lnTo>
                  <a:pt x="414210" y="225069"/>
                </a:lnTo>
                <a:lnTo>
                  <a:pt x="411746" y="237286"/>
                </a:lnTo>
                <a:lnTo>
                  <a:pt x="414210" y="249516"/>
                </a:lnTo>
                <a:lnTo>
                  <a:pt x="420941" y="259499"/>
                </a:lnTo>
                <a:lnTo>
                  <a:pt x="430936" y="266230"/>
                </a:lnTo>
                <a:lnTo>
                  <a:pt x="443153" y="268693"/>
                </a:lnTo>
                <a:lnTo>
                  <a:pt x="455383" y="266230"/>
                </a:lnTo>
                <a:lnTo>
                  <a:pt x="465366" y="259499"/>
                </a:lnTo>
                <a:lnTo>
                  <a:pt x="472109" y="249516"/>
                </a:lnTo>
                <a:lnTo>
                  <a:pt x="474573" y="237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2D349C9-E885-7055-81FD-C01744CA94CD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23866" y="2095500"/>
            <a:ext cx="5040000" cy="299878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6"/>
            <a:r>
              <a:rPr lang="en-US" dirty="0"/>
              <a:t>Body Copy 22pt</a:t>
            </a:r>
          </a:p>
          <a:p>
            <a:pPr lvl="7"/>
            <a:r>
              <a:rPr lang="en-US" dirty="0"/>
              <a:t>Bullet 22pt</a:t>
            </a:r>
          </a:p>
          <a:p>
            <a:pPr lvl="8"/>
            <a:r>
              <a:rPr lang="en-US" dirty="0"/>
              <a:t>Subheading 24pt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77910-2582-0667-606A-E4DB8ECF68B1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3866" y="1071659"/>
            <a:ext cx="5040000" cy="632041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sz="2200" b="0">
                <a:solidFill>
                  <a:schemeClr val="tx1"/>
                </a:solidFill>
                <a:latin typeface="+mj-lt"/>
                <a:cs typeface="UKCEH Suisse Medium" panose="020B0604000000000000" pitchFamily="34" charset="-78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Subheading 22pt </a:t>
            </a:r>
          </a:p>
        </p:txBody>
      </p:sp>
    </p:spTree>
    <p:extLst>
      <p:ext uri="{BB962C8B-B14F-4D97-AF65-F5344CB8AC3E}">
        <p14:creationId xmlns:p14="http://schemas.microsoft.com/office/powerpoint/2010/main" val="17649596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Light Chart Comparison 3">
    <p:bg>
      <p:bgPr>
        <a:solidFill>
          <a:srgbClr val="EAF4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5FD1440-4935-7D49-646D-2208403477E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sX0" fmla="*/ 387755 w 12192000"/>
              <a:gd name="csY0" fmla="*/ 782151 h 6858000"/>
              <a:gd name="csX1" fmla="*/ 277813 w 12192000"/>
              <a:gd name="csY1" fmla="*/ 892093 h 6858000"/>
              <a:gd name="csX2" fmla="*/ 277813 w 12192000"/>
              <a:gd name="csY2" fmla="*/ 6451195 h 6858000"/>
              <a:gd name="csX3" fmla="*/ 387755 w 12192000"/>
              <a:gd name="csY3" fmla="*/ 6561137 h 6858000"/>
              <a:gd name="csX4" fmla="*/ 5899978 w 12192000"/>
              <a:gd name="csY4" fmla="*/ 6561137 h 6858000"/>
              <a:gd name="csX5" fmla="*/ 6009920 w 12192000"/>
              <a:gd name="csY5" fmla="*/ 6451195 h 6858000"/>
              <a:gd name="csX6" fmla="*/ 6009920 w 12192000"/>
              <a:gd name="csY6" fmla="*/ 892093 h 6858000"/>
              <a:gd name="csX7" fmla="*/ 5899978 w 12192000"/>
              <a:gd name="csY7" fmla="*/ 782151 h 6858000"/>
              <a:gd name="csX8" fmla="*/ 6097379 w 12192000"/>
              <a:gd name="csY8" fmla="*/ 782150 h 6858000"/>
              <a:gd name="csX9" fmla="*/ 6097379 w 12192000"/>
              <a:gd name="csY9" fmla="*/ 6561136 h 6858000"/>
              <a:gd name="csX10" fmla="*/ 6299280 w 12192000"/>
              <a:gd name="csY10" fmla="*/ 6561136 h 6858000"/>
              <a:gd name="csX11" fmla="*/ 6299285 w 12192000"/>
              <a:gd name="csY11" fmla="*/ 6561137 h 6858000"/>
              <a:gd name="csX12" fmla="*/ 11782598 w 12192000"/>
              <a:gd name="csY12" fmla="*/ 6561137 h 6858000"/>
              <a:gd name="csX13" fmla="*/ 11891963 w 12192000"/>
              <a:gd name="csY13" fmla="*/ 6451772 h 6858000"/>
              <a:gd name="csX14" fmla="*/ 11891963 w 12192000"/>
              <a:gd name="csY14" fmla="*/ 891515 h 6858000"/>
              <a:gd name="csX15" fmla="*/ 11782598 w 12192000"/>
              <a:gd name="csY15" fmla="*/ 782150 h 6858000"/>
              <a:gd name="csX16" fmla="*/ 7625300 w 12192000"/>
              <a:gd name="csY16" fmla="*/ 782150 h 6858000"/>
              <a:gd name="csX17" fmla="*/ 6299285 w 12192000"/>
              <a:gd name="csY17" fmla="*/ 782150 h 6858000"/>
              <a:gd name="csX18" fmla="*/ 0 w 12192000"/>
              <a:gd name="csY18" fmla="*/ 0 h 6858000"/>
              <a:gd name="csX19" fmla="*/ 12192000 w 12192000"/>
              <a:gd name="csY19" fmla="*/ 0 h 6858000"/>
              <a:gd name="csX20" fmla="*/ 12192000 w 12192000"/>
              <a:gd name="csY20" fmla="*/ 6858000 h 6858000"/>
              <a:gd name="csX21" fmla="*/ 0 w 12192000"/>
              <a:gd name="csY21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12192000" h="6858000">
                <a:moveTo>
                  <a:pt x="387755" y="782151"/>
                </a:moveTo>
                <a:cubicBezTo>
                  <a:pt x="327036" y="782151"/>
                  <a:pt x="277813" y="831374"/>
                  <a:pt x="277813" y="892093"/>
                </a:cubicBezTo>
                <a:lnTo>
                  <a:pt x="277813" y="6451195"/>
                </a:lnTo>
                <a:cubicBezTo>
                  <a:pt x="277813" y="6511914"/>
                  <a:pt x="327036" y="6561137"/>
                  <a:pt x="387755" y="6561137"/>
                </a:cubicBezTo>
                <a:lnTo>
                  <a:pt x="5899978" y="6561137"/>
                </a:lnTo>
                <a:cubicBezTo>
                  <a:pt x="5960697" y="6561137"/>
                  <a:pt x="6009920" y="6511914"/>
                  <a:pt x="6009920" y="6451195"/>
                </a:cubicBezTo>
                <a:lnTo>
                  <a:pt x="6009920" y="892093"/>
                </a:lnTo>
                <a:cubicBezTo>
                  <a:pt x="6009920" y="831374"/>
                  <a:pt x="5960697" y="782151"/>
                  <a:pt x="5899978" y="782151"/>
                </a:cubicBezTo>
                <a:close/>
                <a:moveTo>
                  <a:pt x="6097379" y="782150"/>
                </a:moveTo>
                <a:lnTo>
                  <a:pt x="6097379" y="6561136"/>
                </a:lnTo>
                <a:lnTo>
                  <a:pt x="6299280" y="6561136"/>
                </a:lnTo>
                <a:lnTo>
                  <a:pt x="6299285" y="6561137"/>
                </a:lnTo>
                <a:lnTo>
                  <a:pt x="11782598" y="6561137"/>
                </a:lnTo>
                <a:cubicBezTo>
                  <a:pt x="11842999" y="6561137"/>
                  <a:pt x="11891963" y="6512173"/>
                  <a:pt x="11891963" y="6451772"/>
                </a:cubicBezTo>
                <a:lnTo>
                  <a:pt x="11891963" y="891515"/>
                </a:lnTo>
                <a:cubicBezTo>
                  <a:pt x="11891963" y="831114"/>
                  <a:pt x="11842999" y="782150"/>
                  <a:pt x="11782598" y="782150"/>
                </a:cubicBezTo>
                <a:lnTo>
                  <a:pt x="7625300" y="782150"/>
                </a:lnTo>
                <a:lnTo>
                  <a:pt x="6299285" y="7821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FDD02B-0F00-0863-3AD3-4F2B71200ED5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520941" y="2095501"/>
            <a:ext cx="5040000" cy="299878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6"/>
            <a:r>
              <a:rPr lang="en-US" dirty="0"/>
              <a:t>Body Copy 22pt</a:t>
            </a:r>
          </a:p>
          <a:p>
            <a:pPr lvl="7"/>
            <a:r>
              <a:rPr lang="en-US" dirty="0"/>
              <a:t>Bullet 22pt</a:t>
            </a:r>
          </a:p>
          <a:p>
            <a:pPr lvl="8"/>
            <a:r>
              <a:rPr lang="en-US" dirty="0"/>
              <a:t>Subheading 24pt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4A0BE7B-A022-929F-7620-760547156F84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520941" y="1096964"/>
            <a:ext cx="5040000" cy="632041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sz="2200" b="0">
                <a:solidFill>
                  <a:schemeClr val="tx1"/>
                </a:solidFill>
                <a:latin typeface="+mj-lt"/>
                <a:cs typeface="UKCEH Suisse Medium" panose="020B0604000000000000" pitchFamily="34" charset="-78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Subheading 22pt </a:t>
            </a:r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B3B549B9-2805-2306-462A-8C93C2786CA6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F5D3FF9-B3BC-46B0-C98B-8A1ADD142231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1A88413-2D3D-4E73-2702-1DBAA70E1C4A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5CDB6DB0-D403-F80C-CFE3-E0102DA67D9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2BDA4C64-D991-F5F6-55F2-AFFC079C6618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88984EE-F5FC-55FC-E678-6D0C4307C8EC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9CA07727-D72F-1CC7-1A32-B7FA43CC764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113ED8ED-9ABC-3146-AFF5-3141B3C3ECD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4" name="object 8">
            <a:extLst>
              <a:ext uri="{FF2B5EF4-FFF2-40B4-BE49-F238E27FC236}">
                <a16:creationId xmlns:a16="http://schemas.microsoft.com/office/drawing/2014/main" id="{2B4878A3-6CAE-64F7-6260-3E0A8145EDFC}"/>
              </a:ext>
            </a:extLst>
          </p:cNvPr>
          <p:cNvSpPr/>
          <p:nvPr userDrawn="1"/>
        </p:nvSpPr>
        <p:spPr>
          <a:xfrm>
            <a:off x="478824" y="191457"/>
            <a:ext cx="753956" cy="175204"/>
          </a:xfrm>
          <a:custGeom>
            <a:avLst/>
            <a:gdLst/>
            <a:ahLst/>
            <a:cxnLst/>
            <a:rect l="l" t="t" r="r" b="b"/>
            <a:pathLst>
              <a:path w="1243330" h="288925">
                <a:moveTo>
                  <a:pt x="39223" y="4994"/>
                </a:moveTo>
                <a:lnTo>
                  <a:pt x="0" y="4994"/>
                </a:lnTo>
                <a:lnTo>
                  <a:pt x="0" y="170361"/>
                </a:lnTo>
                <a:lnTo>
                  <a:pt x="6495" y="225537"/>
                </a:lnTo>
                <a:lnTo>
                  <a:pt x="26582" y="262179"/>
                </a:lnTo>
                <a:lnTo>
                  <a:pt x="61163" y="282523"/>
                </a:lnTo>
                <a:lnTo>
                  <a:pt x="111137" y="288807"/>
                </a:lnTo>
                <a:lnTo>
                  <a:pt x="162919" y="281285"/>
                </a:lnTo>
                <a:lnTo>
                  <a:pt x="197719" y="258621"/>
                </a:lnTo>
                <a:lnTo>
                  <a:pt x="199605" y="254966"/>
                </a:lnTo>
                <a:lnTo>
                  <a:pt x="111137" y="254966"/>
                </a:lnTo>
                <a:lnTo>
                  <a:pt x="77840" y="250140"/>
                </a:lnTo>
                <a:lnTo>
                  <a:pt x="55571" y="235401"/>
                </a:lnTo>
                <a:lnTo>
                  <a:pt x="43106" y="210350"/>
                </a:lnTo>
                <a:lnTo>
                  <a:pt x="39223" y="174591"/>
                </a:lnTo>
                <a:lnTo>
                  <a:pt x="39223" y="4994"/>
                </a:lnTo>
                <a:close/>
              </a:path>
              <a:path w="1243330" h="288925">
                <a:moveTo>
                  <a:pt x="223438" y="4994"/>
                </a:moveTo>
                <a:lnTo>
                  <a:pt x="184214" y="4994"/>
                </a:lnTo>
                <a:lnTo>
                  <a:pt x="184214" y="170361"/>
                </a:lnTo>
                <a:lnTo>
                  <a:pt x="180314" y="206781"/>
                </a:lnTo>
                <a:lnTo>
                  <a:pt x="167725" y="233286"/>
                </a:lnTo>
                <a:lnTo>
                  <a:pt x="145111" y="249479"/>
                </a:lnTo>
                <a:lnTo>
                  <a:pt x="111137" y="254966"/>
                </a:lnTo>
                <a:lnTo>
                  <a:pt x="199605" y="254966"/>
                </a:lnTo>
                <a:lnTo>
                  <a:pt x="217302" y="220669"/>
                </a:lnTo>
                <a:lnTo>
                  <a:pt x="223438" y="167282"/>
                </a:lnTo>
                <a:lnTo>
                  <a:pt x="223438" y="4994"/>
                </a:lnTo>
                <a:close/>
              </a:path>
              <a:path w="1243330" h="288925">
                <a:moveTo>
                  <a:pt x="313037" y="4994"/>
                </a:moveTo>
                <a:lnTo>
                  <a:pt x="273813" y="4994"/>
                </a:lnTo>
                <a:lnTo>
                  <a:pt x="273813" y="283802"/>
                </a:lnTo>
                <a:lnTo>
                  <a:pt x="313037" y="283802"/>
                </a:lnTo>
                <a:lnTo>
                  <a:pt x="313037" y="196130"/>
                </a:lnTo>
                <a:lnTo>
                  <a:pt x="356879" y="147670"/>
                </a:lnTo>
                <a:lnTo>
                  <a:pt x="403714" y="147670"/>
                </a:lnTo>
                <a:lnTo>
                  <a:pt x="402092" y="145367"/>
                </a:lnTo>
                <a:lnTo>
                  <a:pt x="313037" y="145367"/>
                </a:lnTo>
                <a:lnTo>
                  <a:pt x="313037" y="4994"/>
                </a:lnTo>
                <a:close/>
              </a:path>
              <a:path w="1243330" h="288925">
                <a:moveTo>
                  <a:pt x="403714" y="147670"/>
                </a:moveTo>
                <a:lnTo>
                  <a:pt x="356879" y="147670"/>
                </a:lnTo>
                <a:lnTo>
                  <a:pt x="452635" y="283802"/>
                </a:lnTo>
                <a:lnTo>
                  <a:pt x="499555" y="283802"/>
                </a:lnTo>
                <a:lnTo>
                  <a:pt x="403714" y="147670"/>
                </a:lnTo>
                <a:close/>
              </a:path>
              <a:path w="1243330" h="288925">
                <a:moveTo>
                  <a:pt x="487639" y="4994"/>
                </a:moveTo>
                <a:lnTo>
                  <a:pt x="438792" y="4994"/>
                </a:lnTo>
                <a:lnTo>
                  <a:pt x="313037" y="145367"/>
                </a:lnTo>
                <a:lnTo>
                  <a:pt x="402092" y="145367"/>
                </a:lnTo>
                <a:lnTo>
                  <a:pt x="383412" y="118834"/>
                </a:lnTo>
                <a:lnTo>
                  <a:pt x="487639" y="4994"/>
                </a:lnTo>
                <a:close/>
              </a:path>
              <a:path w="1243330" h="288925">
                <a:moveTo>
                  <a:pt x="630692" y="0"/>
                </a:moveTo>
                <a:lnTo>
                  <a:pt x="587086" y="6688"/>
                </a:lnTo>
                <a:lnTo>
                  <a:pt x="551180" y="25818"/>
                </a:lnTo>
                <a:lnTo>
                  <a:pt x="524117" y="55986"/>
                </a:lnTo>
                <a:lnTo>
                  <a:pt x="507040" y="95790"/>
                </a:lnTo>
                <a:lnTo>
                  <a:pt x="501094" y="143828"/>
                </a:lnTo>
                <a:lnTo>
                  <a:pt x="506546" y="191167"/>
                </a:lnTo>
                <a:lnTo>
                  <a:pt x="506572" y="191394"/>
                </a:lnTo>
                <a:lnTo>
                  <a:pt x="522590" y="231410"/>
                </a:lnTo>
                <a:lnTo>
                  <a:pt x="548520" y="262141"/>
                </a:lnTo>
                <a:lnTo>
                  <a:pt x="583737" y="281852"/>
                </a:lnTo>
                <a:lnTo>
                  <a:pt x="627614" y="288807"/>
                </a:lnTo>
                <a:lnTo>
                  <a:pt x="670222" y="282799"/>
                </a:lnTo>
                <a:lnTo>
                  <a:pt x="706016" y="264965"/>
                </a:lnTo>
                <a:lnTo>
                  <a:pt x="714428" y="255740"/>
                </a:lnTo>
                <a:lnTo>
                  <a:pt x="629917" y="255740"/>
                </a:lnTo>
                <a:lnTo>
                  <a:pt x="594136" y="248205"/>
                </a:lnTo>
                <a:lnTo>
                  <a:pt x="566032" y="226320"/>
                </a:lnTo>
                <a:lnTo>
                  <a:pt x="547781" y="191394"/>
                </a:lnTo>
                <a:lnTo>
                  <a:pt x="547662" y="191167"/>
                </a:lnTo>
                <a:lnTo>
                  <a:pt x="541083" y="143828"/>
                </a:lnTo>
                <a:lnTo>
                  <a:pt x="547861" y="96019"/>
                </a:lnTo>
                <a:lnTo>
                  <a:pt x="566465" y="61334"/>
                </a:lnTo>
                <a:lnTo>
                  <a:pt x="594299" y="40206"/>
                </a:lnTo>
                <a:lnTo>
                  <a:pt x="628766" y="33067"/>
                </a:lnTo>
                <a:lnTo>
                  <a:pt x="713229" y="33067"/>
                </a:lnTo>
                <a:lnTo>
                  <a:pt x="705776" y="24564"/>
                </a:lnTo>
                <a:lnTo>
                  <a:pt x="671443" y="6279"/>
                </a:lnTo>
                <a:lnTo>
                  <a:pt x="630692" y="0"/>
                </a:lnTo>
                <a:close/>
              </a:path>
              <a:path w="1243330" h="288925">
                <a:moveTo>
                  <a:pt x="748364" y="194978"/>
                </a:moveTo>
                <a:lnTo>
                  <a:pt x="710292" y="194978"/>
                </a:lnTo>
                <a:lnTo>
                  <a:pt x="700279" y="219557"/>
                </a:lnTo>
                <a:lnTo>
                  <a:pt x="683522" y="238768"/>
                </a:lnTo>
                <a:lnTo>
                  <a:pt x="660056" y="251275"/>
                </a:lnTo>
                <a:lnTo>
                  <a:pt x="629917" y="255740"/>
                </a:lnTo>
                <a:lnTo>
                  <a:pt x="714428" y="255740"/>
                </a:lnTo>
                <a:lnTo>
                  <a:pt x="732797" y="235595"/>
                </a:lnTo>
                <a:lnTo>
                  <a:pt x="748364" y="194978"/>
                </a:lnTo>
                <a:close/>
              </a:path>
              <a:path w="1243330" h="288925">
                <a:moveTo>
                  <a:pt x="713229" y="33067"/>
                </a:moveTo>
                <a:lnTo>
                  <a:pt x="628766" y="33067"/>
                </a:lnTo>
                <a:lnTo>
                  <a:pt x="658788" y="37640"/>
                </a:lnTo>
                <a:lnTo>
                  <a:pt x="682318" y="50325"/>
                </a:lnTo>
                <a:lnTo>
                  <a:pt x="699069" y="69572"/>
                </a:lnTo>
                <a:lnTo>
                  <a:pt x="708753" y="93829"/>
                </a:lnTo>
                <a:lnTo>
                  <a:pt x="746825" y="93829"/>
                </a:lnTo>
                <a:lnTo>
                  <a:pt x="731601" y="54024"/>
                </a:lnTo>
                <a:lnTo>
                  <a:pt x="713229" y="33067"/>
                </a:lnTo>
                <a:close/>
              </a:path>
              <a:path w="1243330" h="288925">
                <a:moveTo>
                  <a:pt x="975268" y="4994"/>
                </a:moveTo>
                <a:lnTo>
                  <a:pt x="786059" y="4994"/>
                </a:lnTo>
                <a:lnTo>
                  <a:pt x="786059" y="283802"/>
                </a:lnTo>
                <a:lnTo>
                  <a:pt x="975268" y="283802"/>
                </a:lnTo>
                <a:lnTo>
                  <a:pt x="975268" y="249971"/>
                </a:lnTo>
                <a:lnTo>
                  <a:pt x="825283" y="249971"/>
                </a:lnTo>
                <a:lnTo>
                  <a:pt x="825283" y="157283"/>
                </a:lnTo>
                <a:lnTo>
                  <a:pt x="966420" y="157283"/>
                </a:lnTo>
                <a:lnTo>
                  <a:pt x="966420" y="123441"/>
                </a:lnTo>
                <a:lnTo>
                  <a:pt x="825283" y="123441"/>
                </a:lnTo>
                <a:lnTo>
                  <a:pt x="825283" y="38836"/>
                </a:lnTo>
                <a:lnTo>
                  <a:pt x="975268" y="38836"/>
                </a:lnTo>
                <a:lnTo>
                  <a:pt x="975268" y="4994"/>
                </a:lnTo>
                <a:close/>
              </a:path>
              <a:path w="1243330" h="288925">
                <a:moveTo>
                  <a:pt x="1057171" y="4994"/>
                </a:moveTo>
                <a:lnTo>
                  <a:pt x="1017948" y="4994"/>
                </a:lnTo>
                <a:lnTo>
                  <a:pt x="1017948" y="283802"/>
                </a:lnTo>
                <a:lnTo>
                  <a:pt x="1057171" y="283802"/>
                </a:lnTo>
                <a:lnTo>
                  <a:pt x="1057171" y="157283"/>
                </a:lnTo>
                <a:lnTo>
                  <a:pt x="1242925" y="157283"/>
                </a:lnTo>
                <a:lnTo>
                  <a:pt x="1242925" y="123441"/>
                </a:lnTo>
                <a:lnTo>
                  <a:pt x="1057171" y="123441"/>
                </a:lnTo>
                <a:lnTo>
                  <a:pt x="1057171" y="4994"/>
                </a:lnTo>
                <a:close/>
              </a:path>
              <a:path w="1243330" h="288925">
                <a:moveTo>
                  <a:pt x="1242925" y="157283"/>
                </a:moveTo>
                <a:lnTo>
                  <a:pt x="1203701" y="157283"/>
                </a:lnTo>
                <a:lnTo>
                  <a:pt x="1203701" y="283802"/>
                </a:lnTo>
                <a:lnTo>
                  <a:pt x="1242925" y="283802"/>
                </a:lnTo>
                <a:lnTo>
                  <a:pt x="1242925" y="157283"/>
                </a:lnTo>
                <a:close/>
              </a:path>
              <a:path w="1243330" h="288925">
                <a:moveTo>
                  <a:pt x="1242925" y="4994"/>
                </a:moveTo>
                <a:lnTo>
                  <a:pt x="1203701" y="4994"/>
                </a:lnTo>
                <a:lnTo>
                  <a:pt x="1203701" y="123441"/>
                </a:lnTo>
                <a:lnTo>
                  <a:pt x="1242925" y="123441"/>
                </a:lnTo>
                <a:lnTo>
                  <a:pt x="1242925" y="49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F5896C94-88BE-5C56-9599-8AE6E2A924F4}"/>
              </a:ext>
            </a:extLst>
          </p:cNvPr>
          <p:cNvSpPr/>
          <p:nvPr userDrawn="1"/>
        </p:nvSpPr>
        <p:spPr>
          <a:xfrm>
            <a:off x="143595" y="135785"/>
            <a:ext cx="288028" cy="288028"/>
          </a:xfrm>
          <a:custGeom>
            <a:avLst/>
            <a:gdLst/>
            <a:ahLst/>
            <a:cxnLst/>
            <a:rect l="l" t="t" r="r" b="b"/>
            <a:pathLst>
              <a:path w="474980" h="474980">
                <a:moveTo>
                  <a:pt x="62826" y="237299"/>
                </a:moveTo>
                <a:lnTo>
                  <a:pt x="60350" y="225069"/>
                </a:lnTo>
                <a:lnTo>
                  <a:pt x="53619" y="215087"/>
                </a:lnTo>
                <a:lnTo>
                  <a:pt x="43637" y="208356"/>
                </a:lnTo>
                <a:lnTo>
                  <a:pt x="31407" y="205879"/>
                </a:lnTo>
                <a:lnTo>
                  <a:pt x="19177" y="208356"/>
                </a:lnTo>
                <a:lnTo>
                  <a:pt x="9194" y="215087"/>
                </a:lnTo>
                <a:lnTo>
                  <a:pt x="2463" y="225069"/>
                </a:lnTo>
                <a:lnTo>
                  <a:pt x="0" y="237299"/>
                </a:lnTo>
                <a:lnTo>
                  <a:pt x="2463" y="249516"/>
                </a:lnTo>
                <a:lnTo>
                  <a:pt x="9194" y="259499"/>
                </a:lnTo>
                <a:lnTo>
                  <a:pt x="19177" y="266230"/>
                </a:lnTo>
                <a:lnTo>
                  <a:pt x="31407" y="268693"/>
                </a:lnTo>
                <a:lnTo>
                  <a:pt x="43637" y="266230"/>
                </a:lnTo>
                <a:lnTo>
                  <a:pt x="53619" y="259499"/>
                </a:lnTo>
                <a:lnTo>
                  <a:pt x="60350" y="249516"/>
                </a:lnTo>
                <a:lnTo>
                  <a:pt x="62826" y="237299"/>
                </a:lnTo>
                <a:close/>
              </a:path>
              <a:path w="474980" h="474980">
                <a:moveTo>
                  <a:pt x="90170" y="336346"/>
                </a:moveTo>
                <a:lnTo>
                  <a:pt x="86194" y="324523"/>
                </a:lnTo>
                <a:lnTo>
                  <a:pt x="77939" y="315175"/>
                </a:lnTo>
                <a:lnTo>
                  <a:pt x="67119" y="309892"/>
                </a:lnTo>
                <a:lnTo>
                  <a:pt x="55118" y="309054"/>
                </a:lnTo>
                <a:lnTo>
                  <a:pt x="43294" y="313029"/>
                </a:lnTo>
                <a:lnTo>
                  <a:pt x="33934" y="321284"/>
                </a:lnTo>
                <a:lnTo>
                  <a:pt x="28651" y="332105"/>
                </a:lnTo>
                <a:lnTo>
                  <a:pt x="27813" y="344106"/>
                </a:lnTo>
                <a:lnTo>
                  <a:pt x="31788" y="355930"/>
                </a:lnTo>
                <a:lnTo>
                  <a:pt x="40043" y="365290"/>
                </a:lnTo>
                <a:lnTo>
                  <a:pt x="50863" y="370560"/>
                </a:lnTo>
                <a:lnTo>
                  <a:pt x="62877" y="371398"/>
                </a:lnTo>
                <a:lnTo>
                  <a:pt x="74701" y="367423"/>
                </a:lnTo>
                <a:lnTo>
                  <a:pt x="84048" y="359181"/>
                </a:lnTo>
                <a:lnTo>
                  <a:pt x="89331" y="348361"/>
                </a:lnTo>
                <a:lnTo>
                  <a:pt x="90170" y="336346"/>
                </a:lnTo>
                <a:close/>
              </a:path>
              <a:path w="474980" h="474980">
                <a:moveTo>
                  <a:pt x="90170" y="138239"/>
                </a:moveTo>
                <a:lnTo>
                  <a:pt x="89331" y="126225"/>
                </a:lnTo>
                <a:lnTo>
                  <a:pt x="84048" y="115404"/>
                </a:lnTo>
                <a:lnTo>
                  <a:pt x="74701" y="107149"/>
                </a:lnTo>
                <a:lnTo>
                  <a:pt x="62877" y="103174"/>
                </a:lnTo>
                <a:lnTo>
                  <a:pt x="50863" y="104013"/>
                </a:lnTo>
                <a:lnTo>
                  <a:pt x="40043" y="109296"/>
                </a:lnTo>
                <a:lnTo>
                  <a:pt x="31800" y="118656"/>
                </a:lnTo>
                <a:lnTo>
                  <a:pt x="27813" y="130479"/>
                </a:lnTo>
                <a:lnTo>
                  <a:pt x="28651" y="142481"/>
                </a:lnTo>
                <a:lnTo>
                  <a:pt x="33934" y="153301"/>
                </a:lnTo>
                <a:lnTo>
                  <a:pt x="43281" y="161556"/>
                </a:lnTo>
                <a:lnTo>
                  <a:pt x="55105" y="165519"/>
                </a:lnTo>
                <a:lnTo>
                  <a:pt x="67119" y="164693"/>
                </a:lnTo>
                <a:lnTo>
                  <a:pt x="77939" y="159410"/>
                </a:lnTo>
                <a:lnTo>
                  <a:pt x="86194" y="150050"/>
                </a:lnTo>
                <a:lnTo>
                  <a:pt x="90170" y="138239"/>
                </a:lnTo>
                <a:close/>
              </a:path>
              <a:path w="474980" h="474980">
                <a:moveTo>
                  <a:pt x="141947" y="237286"/>
                </a:moveTo>
                <a:lnTo>
                  <a:pt x="140106" y="228117"/>
                </a:lnTo>
                <a:lnTo>
                  <a:pt x="135051" y="220637"/>
                </a:lnTo>
                <a:lnTo>
                  <a:pt x="127571" y="215582"/>
                </a:lnTo>
                <a:lnTo>
                  <a:pt x="118402" y="213741"/>
                </a:lnTo>
                <a:lnTo>
                  <a:pt x="109232" y="215582"/>
                </a:lnTo>
                <a:lnTo>
                  <a:pt x="101752" y="220637"/>
                </a:lnTo>
                <a:lnTo>
                  <a:pt x="96697" y="228117"/>
                </a:lnTo>
                <a:lnTo>
                  <a:pt x="94856" y="237286"/>
                </a:lnTo>
                <a:lnTo>
                  <a:pt x="96697" y="246456"/>
                </a:lnTo>
                <a:lnTo>
                  <a:pt x="101752" y="253949"/>
                </a:lnTo>
                <a:lnTo>
                  <a:pt x="109232" y="258991"/>
                </a:lnTo>
                <a:lnTo>
                  <a:pt x="118402" y="260845"/>
                </a:lnTo>
                <a:lnTo>
                  <a:pt x="127571" y="258991"/>
                </a:lnTo>
                <a:lnTo>
                  <a:pt x="135051" y="253949"/>
                </a:lnTo>
                <a:lnTo>
                  <a:pt x="140106" y="246456"/>
                </a:lnTo>
                <a:lnTo>
                  <a:pt x="141947" y="237286"/>
                </a:lnTo>
                <a:close/>
              </a:path>
              <a:path w="474980" h="474980">
                <a:moveTo>
                  <a:pt x="165519" y="419468"/>
                </a:moveTo>
                <a:lnTo>
                  <a:pt x="164680" y="407454"/>
                </a:lnTo>
                <a:lnTo>
                  <a:pt x="159397" y="396633"/>
                </a:lnTo>
                <a:lnTo>
                  <a:pt x="150050" y="388378"/>
                </a:lnTo>
                <a:lnTo>
                  <a:pt x="138226" y="384403"/>
                </a:lnTo>
                <a:lnTo>
                  <a:pt x="126212" y="385241"/>
                </a:lnTo>
                <a:lnTo>
                  <a:pt x="115392" y="390525"/>
                </a:lnTo>
                <a:lnTo>
                  <a:pt x="107149" y="399884"/>
                </a:lnTo>
                <a:lnTo>
                  <a:pt x="103174" y="411708"/>
                </a:lnTo>
                <a:lnTo>
                  <a:pt x="104013" y="423710"/>
                </a:lnTo>
                <a:lnTo>
                  <a:pt x="109296" y="434530"/>
                </a:lnTo>
                <a:lnTo>
                  <a:pt x="118643" y="442785"/>
                </a:lnTo>
                <a:lnTo>
                  <a:pt x="130467" y="446760"/>
                </a:lnTo>
                <a:lnTo>
                  <a:pt x="142481" y="445922"/>
                </a:lnTo>
                <a:lnTo>
                  <a:pt x="153301" y="440639"/>
                </a:lnTo>
                <a:lnTo>
                  <a:pt x="161544" y="431292"/>
                </a:lnTo>
                <a:lnTo>
                  <a:pt x="165519" y="419468"/>
                </a:lnTo>
                <a:close/>
              </a:path>
              <a:path w="474980" h="474980">
                <a:moveTo>
                  <a:pt x="165519" y="55118"/>
                </a:moveTo>
                <a:lnTo>
                  <a:pt x="161544" y="43294"/>
                </a:lnTo>
                <a:lnTo>
                  <a:pt x="153301" y="33947"/>
                </a:lnTo>
                <a:lnTo>
                  <a:pt x="142481" y="28663"/>
                </a:lnTo>
                <a:lnTo>
                  <a:pt x="130467" y="27825"/>
                </a:lnTo>
                <a:lnTo>
                  <a:pt x="118643" y="31800"/>
                </a:lnTo>
                <a:lnTo>
                  <a:pt x="109296" y="40043"/>
                </a:lnTo>
                <a:lnTo>
                  <a:pt x="104013" y="50876"/>
                </a:lnTo>
                <a:lnTo>
                  <a:pt x="103174" y="62890"/>
                </a:lnTo>
                <a:lnTo>
                  <a:pt x="107149" y="74714"/>
                </a:lnTo>
                <a:lnTo>
                  <a:pt x="115404" y="84061"/>
                </a:lnTo>
                <a:lnTo>
                  <a:pt x="126212" y="89331"/>
                </a:lnTo>
                <a:lnTo>
                  <a:pt x="138226" y="90170"/>
                </a:lnTo>
                <a:lnTo>
                  <a:pt x="150050" y="86194"/>
                </a:lnTo>
                <a:lnTo>
                  <a:pt x="159410" y="77952"/>
                </a:lnTo>
                <a:lnTo>
                  <a:pt x="164680" y="67132"/>
                </a:lnTo>
                <a:lnTo>
                  <a:pt x="165519" y="55118"/>
                </a:lnTo>
                <a:close/>
              </a:path>
              <a:path w="474980" h="474980">
                <a:moveTo>
                  <a:pt x="176771" y="321348"/>
                </a:moveTo>
                <a:lnTo>
                  <a:pt x="175056" y="312483"/>
                </a:lnTo>
                <a:lnTo>
                  <a:pt x="169875" y="304698"/>
                </a:lnTo>
                <a:lnTo>
                  <a:pt x="162077" y="299529"/>
                </a:lnTo>
                <a:lnTo>
                  <a:pt x="153225" y="297802"/>
                </a:lnTo>
                <a:lnTo>
                  <a:pt x="144360" y="299529"/>
                </a:lnTo>
                <a:lnTo>
                  <a:pt x="136563" y="304698"/>
                </a:lnTo>
                <a:lnTo>
                  <a:pt x="131394" y="312483"/>
                </a:lnTo>
                <a:lnTo>
                  <a:pt x="129667" y="321348"/>
                </a:lnTo>
                <a:lnTo>
                  <a:pt x="131394" y="330212"/>
                </a:lnTo>
                <a:lnTo>
                  <a:pt x="136563" y="338010"/>
                </a:lnTo>
                <a:lnTo>
                  <a:pt x="144360" y="343179"/>
                </a:lnTo>
                <a:lnTo>
                  <a:pt x="153225" y="344906"/>
                </a:lnTo>
                <a:lnTo>
                  <a:pt x="162077" y="343179"/>
                </a:lnTo>
                <a:lnTo>
                  <a:pt x="169875" y="338010"/>
                </a:lnTo>
                <a:lnTo>
                  <a:pt x="175056" y="330212"/>
                </a:lnTo>
                <a:lnTo>
                  <a:pt x="176771" y="321348"/>
                </a:lnTo>
                <a:close/>
              </a:path>
              <a:path w="474980" h="474980">
                <a:moveTo>
                  <a:pt x="176784" y="153225"/>
                </a:moveTo>
                <a:lnTo>
                  <a:pt x="175056" y="144360"/>
                </a:lnTo>
                <a:lnTo>
                  <a:pt x="169875" y="136575"/>
                </a:lnTo>
                <a:lnTo>
                  <a:pt x="162090" y="131394"/>
                </a:lnTo>
                <a:lnTo>
                  <a:pt x="153225" y="129679"/>
                </a:lnTo>
                <a:lnTo>
                  <a:pt x="144360" y="131394"/>
                </a:lnTo>
                <a:lnTo>
                  <a:pt x="136575" y="136575"/>
                </a:lnTo>
                <a:lnTo>
                  <a:pt x="131394" y="144360"/>
                </a:lnTo>
                <a:lnTo>
                  <a:pt x="129667" y="153225"/>
                </a:lnTo>
                <a:lnTo>
                  <a:pt x="131394" y="162090"/>
                </a:lnTo>
                <a:lnTo>
                  <a:pt x="136575" y="169875"/>
                </a:lnTo>
                <a:lnTo>
                  <a:pt x="144360" y="175056"/>
                </a:lnTo>
                <a:lnTo>
                  <a:pt x="153225" y="176784"/>
                </a:lnTo>
                <a:lnTo>
                  <a:pt x="162090" y="175056"/>
                </a:lnTo>
                <a:lnTo>
                  <a:pt x="169875" y="169875"/>
                </a:lnTo>
                <a:lnTo>
                  <a:pt x="175056" y="162090"/>
                </a:lnTo>
                <a:lnTo>
                  <a:pt x="176784" y="153225"/>
                </a:lnTo>
                <a:close/>
              </a:path>
              <a:path w="474980" h="474980">
                <a:moveTo>
                  <a:pt x="209016" y="261874"/>
                </a:moveTo>
                <a:lnTo>
                  <a:pt x="201853" y="249478"/>
                </a:lnTo>
                <a:lnTo>
                  <a:pt x="193941" y="247357"/>
                </a:lnTo>
                <a:lnTo>
                  <a:pt x="187744" y="250939"/>
                </a:lnTo>
                <a:lnTo>
                  <a:pt x="181546" y="254520"/>
                </a:lnTo>
                <a:lnTo>
                  <a:pt x="179412" y="262432"/>
                </a:lnTo>
                <a:lnTo>
                  <a:pt x="186575" y="274828"/>
                </a:lnTo>
                <a:lnTo>
                  <a:pt x="194500" y="276961"/>
                </a:lnTo>
                <a:lnTo>
                  <a:pt x="206895" y="269798"/>
                </a:lnTo>
                <a:lnTo>
                  <a:pt x="209016" y="261874"/>
                </a:lnTo>
                <a:close/>
              </a:path>
              <a:path w="474980" h="474980">
                <a:moveTo>
                  <a:pt x="209016" y="212699"/>
                </a:moveTo>
                <a:lnTo>
                  <a:pt x="206895" y="204787"/>
                </a:lnTo>
                <a:lnTo>
                  <a:pt x="200698" y="201206"/>
                </a:lnTo>
                <a:lnTo>
                  <a:pt x="194500" y="197624"/>
                </a:lnTo>
                <a:lnTo>
                  <a:pt x="186575" y="199745"/>
                </a:lnTo>
                <a:lnTo>
                  <a:pt x="179425" y="212153"/>
                </a:lnTo>
                <a:lnTo>
                  <a:pt x="181546" y="220078"/>
                </a:lnTo>
                <a:lnTo>
                  <a:pt x="193941" y="227228"/>
                </a:lnTo>
                <a:lnTo>
                  <a:pt x="201853" y="225107"/>
                </a:lnTo>
                <a:lnTo>
                  <a:pt x="209016" y="212699"/>
                </a:lnTo>
                <a:close/>
              </a:path>
              <a:path w="474980" h="474980">
                <a:moveTo>
                  <a:pt x="250240" y="279869"/>
                </a:moveTo>
                <a:lnTo>
                  <a:pt x="244449" y="274066"/>
                </a:lnTo>
                <a:lnTo>
                  <a:pt x="230136" y="274066"/>
                </a:lnTo>
                <a:lnTo>
                  <a:pt x="224332" y="279869"/>
                </a:lnTo>
                <a:lnTo>
                  <a:pt x="224332" y="287020"/>
                </a:lnTo>
                <a:lnTo>
                  <a:pt x="224332" y="294170"/>
                </a:lnTo>
                <a:lnTo>
                  <a:pt x="230136" y="299974"/>
                </a:lnTo>
                <a:lnTo>
                  <a:pt x="244449" y="299974"/>
                </a:lnTo>
                <a:lnTo>
                  <a:pt x="250240" y="294170"/>
                </a:lnTo>
                <a:lnTo>
                  <a:pt x="250240" y="279869"/>
                </a:lnTo>
                <a:close/>
              </a:path>
              <a:path w="474980" h="474980">
                <a:moveTo>
                  <a:pt x="250240" y="180416"/>
                </a:moveTo>
                <a:lnTo>
                  <a:pt x="244436" y="174612"/>
                </a:lnTo>
                <a:lnTo>
                  <a:pt x="230124" y="174612"/>
                </a:lnTo>
                <a:lnTo>
                  <a:pt x="224332" y="180416"/>
                </a:lnTo>
                <a:lnTo>
                  <a:pt x="224332" y="194716"/>
                </a:lnTo>
                <a:lnTo>
                  <a:pt x="230124" y="200520"/>
                </a:lnTo>
                <a:lnTo>
                  <a:pt x="244436" y="200520"/>
                </a:lnTo>
                <a:lnTo>
                  <a:pt x="250240" y="194716"/>
                </a:lnTo>
                <a:lnTo>
                  <a:pt x="250240" y="187566"/>
                </a:lnTo>
                <a:lnTo>
                  <a:pt x="250240" y="180416"/>
                </a:lnTo>
                <a:close/>
              </a:path>
              <a:path w="474980" h="474980">
                <a:moveTo>
                  <a:pt x="260832" y="356171"/>
                </a:moveTo>
                <a:lnTo>
                  <a:pt x="258991" y="347002"/>
                </a:lnTo>
                <a:lnTo>
                  <a:pt x="253936" y="339521"/>
                </a:lnTo>
                <a:lnTo>
                  <a:pt x="246456" y="334479"/>
                </a:lnTo>
                <a:lnTo>
                  <a:pt x="237274" y="332625"/>
                </a:lnTo>
                <a:lnTo>
                  <a:pt x="228117" y="334479"/>
                </a:lnTo>
                <a:lnTo>
                  <a:pt x="220624" y="339521"/>
                </a:lnTo>
                <a:lnTo>
                  <a:pt x="215582" y="347002"/>
                </a:lnTo>
                <a:lnTo>
                  <a:pt x="213728" y="356171"/>
                </a:lnTo>
                <a:lnTo>
                  <a:pt x="215582" y="365340"/>
                </a:lnTo>
                <a:lnTo>
                  <a:pt x="220624" y="372833"/>
                </a:lnTo>
                <a:lnTo>
                  <a:pt x="228117" y="377875"/>
                </a:lnTo>
                <a:lnTo>
                  <a:pt x="237274" y="379717"/>
                </a:lnTo>
                <a:lnTo>
                  <a:pt x="246456" y="377875"/>
                </a:lnTo>
                <a:lnTo>
                  <a:pt x="253936" y="372833"/>
                </a:lnTo>
                <a:lnTo>
                  <a:pt x="258991" y="365340"/>
                </a:lnTo>
                <a:lnTo>
                  <a:pt x="260832" y="356171"/>
                </a:lnTo>
                <a:close/>
              </a:path>
              <a:path w="474980" h="474980">
                <a:moveTo>
                  <a:pt x="260845" y="118402"/>
                </a:moveTo>
                <a:lnTo>
                  <a:pt x="258991" y="109245"/>
                </a:lnTo>
                <a:lnTo>
                  <a:pt x="253936" y="101752"/>
                </a:lnTo>
                <a:lnTo>
                  <a:pt x="246456" y="96710"/>
                </a:lnTo>
                <a:lnTo>
                  <a:pt x="237286" y="94856"/>
                </a:lnTo>
                <a:lnTo>
                  <a:pt x="228117" y="96710"/>
                </a:lnTo>
                <a:lnTo>
                  <a:pt x="220637" y="101752"/>
                </a:lnTo>
                <a:lnTo>
                  <a:pt x="215582" y="109245"/>
                </a:lnTo>
                <a:lnTo>
                  <a:pt x="213728" y="118402"/>
                </a:lnTo>
                <a:lnTo>
                  <a:pt x="215582" y="127584"/>
                </a:lnTo>
                <a:lnTo>
                  <a:pt x="220637" y="135064"/>
                </a:lnTo>
                <a:lnTo>
                  <a:pt x="228117" y="140119"/>
                </a:lnTo>
                <a:lnTo>
                  <a:pt x="237286" y="141960"/>
                </a:lnTo>
                <a:lnTo>
                  <a:pt x="246456" y="140119"/>
                </a:lnTo>
                <a:lnTo>
                  <a:pt x="253936" y="135064"/>
                </a:lnTo>
                <a:lnTo>
                  <a:pt x="258991" y="127584"/>
                </a:lnTo>
                <a:lnTo>
                  <a:pt x="260845" y="118402"/>
                </a:lnTo>
                <a:close/>
              </a:path>
              <a:path w="474980" h="474980">
                <a:moveTo>
                  <a:pt x="268693" y="443166"/>
                </a:moveTo>
                <a:lnTo>
                  <a:pt x="266230" y="430936"/>
                </a:lnTo>
                <a:lnTo>
                  <a:pt x="259499" y="420954"/>
                </a:lnTo>
                <a:lnTo>
                  <a:pt x="249516" y="414223"/>
                </a:lnTo>
                <a:lnTo>
                  <a:pt x="237286" y="411746"/>
                </a:lnTo>
                <a:lnTo>
                  <a:pt x="225069" y="414223"/>
                </a:lnTo>
                <a:lnTo>
                  <a:pt x="215074" y="420954"/>
                </a:lnTo>
                <a:lnTo>
                  <a:pt x="208343" y="430936"/>
                </a:lnTo>
                <a:lnTo>
                  <a:pt x="205879" y="443166"/>
                </a:lnTo>
                <a:lnTo>
                  <a:pt x="208343" y="455396"/>
                </a:lnTo>
                <a:lnTo>
                  <a:pt x="215074" y="465378"/>
                </a:lnTo>
                <a:lnTo>
                  <a:pt x="225069" y="472109"/>
                </a:lnTo>
                <a:lnTo>
                  <a:pt x="237286" y="474573"/>
                </a:lnTo>
                <a:lnTo>
                  <a:pt x="249516" y="472109"/>
                </a:lnTo>
                <a:lnTo>
                  <a:pt x="259499" y="465378"/>
                </a:lnTo>
                <a:lnTo>
                  <a:pt x="266230" y="455396"/>
                </a:lnTo>
                <a:lnTo>
                  <a:pt x="268693" y="443166"/>
                </a:lnTo>
                <a:close/>
              </a:path>
              <a:path w="474980" h="474980">
                <a:moveTo>
                  <a:pt x="268693" y="31419"/>
                </a:moveTo>
                <a:lnTo>
                  <a:pt x="266230" y="19189"/>
                </a:lnTo>
                <a:lnTo>
                  <a:pt x="259486" y="9207"/>
                </a:lnTo>
                <a:lnTo>
                  <a:pt x="249504" y="2476"/>
                </a:lnTo>
                <a:lnTo>
                  <a:pt x="237274" y="0"/>
                </a:lnTo>
                <a:lnTo>
                  <a:pt x="225056" y="2476"/>
                </a:lnTo>
                <a:lnTo>
                  <a:pt x="215074" y="9207"/>
                </a:lnTo>
                <a:lnTo>
                  <a:pt x="208343" y="19189"/>
                </a:lnTo>
                <a:lnTo>
                  <a:pt x="205879" y="31419"/>
                </a:lnTo>
                <a:lnTo>
                  <a:pt x="208343" y="43649"/>
                </a:lnTo>
                <a:lnTo>
                  <a:pt x="215074" y="53632"/>
                </a:lnTo>
                <a:lnTo>
                  <a:pt x="225056" y="60363"/>
                </a:lnTo>
                <a:lnTo>
                  <a:pt x="237274" y="62826"/>
                </a:lnTo>
                <a:lnTo>
                  <a:pt x="249504" y="60363"/>
                </a:lnTo>
                <a:lnTo>
                  <a:pt x="259486" y="53632"/>
                </a:lnTo>
                <a:lnTo>
                  <a:pt x="266230" y="43649"/>
                </a:lnTo>
                <a:lnTo>
                  <a:pt x="268693" y="31419"/>
                </a:lnTo>
                <a:close/>
              </a:path>
              <a:path w="474980" h="474980">
                <a:moveTo>
                  <a:pt x="295148" y="262432"/>
                </a:moveTo>
                <a:lnTo>
                  <a:pt x="293027" y="254508"/>
                </a:lnTo>
                <a:lnTo>
                  <a:pt x="280631" y="247357"/>
                </a:lnTo>
                <a:lnTo>
                  <a:pt x="272707" y="249478"/>
                </a:lnTo>
                <a:lnTo>
                  <a:pt x="265544" y="261874"/>
                </a:lnTo>
                <a:lnTo>
                  <a:pt x="267677" y="269798"/>
                </a:lnTo>
                <a:lnTo>
                  <a:pt x="273875" y="273380"/>
                </a:lnTo>
                <a:lnTo>
                  <a:pt x="280073" y="276961"/>
                </a:lnTo>
                <a:lnTo>
                  <a:pt x="287985" y="274828"/>
                </a:lnTo>
                <a:lnTo>
                  <a:pt x="295148" y="262432"/>
                </a:lnTo>
                <a:close/>
              </a:path>
              <a:path w="474980" h="474980">
                <a:moveTo>
                  <a:pt x="295148" y="212153"/>
                </a:moveTo>
                <a:lnTo>
                  <a:pt x="287985" y="199758"/>
                </a:lnTo>
                <a:lnTo>
                  <a:pt x="280073" y="197624"/>
                </a:lnTo>
                <a:lnTo>
                  <a:pt x="267677" y="204774"/>
                </a:lnTo>
                <a:lnTo>
                  <a:pt x="265557" y="212699"/>
                </a:lnTo>
                <a:lnTo>
                  <a:pt x="272707" y="225107"/>
                </a:lnTo>
                <a:lnTo>
                  <a:pt x="280631" y="227228"/>
                </a:lnTo>
                <a:lnTo>
                  <a:pt x="286829" y="223647"/>
                </a:lnTo>
                <a:lnTo>
                  <a:pt x="293027" y="220065"/>
                </a:lnTo>
                <a:lnTo>
                  <a:pt x="295148" y="212153"/>
                </a:lnTo>
                <a:close/>
              </a:path>
              <a:path w="474980" h="474980">
                <a:moveTo>
                  <a:pt x="344893" y="153225"/>
                </a:moveTo>
                <a:lnTo>
                  <a:pt x="343179" y="144360"/>
                </a:lnTo>
                <a:lnTo>
                  <a:pt x="338010" y="136575"/>
                </a:lnTo>
                <a:lnTo>
                  <a:pt x="330212" y="131394"/>
                </a:lnTo>
                <a:lnTo>
                  <a:pt x="321348" y="129667"/>
                </a:lnTo>
                <a:lnTo>
                  <a:pt x="312483" y="131394"/>
                </a:lnTo>
                <a:lnTo>
                  <a:pt x="304698" y="136575"/>
                </a:lnTo>
                <a:lnTo>
                  <a:pt x="299516" y="144360"/>
                </a:lnTo>
                <a:lnTo>
                  <a:pt x="297789" y="153225"/>
                </a:lnTo>
                <a:lnTo>
                  <a:pt x="299516" y="162090"/>
                </a:lnTo>
                <a:lnTo>
                  <a:pt x="304698" y="169887"/>
                </a:lnTo>
                <a:lnTo>
                  <a:pt x="312483" y="175056"/>
                </a:lnTo>
                <a:lnTo>
                  <a:pt x="321348" y="176784"/>
                </a:lnTo>
                <a:lnTo>
                  <a:pt x="330212" y="175056"/>
                </a:lnTo>
                <a:lnTo>
                  <a:pt x="338010" y="169887"/>
                </a:lnTo>
                <a:lnTo>
                  <a:pt x="343179" y="162090"/>
                </a:lnTo>
                <a:lnTo>
                  <a:pt x="344893" y="153225"/>
                </a:lnTo>
                <a:close/>
              </a:path>
              <a:path w="474980" h="474980">
                <a:moveTo>
                  <a:pt x="344906" y="321348"/>
                </a:moveTo>
                <a:lnTo>
                  <a:pt x="343179" y="312496"/>
                </a:lnTo>
                <a:lnTo>
                  <a:pt x="337997" y="304698"/>
                </a:lnTo>
                <a:lnTo>
                  <a:pt x="330212" y="299529"/>
                </a:lnTo>
                <a:lnTo>
                  <a:pt x="321348" y="297802"/>
                </a:lnTo>
                <a:lnTo>
                  <a:pt x="312483" y="299529"/>
                </a:lnTo>
                <a:lnTo>
                  <a:pt x="304698" y="304698"/>
                </a:lnTo>
                <a:lnTo>
                  <a:pt x="299516" y="312496"/>
                </a:lnTo>
                <a:lnTo>
                  <a:pt x="297802" y="321348"/>
                </a:lnTo>
                <a:lnTo>
                  <a:pt x="299516" y="330212"/>
                </a:lnTo>
                <a:lnTo>
                  <a:pt x="304698" y="338010"/>
                </a:lnTo>
                <a:lnTo>
                  <a:pt x="312483" y="343179"/>
                </a:lnTo>
                <a:lnTo>
                  <a:pt x="321348" y="344906"/>
                </a:lnTo>
                <a:lnTo>
                  <a:pt x="330212" y="343179"/>
                </a:lnTo>
                <a:lnTo>
                  <a:pt x="337997" y="338010"/>
                </a:lnTo>
                <a:lnTo>
                  <a:pt x="343179" y="330212"/>
                </a:lnTo>
                <a:lnTo>
                  <a:pt x="344906" y="321348"/>
                </a:lnTo>
                <a:close/>
              </a:path>
              <a:path w="474980" h="474980">
                <a:moveTo>
                  <a:pt x="371398" y="411695"/>
                </a:moveTo>
                <a:lnTo>
                  <a:pt x="367423" y="399872"/>
                </a:lnTo>
                <a:lnTo>
                  <a:pt x="359168" y="390525"/>
                </a:lnTo>
                <a:lnTo>
                  <a:pt x="348348" y="385241"/>
                </a:lnTo>
                <a:lnTo>
                  <a:pt x="336346" y="384403"/>
                </a:lnTo>
                <a:lnTo>
                  <a:pt x="324523" y="388391"/>
                </a:lnTo>
                <a:lnTo>
                  <a:pt x="315163" y="396633"/>
                </a:lnTo>
                <a:lnTo>
                  <a:pt x="309880" y="407454"/>
                </a:lnTo>
                <a:lnTo>
                  <a:pt x="309054" y="419468"/>
                </a:lnTo>
                <a:lnTo>
                  <a:pt x="313016" y="431292"/>
                </a:lnTo>
                <a:lnTo>
                  <a:pt x="321271" y="440639"/>
                </a:lnTo>
                <a:lnTo>
                  <a:pt x="332092" y="445922"/>
                </a:lnTo>
                <a:lnTo>
                  <a:pt x="344106" y="446760"/>
                </a:lnTo>
                <a:lnTo>
                  <a:pt x="355917" y="442785"/>
                </a:lnTo>
                <a:lnTo>
                  <a:pt x="365277" y="434530"/>
                </a:lnTo>
                <a:lnTo>
                  <a:pt x="370560" y="423710"/>
                </a:lnTo>
                <a:lnTo>
                  <a:pt x="371398" y="411695"/>
                </a:lnTo>
                <a:close/>
              </a:path>
              <a:path w="474980" h="474980">
                <a:moveTo>
                  <a:pt x="371398" y="62877"/>
                </a:moveTo>
                <a:lnTo>
                  <a:pt x="370560" y="50863"/>
                </a:lnTo>
                <a:lnTo>
                  <a:pt x="365277" y="40055"/>
                </a:lnTo>
                <a:lnTo>
                  <a:pt x="355930" y="31800"/>
                </a:lnTo>
                <a:lnTo>
                  <a:pt x="344106" y="27825"/>
                </a:lnTo>
                <a:lnTo>
                  <a:pt x="332092" y="28663"/>
                </a:lnTo>
                <a:lnTo>
                  <a:pt x="321271" y="33934"/>
                </a:lnTo>
                <a:lnTo>
                  <a:pt x="313029" y="43294"/>
                </a:lnTo>
                <a:lnTo>
                  <a:pt x="309054" y="55118"/>
                </a:lnTo>
                <a:lnTo>
                  <a:pt x="309892" y="67132"/>
                </a:lnTo>
                <a:lnTo>
                  <a:pt x="315163" y="77952"/>
                </a:lnTo>
                <a:lnTo>
                  <a:pt x="324523" y="86194"/>
                </a:lnTo>
                <a:lnTo>
                  <a:pt x="336346" y="90170"/>
                </a:lnTo>
                <a:lnTo>
                  <a:pt x="348348" y="89331"/>
                </a:lnTo>
                <a:lnTo>
                  <a:pt x="359168" y="84061"/>
                </a:lnTo>
                <a:lnTo>
                  <a:pt x="367423" y="74701"/>
                </a:lnTo>
                <a:lnTo>
                  <a:pt x="371398" y="62877"/>
                </a:lnTo>
                <a:close/>
              </a:path>
              <a:path w="474980" h="474980">
                <a:moveTo>
                  <a:pt x="379717" y="237286"/>
                </a:moveTo>
                <a:lnTo>
                  <a:pt x="377863" y="228117"/>
                </a:lnTo>
                <a:lnTo>
                  <a:pt x="372821" y="220637"/>
                </a:lnTo>
                <a:lnTo>
                  <a:pt x="365340" y="215582"/>
                </a:lnTo>
                <a:lnTo>
                  <a:pt x="356171" y="213741"/>
                </a:lnTo>
                <a:lnTo>
                  <a:pt x="347002" y="215582"/>
                </a:lnTo>
                <a:lnTo>
                  <a:pt x="339509" y="220637"/>
                </a:lnTo>
                <a:lnTo>
                  <a:pt x="334467" y="228117"/>
                </a:lnTo>
                <a:lnTo>
                  <a:pt x="332625" y="237286"/>
                </a:lnTo>
                <a:lnTo>
                  <a:pt x="334467" y="246456"/>
                </a:lnTo>
                <a:lnTo>
                  <a:pt x="339509" y="253949"/>
                </a:lnTo>
                <a:lnTo>
                  <a:pt x="347002" y="258991"/>
                </a:lnTo>
                <a:lnTo>
                  <a:pt x="356171" y="260845"/>
                </a:lnTo>
                <a:lnTo>
                  <a:pt x="365340" y="258991"/>
                </a:lnTo>
                <a:lnTo>
                  <a:pt x="372821" y="253949"/>
                </a:lnTo>
                <a:lnTo>
                  <a:pt x="377863" y="246456"/>
                </a:lnTo>
                <a:lnTo>
                  <a:pt x="379717" y="237286"/>
                </a:lnTo>
                <a:close/>
              </a:path>
              <a:path w="474980" h="474980">
                <a:moveTo>
                  <a:pt x="446747" y="344106"/>
                </a:moveTo>
                <a:lnTo>
                  <a:pt x="445909" y="332092"/>
                </a:lnTo>
                <a:lnTo>
                  <a:pt x="440639" y="321284"/>
                </a:lnTo>
                <a:lnTo>
                  <a:pt x="431292" y="313029"/>
                </a:lnTo>
                <a:lnTo>
                  <a:pt x="419468" y="309054"/>
                </a:lnTo>
                <a:lnTo>
                  <a:pt x="407454" y="309892"/>
                </a:lnTo>
                <a:lnTo>
                  <a:pt x="396621" y="315175"/>
                </a:lnTo>
                <a:lnTo>
                  <a:pt x="388378" y="324523"/>
                </a:lnTo>
                <a:lnTo>
                  <a:pt x="384403" y="336346"/>
                </a:lnTo>
                <a:lnTo>
                  <a:pt x="385241" y="348361"/>
                </a:lnTo>
                <a:lnTo>
                  <a:pt x="390525" y="359181"/>
                </a:lnTo>
                <a:lnTo>
                  <a:pt x="399872" y="367423"/>
                </a:lnTo>
                <a:lnTo>
                  <a:pt x="411695" y="371398"/>
                </a:lnTo>
                <a:lnTo>
                  <a:pt x="423710" y="370560"/>
                </a:lnTo>
                <a:lnTo>
                  <a:pt x="434530" y="365290"/>
                </a:lnTo>
                <a:lnTo>
                  <a:pt x="442772" y="355930"/>
                </a:lnTo>
                <a:lnTo>
                  <a:pt x="446747" y="344106"/>
                </a:lnTo>
                <a:close/>
              </a:path>
              <a:path w="474980" h="474980">
                <a:moveTo>
                  <a:pt x="446747" y="130467"/>
                </a:moveTo>
                <a:lnTo>
                  <a:pt x="442772" y="118656"/>
                </a:lnTo>
                <a:lnTo>
                  <a:pt x="434530" y="109296"/>
                </a:lnTo>
                <a:lnTo>
                  <a:pt x="423710" y="104025"/>
                </a:lnTo>
                <a:lnTo>
                  <a:pt x="411695" y="103187"/>
                </a:lnTo>
                <a:lnTo>
                  <a:pt x="399872" y="107162"/>
                </a:lnTo>
                <a:lnTo>
                  <a:pt x="390525" y="115404"/>
                </a:lnTo>
                <a:lnTo>
                  <a:pt x="385241" y="126225"/>
                </a:lnTo>
                <a:lnTo>
                  <a:pt x="384403" y="138239"/>
                </a:lnTo>
                <a:lnTo>
                  <a:pt x="388378" y="150050"/>
                </a:lnTo>
                <a:lnTo>
                  <a:pt x="396633" y="159410"/>
                </a:lnTo>
                <a:lnTo>
                  <a:pt x="407454" y="164693"/>
                </a:lnTo>
                <a:lnTo>
                  <a:pt x="419455" y="165531"/>
                </a:lnTo>
                <a:lnTo>
                  <a:pt x="431279" y="161556"/>
                </a:lnTo>
                <a:lnTo>
                  <a:pt x="440639" y="153301"/>
                </a:lnTo>
                <a:lnTo>
                  <a:pt x="445909" y="142481"/>
                </a:lnTo>
                <a:lnTo>
                  <a:pt x="446747" y="130467"/>
                </a:lnTo>
                <a:close/>
              </a:path>
              <a:path w="474980" h="474980">
                <a:moveTo>
                  <a:pt x="474573" y="237286"/>
                </a:moveTo>
                <a:lnTo>
                  <a:pt x="472109" y="225069"/>
                </a:lnTo>
                <a:lnTo>
                  <a:pt x="465366" y="215087"/>
                </a:lnTo>
                <a:lnTo>
                  <a:pt x="455383" y="208356"/>
                </a:lnTo>
                <a:lnTo>
                  <a:pt x="443153" y="205879"/>
                </a:lnTo>
                <a:lnTo>
                  <a:pt x="430936" y="208356"/>
                </a:lnTo>
                <a:lnTo>
                  <a:pt x="420941" y="215087"/>
                </a:lnTo>
                <a:lnTo>
                  <a:pt x="414210" y="225069"/>
                </a:lnTo>
                <a:lnTo>
                  <a:pt x="411746" y="237286"/>
                </a:lnTo>
                <a:lnTo>
                  <a:pt x="414210" y="249516"/>
                </a:lnTo>
                <a:lnTo>
                  <a:pt x="420941" y="259499"/>
                </a:lnTo>
                <a:lnTo>
                  <a:pt x="430936" y="266230"/>
                </a:lnTo>
                <a:lnTo>
                  <a:pt x="443153" y="268693"/>
                </a:lnTo>
                <a:lnTo>
                  <a:pt x="455383" y="266230"/>
                </a:lnTo>
                <a:lnTo>
                  <a:pt x="465366" y="259499"/>
                </a:lnTo>
                <a:lnTo>
                  <a:pt x="472109" y="249516"/>
                </a:lnTo>
                <a:lnTo>
                  <a:pt x="474573" y="237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25670B-5E91-CCE3-BD06-E0B317012F3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77812" y="782150"/>
            <a:ext cx="5819568" cy="5778986"/>
          </a:xfrm>
          <a:custGeom>
            <a:avLst/>
            <a:gdLst>
              <a:gd name="csX0" fmla="*/ 109942 w 5819568"/>
              <a:gd name="csY0" fmla="*/ 0 h 5778986"/>
              <a:gd name="csX1" fmla="*/ 779568 w 5819568"/>
              <a:gd name="csY1" fmla="*/ 0 h 5778986"/>
              <a:gd name="csX2" fmla="*/ 5622165 w 5819568"/>
              <a:gd name="csY2" fmla="*/ 0 h 5778986"/>
              <a:gd name="csX3" fmla="*/ 5819568 w 5819568"/>
              <a:gd name="csY3" fmla="*/ 0 h 5778986"/>
              <a:gd name="csX4" fmla="*/ 5819568 w 5819568"/>
              <a:gd name="csY4" fmla="*/ 5778986 h 5778986"/>
              <a:gd name="csX5" fmla="*/ 5622165 w 5819568"/>
              <a:gd name="csY5" fmla="*/ 5778986 h 5778986"/>
              <a:gd name="csX6" fmla="*/ 779568 w 5819568"/>
              <a:gd name="csY6" fmla="*/ 5778986 h 5778986"/>
              <a:gd name="csX7" fmla="*/ 109942 w 5819568"/>
              <a:gd name="csY7" fmla="*/ 5778986 h 5778986"/>
              <a:gd name="csX8" fmla="*/ 0 w 5819568"/>
              <a:gd name="csY8" fmla="*/ 5669044 h 5778986"/>
              <a:gd name="csX9" fmla="*/ 0 w 5819568"/>
              <a:gd name="csY9" fmla="*/ 109942 h 5778986"/>
              <a:gd name="csX10" fmla="*/ 109942 w 5819568"/>
              <a:gd name="csY10" fmla="*/ 0 h 57789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5819568" h="5778986">
                <a:moveTo>
                  <a:pt x="109942" y="0"/>
                </a:moveTo>
                <a:lnTo>
                  <a:pt x="779568" y="0"/>
                </a:lnTo>
                <a:lnTo>
                  <a:pt x="5622165" y="0"/>
                </a:lnTo>
                <a:lnTo>
                  <a:pt x="5819568" y="0"/>
                </a:lnTo>
                <a:lnTo>
                  <a:pt x="5819568" y="5778986"/>
                </a:lnTo>
                <a:lnTo>
                  <a:pt x="5622165" y="5778986"/>
                </a:lnTo>
                <a:lnTo>
                  <a:pt x="779568" y="5778986"/>
                </a:lnTo>
                <a:lnTo>
                  <a:pt x="109942" y="5778986"/>
                </a:lnTo>
                <a:cubicBezTo>
                  <a:pt x="49223" y="5778986"/>
                  <a:pt x="0" y="5729763"/>
                  <a:pt x="0" y="5669044"/>
                </a:cubicBezTo>
                <a:lnTo>
                  <a:pt x="0" y="109942"/>
                </a:lnTo>
                <a:cubicBezTo>
                  <a:pt x="0" y="49223"/>
                  <a:pt x="49223" y="0"/>
                  <a:pt x="109942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846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Light Chart Comparison  4">
    <p:bg>
      <p:bgPr>
        <a:solidFill>
          <a:srgbClr val="EAF4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5FD1440-4935-7D49-646D-2208403477E9}"/>
              </a:ext>
            </a:extLst>
          </p:cNvPr>
          <p:cNvSpPr/>
          <p:nvPr userDrawn="1"/>
        </p:nvSpPr>
        <p:spPr>
          <a:xfrm flipH="1">
            <a:off x="0" y="0"/>
            <a:ext cx="12192000" cy="6858000"/>
          </a:xfrm>
          <a:custGeom>
            <a:avLst/>
            <a:gdLst>
              <a:gd name="csX0" fmla="*/ 387755 w 12192000"/>
              <a:gd name="csY0" fmla="*/ 782151 h 6858000"/>
              <a:gd name="csX1" fmla="*/ 277813 w 12192000"/>
              <a:gd name="csY1" fmla="*/ 892093 h 6858000"/>
              <a:gd name="csX2" fmla="*/ 277813 w 12192000"/>
              <a:gd name="csY2" fmla="*/ 6451195 h 6858000"/>
              <a:gd name="csX3" fmla="*/ 387755 w 12192000"/>
              <a:gd name="csY3" fmla="*/ 6561137 h 6858000"/>
              <a:gd name="csX4" fmla="*/ 5899978 w 12192000"/>
              <a:gd name="csY4" fmla="*/ 6561137 h 6858000"/>
              <a:gd name="csX5" fmla="*/ 6009920 w 12192000"/>
              <a:gd name="csY5" fmla="*/ 6451195 h 6858000"/>
              <a:gd name="csX6" fmla="*/ 6009920 w 12192000"/>
              <a:gd name="csY6" fmla="*/ 892093 h 6858000"/>
              <a:gd name="csX7" fmla="*/ 5899978 w 12192000"/>
              <a:gd name="csY7" fmla="*/ 782151 h 6858000"/>
              <a:gd name="csX8" fmla="*/ 6097379 w 12192000"/>
              <a:gd name="csY8" fmla="*/ 782150 h 6858000"/>
              <a:gd name="csX9" fmla="*/ 6097379 w 12192000"/>
              <a:gd name="csY9" fmla="*/ 6561136 h 6858000"/>
              <a:gd name="csX10" fmla="*/ 6299280 w 12192000"/>
              <a:gd name="csY10" fmla="*/ 6561136 h 6858000"/>
              <a:gd name="csX11" fmla="*/ 6299285 w 12192000"/>
              <a:gd name="csY11" fmla="*/ 6561137 h 6858000"/>
              <a:gd name="csX12" fmla="*/ 11782598 w 12192000"/>
              <a:gd name="csY12" fmla="*/ 6561137 h 6858000"/>
              <a:gd name="csX13" fmla="*/ 11891963 w 12192000"/>
              <a:gd name="csY13" fmla="*/ 6451772 h 6858000"/>
              <a:gd name="csX14" fmla="*/ 11891963 w 12192000"/>
              <a:gd name="csY14" fmla="*/ 891515 h 6858000"/>
              <a:gd name="csX15" fmla="*/ 11782598 w 12192000"/>
              <a:gd name="csY15" fmla="*/ 782150 h 6858000"/>
              <a:gd name="csX16" fmla="*/ 7625300 w 12192000"/>
              <a:gd name="csY16" fmla="*/ 782150 h 6858000"/>
              <a:gd name="csX17" fmla="*/ 6299285 w 12192000"/>
              <a:gd name="csY17" fmla="*/ 782150 h 6858000"/>
              <a:gd name="csX18" fmla="*/ 0 w 12192000"/>
              <a:gd name="csY18" fmla="*/ 0 h 6858000"/>
              <a:gd name="csX19" fmla="*/ 12192000 w 12192000"/>
              <a:gd name="csY19" fmla="*/ 0 h 6858000"/>
              <a:gd name="csX20" fmla="*/ 12192000 w 12192000"/>
              <a:gd name="csY20" fmla="*/ 6858000 h 6858000"/>
              <a:gd name="csX21" fmla="*/ 0 w 12192000"/>
              <a:gd name="csY21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12192000" h="6858000">
                <a:moveTo>
                  <a:pt x="387755" y="782151"/>
                </a:moveTo>
                <a:cubicBezTo>
                  <a:pt x="327036" y="782151"/>
                  <a:pt x="277813" y="831374"/>
                  <a:pt x="277813" y="892093"/>
                </a:cubicBezTo>
                <a:lnTo>
                  <a:pt x="277813" y="6451195"/>
                </a:lnTo>
                <a:cubicBezTo>
                  <a:pt x="277813" y="6511914"/>
                  <a:pt x="327036" y="6561137"/>
                  <a:pt x="387755" y="6561137"/>
                </a:cubicBezTo>
                <a:lnTo>
                  <a:pt x="5899978" y="6561137"/>
                </a:lnTo>
                <a:cubicBezTo>
                  <a:pt x="5960697" y="6561137"/>
                  <a:pt x="6009920" y="6511914"/>
                  <a:pt x="6009920" y="6451195"/>
                </a:cubicBezTo>
                <a:lnTo>
                  <a:pt x="6009920" y="892093"/>
                </a:lnTo>
                <a:cubicBezTo>
                  <a:pt x="6009920" y="831374"/>
                  <a:pt x="5960697" y="782151"/>
                  <a:pt x="5899978" y="782151"/>
                </a:cubicBezTo>
                <a:close/>
                <a:moveTo>
                  <a:pt x="6097379" y="782150"/>
                </a:moveTo>
                <a:lnTo>
                  <a:pt x="6097379" y="6561136"/>
                </a:lnTo>
                <a:lnTo>
                  <a:pt x="6299280" y="6561136"/>
                </a:lnTo>
                <a:lnTo>
                  <a:pt x="6299285" y="6561137"/>
                </a:lnTo>
                <a:lnTo>
                  <a:pt x="11782598" y="6561137"/>
                </a:lnTo>
                <a:cubicBezTo>
                  <a:pt x="11842999" y="6561137"/>
                  <a:pt x="11891963" y="6512173"/>
                  <a:pt x="11891963" y="6451772"/>
                </a:cubicBezTo>
                <a:lnTo>
                  <a:pt x="11891963" y="891515"/>
                </a:lnTo>
                <a:cubicBezTo>
                  <a:pt x="11891963" y="831114"/>
                  <a:pt x="11842999" y="782150"/>
                  <a:pt x="11782598" y="782150"/>
                </a:cubicBezTo>
                <a:lnTo>
                  <a:pt x="7625300" y="782150"/>
                </a:lnTo>
                <a:lnTo>
                  <a:pt x="6299285" y="7821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B3B549B9-2805-2306-462A-8C93C2786CA6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F5D3FF9-B3BC-46B0-C98B-8A1ADD142231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1A88413-2D3D-4E73-2702-1DBAA70E1C4A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5CDB6DB0-D403-F80C-CFE3-E0102DA67D9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2BDA4C64-D991-F5F6-55F2-AFFC079C6618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88984EE-F5FC-55FC-E678-6D0C4307C8EC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9CA07727-D72F-1CC7-1A32-B7FA43CC764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113ED8ED-9ABC-3146-AFF5-3141B3C3ECD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4" name="object 8">
            <a:extLst>
              <a:ext uri="{FF2B5EF4-FFF2-40B4-BE49-F238E27FC236}">
                <a16:creationId xmlns:a16="http://schemas.microsoft.com/office/drawing/2014/main" id="{2B4878A3-6CAE-64F7-6260-3E0A8145EDFC}"/>
              </a:ext>
            </a:extLst>
          </p:cNvPr>
          <p:cNvSpPr/>
          <p:nvPr userDrawn="1"/>
        </p:nvSpPr>
        <p:spPr>
          <a:xfrm>
            <a:off x="478824" y="191457"/>
            <a:ext cx="753956" cy="175204"/>
          </a:xfrm>
          <a:custGeom>
            <a:avLst/>
            <a:gdLst/>
            <a:ahLst/>
            <a:cxnLst/>
            <a:rect l="l" t="t" r="r" b="b"/>
            <a:pathLst>
              <a:path w="1243330" h="288925">
                <a:moveTo>
                  <a:pt x="39223" y="4994"/>
                </a:moveTo>
                <a:lnTo>
                  <a:pt x="0" y="4994"/>
                </a:lnTo>
                <a:lnTo>
                  <a:pt x="0" y="170361"/>
                </a:lnTo>
                <a:lnTo>
                  <a:pt x="6495" y="225537"/>
                </a:lnTo>
                <a:lnTo>
                  <a:pt x="26582" y="262179"/>
                </a:lnTo>
                <a:lnTo>
                  <a:pt x="61163" y="282523"/>
                </a:lnTo>
                <a:lnTo>
                  <a:pt x="111137" y="288807"/>
                </a:lnTo>
                <a:lnTo>
                  <a:pt x="162919" y="281285"/>
                </a:lnTo>
                <a:lnTo>
                  <a:pt x="197719" y="258621"/>
                </a:lnTo>
                <a:lnTo>
                  <a:pt x="199605" y="254966"/>
                </a:lnTo>
                <a:lnTo>
                  <a:pt x="111137" y="254966"/>
                </a:lnTo>
                <a:lnTo>
                  <a:pt x="77840" y="250140"/>
                </a:lnTo>
                <a:lnTo>
                  <a:pt x="55571" y="235401"/>
                </a:lnTo>
                <a:lnTo>
                  <a:pt x="43106" y="210350"/>
                </a:lnTo>
                <a:lnTo>
                  <a:pt x="39223" y="174591"/>
                </a:lnTo>
                <a:lnTo>
                  <a:pt x="39223" y="4994"/>
                </a:lnTo>
                <a:close/>
              </a:path>
              <a:path w="1243330" h="288925">
                <a:moveTo>
                  <a:pt x="223438" y="4994"/>
                </a:moveTo>
                <a:lnTo>
                  <a:pt x="184214" y="4994"/>
                </a:lnTo>
                <a:lnTo>
                  <a:pt x="184214" y="170361"/>
                </a:lnTo>
                <a:lnTo>
                  <a:pt x="180314" y="206781"/>
                </a:lnTo>
                <a:lnTo>
                  <a:pt x="167725" y="233286"/>
                </a:lnTo>
                <a:lnTo>
                  <a:pt x="145111" y="249479"/>
                </a:lnTo>
                <a:lnTo>
                  <a:pt x="111137" y="254966"/>
                </a:lnTo>
                <a:lnTo>
                  <a:pt x="199605" y="254966"/>
                </a:lnTo>
                <a:lnTo>
                  <a:pt x="217302" y="220669"/>
                </a:lnTo>
                <a:lnTo>
                  <a:pt x="223438" y="167282"/>
                </a:lnTo>
                <a:lnTo>
                  <a:pt x="223438" y="4994"/>
                </a:lnTo>
                <a:close/>
              </a:path>
              <a:path w="1243330" h="288925">
                <a:moveTo>
                  <a:pt x="313037" y="4994"/>
                </a:moveTo>
                <a:lnTo>
                  <a:pt x="273813" y="4994"/>
                </a:lnTo>
                <a:lnTo>
                  <a:pt x="273813" y="283802"/>
                </a:lnTo>
                <a:lnTo>
                  <a:pt x="313037" y="283802"/>
                </a:lnTo>
                <a:lnTo>
                  <a:pt x="313037" y="196130"/>
                </a:lnTo>
                <a:lnTo>
                  <a:pt x="356879" y="147670"/>
                </a:lnTo>
                <a:lnTo>
                  <a:pt x="403714" y="147670"/>
                </a:lnTo>
                <a:lnTo>
                  <a:pt x="402092" y="145367"/>
                </a:lnTo>
                <a:lnTo>
                  <a:pt x="313037" y="145367"/>
                </a:lnTo>
                <a:lnTo>
                  <a:pt x="313037" y="4994"/>
                </a:lnTo>
                <a:close/>
              </a:path>
              <a:path w="1243330" h="288925">
                <a:moveTo>
                  <a:pt x="403714" y="147670"/>
                </a:moveTo>
                <a:lnTo>
                  <a:pt x="356879" y="147670"/>
                </a:lnTo>
                <a:lnTo>
                  <a:pt x="452635" y="283802"/>
                </a:lnTo>
                <a:lnTo>
                  <a:pt x="499555" y="283802"/>
                </a:lnTo>
                <a:lnTo>
                  <a:pt x="403714" y="147670"/>
                </a:lnTo>
                <a:close/>
              </a:path>
              <a:path w="1243330" h="288925">
                <a:moveTo>
                  <a:pt x="487639" y="4994"/>
                </a:moveTo>
                <a:lnTo>
                  <a:pt x="438792" y="4994"/>
                </a:lnTo>
                <a:lnTo>
                  <a:pt x="313037" y="145367"/>
                </a:lnTo>
                <a:lnTo>
                  <a:pt x="402092" y="145367"/>
                </a:lnTo>
                <a:lnTo>
                  <a:pt x="383412" y="118834"/>
                </a:lnTo>
                <a:lnTo>
                  <a:pt x="487639" y="4994"/>
                </a:lnTo>
                <a:close/>
              </a:path>
              <a:path w="1243330" h="288925">
                <a:moveTo>
                  <a:pt x="630692" y="0"/>
                </a:moveTo>
                <a:lnTo>
                  <a:pt x="587086" y="6688"/>
                </a:lnTo>
                <a:lnTo>
                  <a:pt x="551180" y="25818"/>
                </a:lnTo>
                <a:lnTo>
                  <a:pt x="524117" y="55986"/>
                </a:lnTo>
                <a:lnTo>
                  <a:pt x="507040" y="95790"/>
                </a:lnTo>
                <a:lnTo>
                  <a:pt x="501094" y="143828"/>
                </a:lnTo>
                <a:lnTo>
                  <a:pt x="506546" y="191167"/>
                </a:lnTo>
                <a:lnTo>
                  <a:pt x="506572" y="191394"/>
                </a:lnTo>
                <a:lnTo>
                  <a:pt x="522590" y="231410"/>
                </a:lnTo>
                <a:lnTo>
                  <a:pt x="548520" y="262141"/>
                </a:lnTo>
                <a:lnTo>
                  <a:pt x="583737" y="281852"/>
                </a:lnTo>
                <a:lnTo>
                  <a:pt x="627614" y="288807"/>
                </a:lnTo>
                <a:lnTo>
                  <a:pt x="670222" y="282799"/>
                </a:lnTo>
                <a:lnTo>
                  <a:pt x="706016" y="264965"/>
                </a:lnTo>
                <a:lnTo>
                  <a:pt x="714428" y="255740"/>
                </a:lnTo>
                <a:lnTo>
                  <a:pt x="629917" y="255740"/>
                </a:lnTo>
                <a:lnTo>
                  <a:pt x="594136" y="248205"/>
                </a:lnTo>
                <a:lnTo>
                  <a:pt x="566032" y="226320"/>
                </a:lnTo>
                <a:lnTo>
                  <a:pt x="547781" y="191394"/>
                </a:lnTo>
                <a:lnTo>
                  <a:pt x="547662" y="191167"/>
                </a:lnTo>
                <a:lnTo>
                  <a:pt x="541083" y="143828"/>
                </a:lnTo>
                <a:lnTo>
                  <a:pt x="547861" y="96019"/>
                </a:lnTo>
                <a:lnTo>
                  <a:pt x="566465" y="61334"/>
                </a:lnTo>
                <a:lnTo>
                  <a:pt x="594299" y="40206"/>
                </a:lnTo>
                <a:lnTo>
                  <a:pt x="628766" y="33067"/>
                </a:lnTo>
                <a:lnTo>
                  <a:pt x="713229" y="33067"/>
                </a:lnTo>
                <a:lnTo>
                  <a:pt x="705776" y="24564"/>
                </a:lnTo>
                <a:lnTo>
                  <a:pt x="671443" y="6279"/>
                </a:lnTo>
                <a:lnTo>
                  <a:pt x="630692" y="0"/>
                </a:lnTo>
                <a:close/>
              </a:path>
              <a:path w="1243330" h="288925">
                <a:moveTo>
                  <a:pt x="748364" y="194978"/>
                </a:moveTo>
                <a:lnTo>
                  <a:pt x="710292" y="194978"/>
                </a:lnTo>
                <a:lnTo>
                  <a:pt x="700279" y="219557"/>
                </a:lnTo>
                <a:lnTo>
                  <a:pt x="683522" y="238768"/>
                </a:lnTo>
                <a:lnTo>
                  <a:pt x="660056" y="251275"/>
                </a:lnTo>
                <a:lnTo>
                  <a:pt x="629917" y="255740"/>
                </a:lnTo>
                <a:lnTo>
                  <a:pt x="714428" y="255740"/>
                </a:lnTo>
                <a:lnTo>
                  <a:pt x="732797" y="235595"/>
                </a:lnTo>
                <a:lnTo>
                  <a:pt x="748364" y="194978"/>
                </a:lnTo>
                <a:close/>
              </a:path>
              <a:path w="1243330" h="288925">
                <a:moveTo>
                  <a:pt x="713229" y="33067"/>
                </a:moveTo>
                <a:lnTo>
                  <a:pt x="628766" y="33067"/>
                </a:lnTo>
                <a:lnTo>
                  <a:pt x="658788" y="37640"/>
                </a:lnTo>
                <a:lnTo>
                  <a:pt x="682318" y="50325"/>
                </a:lnTo>
                <a:lnTo>
                  <a:pt x="699069" y="69572"/>
                </a:lnTo>
                <a:lnTo>
                  <a:pt x="708753" y="93829"/>
                </a:lnTo>
                <a:lnTo>
                  <a:pt x="746825" y="93829"/>
                </a:lnTo>
                <a:lnTo>
                  <a:pt x="731601" y="54024"/>
                </a:lnTo>
                <a:lnTo>
                  <a:pt x="713229" y="33067"/>
                </a:lnTo>
                <a:close/>
              </a:path>
              <a:path w="1243330" h="288925">
                <a:moveTo>
                  <a:pt x="975268" y="4994"/>
                </a:moveTo>
                <a:lnTo>
                  <a:pt x="786059" y="4994"/>
                </a:lnTo>
                <a:lnTo>
                  <a:pt x="786059" y="283802"/>
                </a:lnTo>
                <a:lnTo>
                  <a:pt x="975268" y="283802"/>
                </a:lnTo>
                <a:lnTo>
                  <a:pt x="975268" y="249971"/>
                </a:lnTo>
                <a:lnTo>
                  <a:pt x="825283" y="249971"/>
                </a:lnTo>
                <a:lnTo>
                  <a:pt x="825283" y="157283"/>
                </a:lnTo>
                <a:lnTo>
                  <a:pt x="966420" y="157283"/>
                </a:lnTo>
                <a:lnTo>
                  <a:pt x="966420" y="123441"/>
                </a:lnTo>
                <a:lnTo>
                  <a:pt x="825283" y="123441"/>
                </a:lnTo>
                <a:lnTo>
                  <a:pt x="825283" y="38836"/>
                </a:lnTo>
                <a:lnTo>
                  <a:pt x="975268" y="38836"/>
                </a:lnTo>
                <a:lnTo>
                  <a:pt x="975268" y="4994"/>
                </a:lnTo>
                <a:close/>
              </a:path>
              <a:path w="1243330" h="288925">
                <a:moveTo>
                  <a:pt x="1057171" y="4994"/>
                </a:moveTo>
                <a:lnTo>
                  <a:pt x="1017948" y="4994"/>
                </a:lnTo>
                <a:lnTo>
                  <a:pt x="1017948" y="283802"/>
                </a:lnTo>
                <a:lnTo>
                  <a:pt x="1057171" y="283802"/>
                </a:lnTo>
                <a:lnTo>
                  <a:pt x="1057171" y="157283"/>
                </a:lnTo>
                <a:lnTo>
                  <a:pt x="1242925" y="157283"/>
                </a:lnTo>
                <a:lnTo>
                  <a:pt x="1242925" y="123441"/>
                </a:lnTo>
                <a:lnTo>
                  <a:pt x="1057171" y="123441"/>
                </a:lnTo>
                <a:lnTo>
                  <a:pt x="1057171" y="4994"/>
                </a:lnTo>
                <a:close/>
              </a:path>
              <a:path w="1243330" h="288925">
                <a:moveTo>
                  <a:pt x="1242925" y="157283"/>
                </a:moveTo>
                <a:lnTo>
                  <a:pt x="1203701" y="157283"/>
                </a:lnTo>
                <a:lnTo>
                  <a:pt x="1203701" y="283802"/>
                </a:lnTo>
                <a:lnTo>
                  <a:pt x="1242925" y="283802"/>
                </a:lnTo>
                <a:lnTo>
                  <a:pt x="1242925" y="157283"/>
                </a:lnTo>
                <a:close/>
              </a:path>
              <a:path w="1243330" h="288925">
                <a:moveTo>
                  <a:pt x="1242925" y="4994"/>
                </a:moveTo>
                <a:lnTo>
                  <a:pt x="1203701" y="4994"/>
                </a:lnTo>
                <a:lnTo>
                  <a:pt x="1203701" y="123441"/>
                </a:lnTo>
                <a:lnTo>
                  <a:pt x="1242925" y="123441"/>
                </a:lnTo>
                <a:lnTo>
                  <a:pt x="1242925" y="49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F5896C94-88BE-5C56-9599-8AE6E2A924F4}"/>
              </a:ext>
            </a:extLst>
          </p:cNvPr>
          <p:cNvSpPr/>
          <p:nvPr userDrawn="1"/>
        </p:nvSpPr>
        <p:spPr>
          <a:xfrm>
            <a:off x="143595" y="135785"/>
            <a:ext cx="288028" cy="288028"/>
          </a:xfrm>
          <a:custGeom>
            <a:avLst/>
            <a:gdLst/>
            <a:ahLst/>
            <a:cxnLst/>
            <a:rect l="l" t="t" r="r" b="b"/>
            <a:pathLst>
              <a:path w="474980" h="474980">
                <a:moveTo>
                  <a:pt x="62826" y="237299"/>
                </a:moveTo>
                <a:lnTo>
                  <a:pt x="60350" y="225069"/>
                </a:lnTo>
                <a:lnTo>
                  <a:pt x="53619" y="215087"/>
                </a:lnTo>
                <a:lnTo>
                  <a:pt x="43637" y="208356"/>
                </a:lnTo>
                <a:lnTo>
                  <a:pt x="31407" y="205879"/>
                </a:lnTo>
                <a:lnTo>
                  <a:pt x="19177" y="208356"/>
                </a:lnTo>
                <a:lnTo>
                  <a:pt x="9194" y="215087"/>
                </a:lnTo>
                <a:lnTo>
                  <a:pt x="2463" y="225069"/>
                </a:lnTo>
                <a:lnTo>
                  <a:pt x="0" y="237299"/>
                </a:lnTo>
                <a:lnTo>
                  <a:pt x="2463" y="249516"/>
                </a:lnTo>
                <a:lnTo>
                  <a:pt x="9194" y="259499"/>
                </a:lnTo>
                <a:lnTo>
                  <a:pt x="19177" y="266230"/>
                </a:lnTo>
                <a:lnTo>
                  <a:pt x="31407" y="268693"/>
                </a:lnTo>
                <a:lnTo>
                  <a:pt x="43637" y="266230"/>
                </a:lnTo>
                <a:lnTo>
                  <a:pt x="53619" y="259499"/>
                </a:lnTo>
                <a:lnTo>
                  <a:pt x="60350" y="249516"/>
                </a:lnTo>
                <a:lnTo>
                  <a:pt x="62826" y="237299"/>
                </a:lnTo>
                <a:close/>
              </a:path>
              <a:path w="474980" h="474980">
                <a:moveTo>
                  <a:pt x="90170" y="336346"/>
                </a:moveTo>
                <a:lnTo>
                  <a:pt x="86194" y="324523"/>
                </a:lnTo>
                <a:lnTo>
                  <a:pt x="77939" y="315175"/>
                </a:lnTo>
                <a:lnTo>
                  <a:pt x="67119" y="309892"/>
                </a:lnTo>
                <a:lnTo>
                  <a:pt x="55118" y="309054"/>
                </a:lnTo>
                <a:lnTo>
                  <a:pt x="43294" y="313029"/>
                </a:lnTo>
                <a:lnTo>
                  <a:pt x="33934" y="321284"/>
                </a:lnTo>
                <a:lnTo>
                  <a:pt x="28651" y="332105"/>
                </a:lnTo>
                <a:lnTo>
                  <a:pt x="27813" y="344106"/>
                </a:lnTo>
                <a:lnTo>
                  <a:pt x="31788" y="355930"/>
                </a:lnTo>
                <a:lnTo>
                  <a:pt x="40043" y="365290"/>
                </a:lnTo>
                <a:lnTo>
                  <a:pt x="50863" y="370560"/>
                </a:lnTo>
                <a:lnTo>
                  <a:pt x="62877" y="371398"/>
                </a:lnTo>
                <a:lnTo>
                  <a:pt x="74701" y="367423"/>
                </a:lnTo>
                <a:lnTo>
                  <a:pt x="84048" y="359181"/>
                </a:lnTo>
                <a:lnTo>
                  <a:pt x="89331" y="348361"/>
                </a:lnTo>
                <a:lnTo>
                  <a:pt x="90170" y="336346"/>
                </a:lnTo>
                <a:close/>
              </a:path>
              <a:path w="474980" h="474980">
                <a:moveTo>
                  <a:pt x="90170" y="138239"/>
                </a:moveTo>
                <a:lnTo>
                  <a:pt x="89331" y="126225"/>
                </a:lnTo>
                <a:lnTo>
                  <a:pt x="84048" y="115404"/>
                </a:lnTo>
                <a:lnTo>
                  <a:pt x="74701" y="107149"/>
                </a:lnTo>
                <a:lnTo>
                  <a:pt x="62877" y="103174"/>
                </a:lnTo>
                <a:lnTo>
                  <a:pt x="50863" y="104013"/>
                </a:lnTo>
                <a:lnTo>
                  <a:pt x="40043" y="109296"/>
                </a:lnTo>
                <a:lnTo>
                  <a:pt x="31800" y="118656"/>
                </a:lnTo>
                <a:lnTo>
                  <a:pt x="27813" y="130479"/>
                </a:lnTo>
                <a:lnTo>
                  <a:pt x="28651" y="142481"/>
                </a:lnTo>
                <a:lnTo>
                  <a:pt x="33934" y="153301"/>
                </a:lnTo>
                <a:lnTo>
                  <a:pt x="43281" y="161556"/>
                </a:lnTo>
                <a:lnTo>
                  <a:pt x="55105" y="165519"/>
                </a:lnTo>
                <a:lnTo>
                  <a:pt x="67119" y="164693"/>
                </a:lnTo>
                <a:lnTo>
                  <a:pt x="77939" y="159410"/>
                </a:lnTo>
                <a:lnTo>
                  <a:pt x="86194" y="150050"/>
                </a:lnTo>
                <a:lnTo>
                  <a:pt x="90170" y="138239"/>
                </a:lnTo>
                <a:close/>
              </a:path>
              <a:path w="474980" h="474980">
                <a:moveTo>
                  <a:pt x="141947" y="237286"/>
                </a:moveTo>
                <a:lnTo>
                  <a:pt x="140106" y="228117"/>
                </a:lnTo>
                <a:lnTo>
                  <a:pt x="135051" y="220637"/>
                </a:lnTo>
                <a:lnTo>
                  <a:pt x="127571" y="215582"/>
                </a:lnTo>
                <a:lnTo>
                  <a:pt x="118402" y="213741"/>
                </a:lnTo>
                <a:lnTo>
                  <a:pt x="109232" y="215582"/>
                </a:lnTo>
                <a:lnTo>
                  <a:pt x="101752" y="220637"/>
                </a:lnTo>
                <a:lnTo>
                  <a:pt x="96697" y="228117"/>
                </a:lnTo>
                <a:lnTo>
                  <a:pt x="94856" y="237286"/>
                </a:lnTo>
                <a:lnTo>
                  <a:pt x="96697" y="246456"/>
                </a:lnTo>
                <a:lnTo>
                  <a:pt x="101752" y="253949"/>
                </a:lnTo>
                <a:lnTo>
                  <a:pt x="109232" y="258991"/>
                </a:lnTo>
                <a:lnTo>
                  <a:pt x="118402" y="260845"/>
                </a:lnTo>
                <a:lnTo>
                  <a:pt x="127571" y="258991"/>
                </a:lnTo>
                <a:lnTo>
                  <a:pt x="135051" y="253949"/>
                </a:lnTo>
                <a:lnTo>
                  <a:pt x="140106" y="246456"/>
                </a:lnTo>
                <a:lnTo>
                  <a:pt x="141947" y="237286"/>
                </a:lnTo>
                <a:close/>
              </a:path>
              <a:path w="474980" h="474980">
                <a:moveTo>
                  <a:pt x="165519" y="419468"/>
                </a:moveTo>
                <a:lnTo>
                  <a:pt x="164680" y="407454"/>
                </a:lnTo>
                <a:lnTo>
                  <a:pt x="159397" y="396633"/>
                </a:lnTo>
                <a:lnTo>
                  <a:pt x="150050" y="388378"/>
                </a:lnTo>
                <a:lnTo>
                  <a:pt x="138226" y="384403"/>
                </a:lnTo>
                <a:lnTo>
                  <a:pt x="126212" y="385241"/>
                </a:lnTo>
                <a:lnTo>
                  <a:pt x="115392" y="390525"/>
                </a:lnTo>
                <a:lnTo>
                  <a:pt x="107149" y="399884"/>
                </a:lnTo>
                <a:lnTo>
                  <a:pt x="103174" y="411708"/>
                </a:lnTo>
                <a:lnTo>
                  <a:pt x="104013" y="423710"/>
                </a:lnTo>
                <a:lnTo>
                  <a:pt x="109296" y="434530"/>
                </a:lnTo>
                <a:lnTo>
                  <a:pt x="118643" y="442785"/>
                </a:lnTo>
                <a:lnTo>
                  <a:pt x="130467" y="446760"/>
                </a:lnTo>
                <a:lnTo>
                  <a:pt x="142481" y="445922"/>
                </a:lnTo>
                <a:lnTo>
                  <a:pt x="153301" y="440639"/>
                </a:lnTo>
                <a:lnTo>
                  <a:pt x="161544" y="431292"/>
                </a:lnTo>
                <a:lnTo>
                  <a:pt x="165519" y="419468"/>
                </a:lnTo>
                <a:close/>
              </a:path>
              <a:path w="474980" h="474980">
                <a:moveTo>
                  <a:pt x="165519" y="55118"/>
                </a:moveTo>
                <a:lnTo>
                  <a:pt x="161544" y="43294"/>
                </a:lnTo>
                <a:lnTo>
                  <a:pt x="153301" y="33947"/>
                </a:lnTo>
                <a:lnTo>
                  <a:pt x="142481" y="28663"/>
                </a:lnTo>
                <a:lnTo>
                  <a:pt x="130467" y="27825"/>
                </a:lnTo>
                <a:lnTo>
                  <a:pt x="118643" y="31800"/>
                </a:lnTo>
                <a:lnTo>
                  <a:pt x="109296" y="40043"/>
                </a:lnTo>
                <a:lnTo>
                  <a:pt x="104013" y="50876"/>
                </a:lnTo>
                <a:lnTo>
                  <a:pt x="103174" y="62890"/>
                </a:lnTo>
                <a:lnTo>
                  <a:pt x="107149" y="74714"/>
                </a:lnTo>
                <a:lnTo>
                  <a:pt x="115404" y="84061"/>
                </a:lnTo>
                <a:lnTo>
                  <a:pt x="126212" y="89331"/>
                </a:lnTo>
                <a:lnTo>
                  <a:pt x="138226" y="90170"/>
                </a:lnTo>
                <a:lnTo>
                  <a:pt x="150050" y="86194"/>
                </a:lnTo>
                <a:lnTo>
                  <a:pt x="159410" y="77952"/>
                </a:lnTo>
                <a:lnTo>
                  <a:pt x="164680" y="67132"/>
                </a:lnTo>
                <a:lnTo>
                  <a:pt x="165519" y="55118"/>
                </a:lnTo>
                <a:close/>
              </a:path>
              <a:path w="474980" h="474980">
                <a:moveTo>
                  <a:pt x="176771" y="321348"/>
                </a:moveTo>
                <a:lnTo>
                  <a:pt x="175056" y="312483"/>
                </a:lnTo>
                <a:lnTo>
                  <a:pt x="169875" y="304698"/>
                </a:lnTo>
                <a:lnTo>
                  <a:pt x="162077" y="299529"/>
                </a:lnTo>
                <a:lnTo>
                  <a:pt x="153225" y="297802"/>
                </a:lnTo>
                <a:lnTo>
                  <a:pt x="144360" y="299529"/>
                </a:lnTo>
                <a:lnTo>
                  <a:pt x="136563" y="304698"/>
                </a:lnTo>
                <a:lnTo>
                  <a:pt x="131394" y="312483"/>
                </a:lnTo>
                <a:lnTo>
                  <a:pt x="129667" y="321348"/>
                </a:lnTo>
                <a:lnTo>
                  <a:pt x="131394" y="330212"/>
                </a:lnTo>
                <a:lnTo>
                  <a:pt x="136563" y="338010"/>
                </a:lnTo>
                <a:lnTo>
                  <a:pt x="144360" y="343179"/>
                </a:lnTo>
                <a:lnTo>
                  <a:pt x="153225" y="344906"/>
                </a:lnTo>
                <a:lnTo>
                  <a:pt x="162077" y="343179"/>
                </a:lnTo>
                <a:lnTo>
                  <a:pt x="169875" y="338010"/>
                </a:lnTo>
                <a:lnTo>
                  <a:pt x="175056" y="330212"/>
                </a:lnTo>
                <a:lnTo>
                  <a:pt x="176771" y="321348"/>
                </a:lnTo>
                <a:close/>
              </a:path>
              <a:path w="474980" h="474980">
                <a:moveTo>
                  <a:pt x="176784" y="153225"/>
                </a:moveTo>
                <a:lnTo>
                  <a:pt x="175056" y="144360"/>
                </a:lnTo>
                <a:lnTo>
                  <a:pt x="169875" y="136575"/>
                </a:lnTo>
                <a:lnTo>
                  <a:pt x="162090" y="131394"/>
                </a:lnTo>
                <a:lnTo>
                  <a:pt x="153225" y="129679"/>
                </a:lnTo>
                <a:lnTo>
                  <a:pt x="144360" y="131394"/>
                </a:lnTo>
                <a:lnTo>
                  <a:pt x="136575" y="136575"/>
                </a:lnTo>
                <a:lnTo>
                  <a:pt x="131394" y="144360"/>
                </a:lnTo>
                <a:lnTo>
                  <a:pt x="129667" y="153225"/>
                </a:lnTo>
                <a:lnTo>
                  <a:pt x="131394" y="162090"/>
                </a:lnTo>
                <a:lnTo>
                  <a:pt x="136575" y="169875"/>
                </a:lnTo>
                <a:lnTo>
                  <a:pt x="144360" y="175056"/>
                </a:lnTo>
                <a:lnTo>
                  <a:pt x="153225" y="176784"/>
                </a:lnTo>
                <a:lnTo>
                  <a:pt x="162090" y="175056"/>
                </a:lnTo>
                <a:lnTo>
                  <a:pt x="169875" y="169875"/>
                </a:lnTo>
                <a:lnTo>
                  <a:pt x="175056" y="162090"/>
                </a:lnTo>
                <a:lnTo>
                  <a:pt x="176784" y="153225"/>
                </a:lnTo>
                <a:close/>
              </a:path>
              <a:path w="474980" h="474980">
                <a:moveTo>
                  <a:pt x="209016" y="261874"/>
                </a:moveTo>
                <a:lnTo>
                  <a:pt x="201853" y="249478"/>
                </a:lnTo>
                <a:lnTo>
                  <a:pt x="193941" y="247357"/>
                </a:lnTo>
                <a:lnTo>
                  <a:pt x="187744" y="250939"/>
                </a:lnTo>
                <a:lnTo>
                  <a:pt x="181546" y="254520"/>
                </a:lnTo>
                <a:lnTo>
                  <a:pt x="179412" y="262432"/>
                </a:lnTo>
                <a:lnTo>
                  <a:pt x="186575" y="274828"/>
                </a:lnTo>
                <a:lnTo>
                  <a:pt x="194500" y="276961"/>
                </a:lnTo>
                <a:lnTo>
                  <a:pt x="206895" y="269798"/>
                </a:lnTo>
                <a:lnTo>
                  <a:pt x="209016" y="261874"/>
                </a:lnTo>
                <a:close/>
              </a:path>
              <a:path w="474980" h="474980">
                <a:moveTo>
                  <a:pt x="209016" y="212699"/>
                </a:moveTo>
                <a:lnTo>
                  <a:pt x="206895" y="204787"/>
                </a:lnTo>
                <a:lnTo>
                  <a:pt x="200698" y="201206"/>
                </a:lnTo>
                <a:lnTo>
                  <a:pt x="194500" y="197624"/>
                </a:lnTo>
                <a:lnTo>
                  <a:pt x="186575" y="199745"/>
                </a:lnTo>
                <a:lnTo>
                  <a:pt x="179425" y="212153"/>
                </a:lnTo>
                <a:lnTo>
                  <a:pt x="181546" y="220078"/>
                </a:lnTo>
                <a:lnTo>
                  <a:pt x="193941" y="227228"/>
                </a:lnTo>
                <a:lnTo>
                  <a:pt x="201853" y="225107"/>
                </a:lnTo>
                <a:lnTo>
                  <a:pt x="209016" y="212699"/>
                </a:lnTo>
                <a:close/>
              </a:path>
              <a:path w="474980" h="474980">
                <a:moveTo>
                  <a:pt x="250240" y="279869"/>
                </a:moveTo>
                <a:lnTo>
                  <a:pt x="244449" y="274066"/>
                </a:lnTo>
                <a:lnTo>
                  <a:pt x="230136" y="274066"/>
                </a:lnTo>
                <a:lnTo>
                  <a:pt x="224332" y="279869"/>
                </a:lnTo>
                <a:lnTo>
                  <a:pt x="224332" y="287020"/>
                </a:lnTo>
                <a:lnTo>
                  <a:pt x="224332" y="294170"/>
                </a:lnTo>
                <a:lnTo>
                  <a:pt x="230136" y="299974"/>
                </a:lnTo>
                <a:lnTo>
                  <a:pt x="244449" y="299974"/>
                </a:lnTo>
                <a:lnTo>
                  <a:pt x="250240" y="294170"/>
                </a:lnTo>
                <a:lnTo>
                  <a:pt x="250240" y="279869"/>
                </a:lnTo>
                <a:close/>
              </a:path>
              <a:path w="474980" h="474980">
                <a:moveTo>
                  <a:pt x="250240" y="180416"/>
                </a:moveTo>
                <a:lnTo>
                  <a:pt x="244436" y="174612"/>
                </a:lnTo>
                <a:lnTo>
                  <a:pt x="230124" y="174612"/>
                </a:lnTo>
                <a:lnTo>
                  <a:pt x="224332" y="180416"/>
                </a:lnTo>
                <a:lnTo>
                  <a:pt x="224332" y="194716"/>
                </a:lnTo>
                <a:lnTo>
                  <a:pt x="230124" y="200520"/>
                </a:lnTo>
                <a:lnTo>
                  <a:pt x="244436" y="200520"/>
                </a:lnTo>
                <a:lnTo>
                  <a:pt x="250240" y="194716"/>
                </a:lnTo>
                <a:lnTo>
                  <a:pt x="250240" y="187566"/>
                </a:lnTo>
                <a:lnTo>
                  <a:pt x="250240" y="180416"/>
                </a:lnTo>
                <a:close/>
              </a:path>
              <a:path w="474980" h="474980">
                <a:moveTo>
                  <a:pt x="260832" y="356171"/>
                </a:moveTo>
                <a:lnTo>
                  <a:pt x="258991" y="347002"/>
                </a:lnTo>
                <a:lnTo>
                  <a:pt x="253936" y="339521"/>
                </a:lnTo>
                <a:lnTo>
                  <a:pt x="246456" y="334479"/>
                </a:lnTo>
                <a:lnTo>
                  <a:pt x="237274" y="332625"/>
                </a:lnTo>
                <a:lnTo>
                  <a:pt x="228117" y="334479"/>
                </a:lnTo>
                <a:lnTo>
                  <a:pt x="220624" y="339521"/>
                </a:lnTo>
                <a:lnTo>
                  <a:pt x="215582" y="347002"/>
                </a:lnTo>
                <a:lnTo>
                  <a:pt x="213728" y="356171"/>
                </a:lnTo>
                <a:lnTo>
                  <a:pt x="215582" y="365340"/>
                </a:lnTo>
                <a:lnTo>
                  <a:pt x="220624" y="372833"/>
                </a:lnTo>
                <a:lnTo>
                  <a:pt x="228117" y="377875"/>
                </a:lnTo>
                <a:lnTo>
                  <a:pt x="237274" y="379717"/>
                </a:lnTo>
                <a:lnTo>
                  <a:pt x="246456" y="377875"/>
                </a:lnTo>
                <a:lnTo>
                  <a:pt x="253936" y="372833"/>
                </a:lnTo>
                <a:lnTo>
                  <a:pt x="258991" y="365340"/>
                </a:lnTo>
                <a:lnTo>
                  <a:pt x="260832" y="356171"/>
                </a:lnTo>
                <a:close/>
              </a:path>
              <a:path w="474980" h="474980">
                <a:moveTo>
                  <a:pt x="260845" y="118402"/>
                </a:moveTo>
                <a:lnTo>
                  <a:pt x="258991" y="109245"/>
                </a:lnTo>
                <a:lnTo>
                  <a:pt x="253936" y="101752"/>
                </a:lnTo>
                <a:lnTo>
                  <a:pt x="246456" y="96710"/>
                </a:lnTo>
                <a:lnTo>
                  <a:pt x="237286" y="94856"/>
                </a:lnTo>
                <a:lnTo>
                  <a:pt x="228117" y="96710"/>
                </a:lnTo>
                <a:lnTo>
                  <a:pt x="220637" y="101752"/>
                </a:lnTo>
                <a:lnTo>
                  <a:pt x="215582" y="109245"/>
                </a:lnTo>
                <a:lnTo>
                  <a:pt x="213728" y="118402"/>
                </a:lnTo>
                <a:lnTo>
                  <a:pt x="215582" y="127584"/>
                </a:lnTo>
                <a:lnTo>
                  <a:pt x="220637" y="135064"/>
                </a:lnTo>
                <a:lnTo>
                  <a:pt x="228117" y="140119"/>
                </a:lnTo>
                <a:lnTo>
                  <a:pt x="237286" y="141960"/>
                </a:lnTo>
                <a:lnTo>
                  <a:pt x="246456" y="140119"/>
                </a:lnTo>
                <a:lnTo>
                  <a:pt x="253936" y="135064"/>
                </a:lnTo>
                <a:lnTo>
                  <a:pt x="258991" y="127584"/>
                </a:lnTo>
                <a:lnTo>
                  <a:pt x="260845" y="118402"/>
                </a:lnTo>
                <a:close/>
              </a:path>
              <a:path w="474980" h="474980">
                <a:moveTo>
                  <a:pt x="268693" y="443166"/>
                </a:moveTo>
                <a:lnTo>
                  <a:pt x="266230" y="430936"/>
                </a:lnTo>
                <a:lnTo>
                  <a:pt x="259499" y="420954"/>
                </a:lnTo>
                <a:lnTo>
                  <a:pt x="249516" y="414223"/>
                </a:lnTo>
                <a:lnTo>
                  <a:pt x="237286" y="411746"/>
                </a:lnTo>
                <a:lnTo>
                  <a:pt x="225069" y="414223"/>
                </a:lnTo>
                <a:lnTo>
                  <a:pt x="215074" y="420954"/>
                </a:lnTo>
                <a:lnTo>
                  <a:pt x="208343" y="430936"/>
                </a:lnTo>
                <a:lnTo>
                  <a:pt x="205879" y="443166"/>
                </a:lnTo>
                <a:lnTo>
                  <a:pt x="208343" y="455396"/>
                </a:lnTo>
                <a:lnTo>
                  <a:pt x="215074" y="465378"/>
                </a:lnTo>
                <a:lnTo>
                  <a:pt x="225069" y="472109"/>
                </a:lnTo>
                <a:lnTo>
                  <a:pt x="237286" y="474573"/>
                </a:lnTo>
                <a:lnTo>
                  <a:pt x="249516" y="472109"/>
                </a:lnTo>
                <a:lnTo>
                  <a:pt x="259499" y="465378"/>
                </a:lnTo>
                <a:lnTo>
                  <a:pt x="266230" y="455396"/>
                </a:lnTo>
                <a:lnTo>
                  <a:pt x="268693" y="443166"/>
                </a:lnTo>
                <a:close/>
              </a:path>
              <a:path w="474980" h="474980">
                <a:moveTo>
                  <a:pt x="268693" y="31419"/>
                </a:moveTo>
                <a:lnTo>
                  <a:pt x="266230" y="19189"/>
                </a:lnTo>
                <a:lnTo>
                  <a:pt x="259486" y="9207"/>
                </a:lnTo>
                <a:lnTo>
                  <a:pt x="249504" y="2476"/>
                </a:lnTo>
                <a:lnTo>
                  <a:pt x="237274" y="0"/>
                </a:lnTo>
                <a:lnTo>
                  <a:pt x="225056" y="2476"/>
                </a:lnTo>
                <a:lnTo>
                  <a:pt x="215074" y="9207"/>
                </a:lnTo>
                <a:lnTo>
                  <a:pt x="208343" y="19189"/>
                </a:lnTo>
                <a:lnTo>
                  <a:pt x="205879" y="31419"/>
                </a:lnTo>
                <a:lnTo>
                  <a:pt x="208343" y="43649"/>
                </a:lnTo>
                <a:lnTo>
                  <a:pt x="215074" y="53632"/>
                </a:lnTo>
                <a:lnTo>
                  <a:pt x="225056" y="60363"/>
                </a:lnTo>
                <a:lnTo>
                  <a:pt x="237274" y="62826"/>
                </a:lnTo>
                <a:lnTo>
                  <a:pt x="249504" y="60363"/>
                </a:lnTo>
                <a:lnTo>
                  <a:pt x="259486" y="53632"/>
                </a:lnTo>
                <a:lnTo>
                  <a:pt x="266230" y="43649"/>
                </a:lnTo>
                <a:lnTo>
                  <a:pt x="268693" y="31419"/>
                </a:lnTo>
                <a:close/>
              </a:path>
              <a:path w="474980" h="474980">
                <a:moveTo>
                  <a:pt x="295148" y="262432"/>
                </a:moveTo>
                <a:lnTo>
                  <a:pt x="293027" y="254508"/>
                </a:lnTo>
                <a:lnTo>
                  <a:pt x="280631" y="247357"/>
                </a:lnTo>
                <a:lnTo>
                  <a:pt x="272707" y="249478"/>
                </a:lnTo>
                <a:lnTo>
                  <a:pt x="265544" y="261874"/>
                </a:lnTo>
                <a:lnTo>
                  <a:pt x="267677" y="269798"/>
                </a:lnTo>
                <a:lnTo>
                  <a:pt x="273875" y="273380"/>
                </a:lnTo>
                <a:lnTo>
                  <a:pt x="280073" y="276961"/>
                </a:lnTo>
                <a:lnTo>
                  <a:pt x="287985" y="274828"/>
                </a:lnTo>
                <a:lnTo>
                  <a:pt x="295148" y="262432"/>
                </a:lnTo>
                <a:close/>
              </a:path>
              <a:path w="474980" h="474980">
                <a:moveTo>
                  <a:pt x="295148" y="212153"/>
                </a:moveTo>
                <a:lnTo>
                  <a:pt x="287985" y="199758"/>
                </a:lnTo>
                <a:lnTo>
                  <a:pt x="280073" y="197624"/>
                </a:lnTo>
                <a:lnTo>
                  <a:pt x="267677" y="204774"/>
                </a:lnTo>
                <a:lnTo>
                  <a:pt x="265557" y="212699"/>
                </a:lnTo>
                <a:lnTo>
                  <a:pt x="272707" y="225107"/>
                </a:lnTo>
                <a:lnTo>
                  <a:pt x="280631" y="227228"/>
                </a:lnTo>
                <a:lnTo>
                  <a:pt x="286829" y="223647"/>
                </a:lnTo>
                <a:lnTo>
                  <a:pt x="293027" y="220065"/>
                </a:lnTo>
                <a:lnTo>
                  <a:pt x="295148" y="212153"/>
                </a:lnTo>
                <a:close/>
              </a:path>
              <a:path w="474980" h="474980">
                <a:moveTo>
                  <a:pt x="344893" y="153225"/>
                </a:moveTo>
                <a:lnTo>
                  <a:pt x="343179" y="144360"/>
                </a:lnTo>
                <a:lnTo>
                  <a:pt x="338010" y="136575"/>
                </a:lnTo>
                <a:lnTo>
                  <a:pt x="330212" y="131394"/>
                </a:lnTo>
                <a:lnTo>
                  <a:pt x="321348" y="129667"/>
                </a:lnTo>
                <a:lnTo>
                  <a:pt x="312483" y="131394"/>
                </a:lnTo>
                <a:lnTo>
                  <a:pt x="304698" y="136575"/>
                </a:lnTo>
                <a:lnTo>
                  <a:pt x="299516" y="144360"/>
                </a:lnTo>
                <a:lnTo>
                  <a:pt x="297789" y="153225"/>
                </a:lnTo>
                <a:lnTo>
                  <a:pt x="299516" y="162090"/>
                </a:lnTo>
                <a:lnTo>
                  <a:pt x="304698" y="169887"/>
                </a:lnTo>
                <a:lnTo>
                  <a:pt x="312483" y="175056"/>
                </a:lnTo>
                <a:lnTo>
                  <a:pt x="321348" y="176784"/>
                </a:lnTo>
                <a:lnTo>
                  <a:pt x="330212" y="175056"/>
                </a:lnTo>
                <a:lnTo>
                  <a:pt x="338010" y="169887"/>
                </a:lnTo>
                <a:lnTo>
                  <a:pt x="343179" y="162090"/>
                </a:lnTo>
                <a:lnTo>
                  <a:pt x="344893" y="153225"/>
                </a:lnTo>
                <a:close/>
              </a:path>
              <a:path w="474980" h="474980">
                <a:moveTo>
                  <a:pt x="344906" y="321348"/>
                </a:moveTo>
                <a:lnTo>
                  <a:pt x="343179" y="312496"/>
                </a:lnTo>
                <a:lnTo>
                  <a:pt x="337997" y="304698"/>
                </a:lnTo>
                <a:lnTo>
                  <a:pt x="330212" y="299529"/>
                </a:lnTo>
                <a:lnTo>
                  <a:pt x="321348" y="297802"/>
                </a:lnTo>
                <a:lnTo>
                  <a:pt x="312483" y="299529"/>
                </a:lnTo>
                <a:lnTo>
                  <a:pt x="304698" y="304698"/>
                </a:lnTo>
                <a:lnTo>
                  <a:pt x="299516" y="312496"/>
                </a:lnTo>
                <a:lnTo>
                  <a:pt x="297802" y="321348"/>
                </a:lnTo>
                <a:lnTo>
                  <a:pt x="299516" y="330212"/>
                </a:lnTo>
                <a:lnTo>
                  <a:pt x="304698" y="338010"/>
                </a:lnTo>
                <a:lnTo>
                  <a:pt x="312483" y="343179"/>
                </a:lnTo>
                <a:lnTo>
                  <a:pt x="321348" y="344906"/>
                </a:lnTo>
                <a:lnTo>
                  <a:pt x="330212" y="343179"/>
                </a:lnTo>
                <a:lnTo>
                  <a:pt x="337997" y="338010"/>
                </a:lnTo>
                <a:lnTo>
                  <a:pt x="343179" y="330212"/>
                </a:lnTo>
                <a:lnTo>
                  <a:pt x="344906" y="321348"/>
                </a:lnTo>
                <a:close/>
              </a:path>
              <a:path w="474980" h="474980">
                <a:moveTo>
                  <a:pt x="371398" y="411695"/>
                </a:moveTo>
                <a:lnTo>
                  <a:pt x="367423" y="399872"/>
                </a:lnTo>
                <a:lnTo>
                  <a:pt x="359168" y="390525"/>
                </a:lnTo>
                <a:lnTo>
                  <a:pt x="348348" y="385241"/>
                </a:lnTo>
                <a:lnTo>
                  <a:pt x="336346" y="384403"/>
                </a:lnTo>
                <a:lnTo>
                  <a:pt x="324523" y="388391"/>
                </a:lnTo>
                <a:lnTo>
                  <a:pt x="315163" y="396633"/>
                </a:lnTo>
                <a:lnTo>
                  <a:pt x="309880" y="407454"/>
                </a:lnTo>
                <a:lnTo>
                  <a:pt x="309054" y="419468"/>
                </a:lnTo>
                <a:lnTo>
                  <a:pt x="313016" y="431292"/>
                </a:lnTo>
                <a:lnTo>
                  <a:pt x="321271" y="440639"/>
                </a:lnTo>
                <a:lnTo>
                  <a:pt x="332092" y="445922"/>
                </a:lnTo>
                <a:lnTo>
                  <a:pt x="344106" y="446760"/>
                </a:lnTo>
                <a:lnTo>
                  <a:pt x="355917" y="442785"/>
                </a:lnTo>
                <a:lnTo>
                  <a:pt x="365277" y="434530"/>
                </a:lnTo>
                <a:lnTo>
                  <a:pt x="370560" y="423710"/>
                </a:lnTo>
                <a:lnTo>
                  <a:pt x="371398" y="411695"/>
                </a:lnTo>
                <a:close/>
              </a:path>
              <a:path w="474980" h="474980">
                <a:moveTo>
                  <a:pt x="371398" y="62877"/>
                </a:moveTo>
                <a:lnTo>
                  <a:pt x="370560" y="50863"/>
                </a:lnTo>
                <a:lnTo>
                  <a:pt x="365277" y="40055"/>
                </a:lnTo>
                <a:lnTo>
                  <a:pt x="355930" y="31800"/>
                </a:lnTo>
                <a:lnTo>
                  <a:pt x="344106" y="27825"/>
                </a:lnTo>
                <a:lnTo>
                  <a:pt x="332092" y="28663"/>
                </a:lnTo>
                <a:lnTo>
                  <a:pt x="321271" y="33934"/>
                </a:lnTo>
                <a:lnTo>
                  <a:pt x="313029" y="43294"/>
                </a:lnTo>
                <a:lnTo>
                  <a:pt x="309054" y="55118"/>
                </a:lnTo>
                <a:lnTo>
                  <a:pt x="309892" y="67132"/>
                </a:lnTo>
                <a:lnTo>
                  <a:pt x="315163" y="77952"/>
                </a:lnTo>
                <a:lnTo>
                  <a:pt x="324523" y="86194"/>
                </a:lnTo>
                <a:lnTo>
                  <a:pt x="336346" y="90170"/>
                </a:lnTo>
                <a:lnTo>
                  <a:pt x="348348" y="89331"/>
                </a:lnTo>
                <a:lnTo>
                  <a:pt x="359168" y="84061"/>
                </a:lnTo>
                <a:lnTo>
                  <a:pt x="367423" y="74701"/>
                </a:lnTo>
                <a:lnTo>
                  <a:pt x="371398" y="62877"/>
                </a:lnTo>
                <a:close/>
              </a:path>
              <a:path w="474980" h="474980">
                <a:moveTo>
                  <a:pt x="379717" y="237286"/>
                </a:moveTo>
                <a:lnTo>
                  <a:pt x="377863" y="228117"/>
                </a:lnTo>
                <a:lnTo>
                  <a:pt x="372821" y="220637"/>
                </a:lnTo>
                <a:lnTo>
                  <a:pt x="365340" y="215582"/>
                </a:lnTo>
                <a:lnTo>
                  <a:pt x="356171" y="213741"/>
                </a:lnTo>
                <a:lnTo>
                  <a:pt x="347002" y="215582"/>
                </a:lnTo>
                <a:lnTo>
                  <a:pt x="339509" y="220637"/>
                </a:lnTo>
                <a:lnTo>
                  <a:pt x="334467" y="228117"/>
                </a:lnTo>
                <a:lnTo>
                  <a:pt x="332625" y="237286"/>
                </a:lnTo>
                <a:lnTo>
                  <a:pt x="334467" y="246456"/>
                </a:lnTo>
                <a:lnTo>
                  <a:pt x="339509" y="253949"/>
                </a:lnTo>
                <a:lnTo>
                  <a:pt x="347002" y="258991"/>
                </a:lnTo>
                <a:lnTo>
                  <a:pt x="356171" y="260845"/>
                </a:lnTo>
                <a:lnTo>
                  <a:pt x="365340" y="258991"/>
                </a:lnTo>
                <a:lnTo>
                  <a:pt x="372821" y="253949"/>
                </a:lnTo>
                <a:lnTo>
                  <a:pt x="377863" y="246456"/>
                </a:lnTo>
                <a:lnTo>
                  <a:pt x="379717" y="237286"/>
                </a:lnTo>
                <a:close/>
              </a:path>
              <a:path w="474980" h="474980">
                <a:moveTo>
                  <a:pt x="446747" y="344106"/>
                </a:moveTo>
                <a:lnTo>
                  <a:pt x="445909" y="332092"/>
                </a:lnTo>
                <a:lnTo>
                  <a:pt x="440639" y="321284"/>
                </a:lnTo>
                <a:lnTo>
                  <a:pt x="431292" y="313029"/>
                </a:lnTo>
                <a:lnTo>
                  <a:pt x="419468" y="309054"/>
                </a:lnTo>
                <a:lnTo>
                  <a:pt x="407454" y="309892"/>
                </a:lnTo>
                <a:lnTo>
                  <a:pt x="396621" y="315175"/>
                </a:lnTo>
                <a:lnTo>
                  <a:pt x="388378" y="324523"/>
                </a:lnTo>
                <a:lnTo>
                  <a:pt x="384403" y="336346"/>
                </a:lnTo>
                <a:lnTo>
                  <a:pt x="385241" y="348361"/>
                </a:lnTo>
                <a:lnTo>
                  <a:pt x="390525" y="359181"/>
                </a:lnTo>
                <a:lnTo>
                  <a:pt x="399872" y="367423"/>
                </a:lnTo>
                <a:lnTo>
                  <a:pt x="411695" y="371398"/>
                </a:lnTo>
                <a:lnTo>
                  <a:pt x="423710" y="370560"/>
                </a:lnTo>
                <a:lnTo>
                  <a:pt x="434530" y="365290"/>
                </a:lnTo>
                <a:lnTo>
                  <a:pt x="442772" y="355930"/>
                </a:lnTo>
                <a:lnTo>
                  <a:pt x="446747" y="344106"/>
                </a:lnTo>
                <a:close/>
              </a:path>
              <a:path w="474980" h="474980">
                <a:moveTo>
                  <a:pt x="446747" y="130467"/>
                </a:moveTo>
                <a:lnTo>
                  <a:pt x="442772" y="118656"/>
                </a:lnTo>
                <a:lnTo>
                  <a:pt x="434530" y="109296"/>
                </a:lnTo>
                <a:lnTo>
                  <a:pt x="423710" y="104025"/>
                </a:lnTo>
                <a:lnTo>
                  <a:pt x="411695" y="103187"/>
                </a:lnTo>
                <a:lnTo>
                  <a:pt x="399872" y="107162"/>
                </a:lnTo>
                <a:lnTo>
                  <a:pt x="390525" y="115404"/>
                </a:lnTo>
                <a:lnTo>
                  <a:pt x="385241" y="126225"/>
                </a:lnTo>
                <a:lnTo>
                  <a:pt x="384403" y="138239"/>
                </a:lnTo>
                <a:lnTo>
                  <a:pt x="388378" y="150050"/>
                </a:lnTo>
                <a:lnTo>
                  <a:pt x="396633" y="159410"/>
                </a:lnTo>
                <a:lnTo>
                  <a:pt x="407454" y="164693"/>
                </a:lnTo>
                <a:lnTo>
                  <a:pt x="419455" y="165531"/>
                </a:lnTo>
                <a:lnTo>
                  <a:pt x="431279" y="161556"/>
                </a:lnTo>
                <a:lnTo>
                  <a:pt x="440639" y="153301"/>
                </a:lnTo>
                <a:lnTo>
                  <a:pt x="445909" y="142481"/>
                </a:lnTo>
                <a:lnTo>
                  <a:pt x="446747" y="130467"/>
                </a:lnTo>
                <a:close/>
              </a:path>
              <a:path w="474980" h="474980">
                <a:moveTo>
                  <a:pt x="474573" y="237286"/>
                </a:moveTo>
                <a:lnTo>
                  <a:pt x="472109" y="225069"/>
                </a:lnTo>
                <a:lnTo>
                  <a:pt x="465366" y="215087"/>
                </a:lnTo>
                <a:lnTo>
                  <a:pt x="455383" y="208356"/>
                </a:lnTo>
                <a:lnTo>
                  <a:pt x="443153" y="205879"/>
                </a:lnTo>
                <a:lnTo>
                  <a:pt x="430936" y="208356"/>
                </a:lnTo>
                <a:lnTo>
                  <a:pt x="420941" y="215087"/>
                </a:lnTo>
                <a:lnTo>
                  <a:pt x="414210" y="225069"/>
                </a:lnTo>
                <a:lnTo>
                  <a:pt x="411746" y="237286"/>
                </a:lnTo>
                <a:lnTo>
                  <a:pt x="414210" y="249516"/>
                </a:lnTo>
                <a:lnTo>
                  <a:pt x="420941" y="259499"/>
                </a:lnTo>
                <a:lnTo>
                  <a:pt x="430936" y="266230"/>
                </a:lnTo>
                <a:lnTo>
                  <a:pt x="443153" y="268693"/>
                </a:lnTo>
                <a:lnTo>
                  <a:pt x="455383" y="266230"/>
                </a:lnTo>
                <a:lnTo>
                  <a:pt x="465366" y="259499"/>
                </a:lnTo>
                <a:lnTo>
                  <a:pt x="472109" y="249516"/>
                </a:lnTo>
                <a:lnTo>
                  <a:pt x="474573" y="237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25670B-5E91-CCE3-BD06-E0B317012F3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 flipH="1">
            <a:off x="6114063" y="782150"/>
            <a:ext cx="5819568" cy="5778986"/>
          </a:xfrm>
          <a:custGeom>
            <a:avLst/>
            <a:gdLst>
              <a:gd name="csX0" fmla="*/ 109942 w 5819568"/>
              <a:gd name="csY0" fmla="*/ 0 h 5778986"/>
              <a:gd name="csX1" fmla="*/ 779568 w 5819568"/>
              <a:gd name="csY1" fmla="*/ 0 h 5778986"/>
              <a:gd name="csX2" fmla="*/ 5622165 w 5819568"/>
              <a:gd name="csY2" fmla="*/ 0 h 5778986"/>
              <a:gd name="csX3" fmla="*/ 5819568 w 5819568"/>
              <a:gd name="csY3" fmla="*/ 0 h 5778986"/>
              <a:gd name="csX4" fmla="*/ 5819568 w 5819568"/>
              <a:gd name="csY4" fmla="*/ 5778986 h 5778986"/>
              <a:gd name="csX5" fmla="*/ 5622165 w 5819568"/>
              <a:gd name="csY5" fmla="*/ 5778986 h 5778986"/>
              <a:gd name="csX6" fmla="*/ 779568 w 5819568"/>
              <a:gd name="csY6" fmla="*/ 5778986 h 5778986"/>
              <a:gd name="csX7" fmla="*/ 109942 w 5819568"/>
              <a:gd name="csY7" fmla="*/ 5778986 h 5778986"/>
              <a:gd name="csX8" fmla="*/ 0 w 5819568"/>
              <a:gd name="csY8" fmla="*/ 5669044 h 5778986"/>
              <a:gd name="csX9" fmla="*/ 0 w 5819568"/>
              <a:gd name="csY9" fmla="*/ 109942 h 5778986"/>
              <a:gd name="csX10" fmla="*/ 109942 w 5819568"/>
              <a:gd name="csY10" fmla="*/ 0 h 57789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5819568" h="5778986">
                <a:moveTo>
                  <a:pt x="109942" y="0"/>
                </a:moveTo>
                <a:lnTo>
                  <a:pt x="779568" y="0"/>
                </a:lnTo>
                <a:lnTo>
                  <a:pt x="5622165" y="0"/>
                </a:lnTo>
                <a:lnTo>
                  <a:pt x="5819568" y="0"/>
                </a:lnTo>
                <a:lnTo>
                  <a:pt x="5819568" y="5778986"/>
                </a:lnTo>
                <a:lnTo>
                  <a:pt x="5622165" y="5778986"/>
                </a:lnTo>
                <a:lnTo>
                  <a:pt x="779568" y="5778986"/>
                </a:lnTo>
                <a:lnTo>
                  <a:pt x="109942" y="5778986"/>
                </a:lnTo>
                <a:cubicBezTo>
                  <a:pt x="49223" y="5778986"/>
                  <a:pt x="0" y="5729763"/>
                  <a:pt x="0" y="5669044"/>
                </a:cubicBezTo>
                <a:lnTo>
                  <a:pt x="0" y="109942"/>
                </a:lnTo>
                <a:cubicBezTo>
                  <a:pt x="0" y="49223"/>
                  <a:pt x="49223" y="0"/>
                  <a:pt x="109942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F9704BC-5034-C703-FB86-CF30172A02E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23866" y="2095500"/>
            <a:ext cx="5040000" cy="299878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6"/>
            <a:r>
              <a:rPr lang="en-US" dirty="0"/>
              <a:t>Body Copy 22pt</a:t>
            </a:r>
          </a:p>
          <a:p>
            <a:pPr lvl="7"/>
            <a:r>
              <a:rPr lang="en-US" dirty="0"/>
              <a:t>Bullet 22pt</a:t>
            </a:r>
          </a:p>
          <a:p>
            <a:pPr lvl="8"/>
            <a:r>
              <a:rPr lang="en-US" dirty="0"/>
              <a:t>Subheading 24pt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A8F4AF7-AEAD-2C99-B0BC-A0F7468ACD92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3866" y="1071659"/>
            <a:ext cx="5040000" cy="632041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sz="2200" b="0">
                <a:solidFill>
                  <a:schemeClr val="tx1"/>
                </a:solidFill>
                <a:latin typeface="+mj-lt"/>
                <a:cs typeface="UKCEH Suisse Medium" panose="020B0604000000000000" pitchFamily="34" charset="-78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Subheading 22pt </a:t>
            </a:r>
          </a:p>
        </p:txBody>
      </p:sp>
    </p:spTree>
    <p:extLst>
      <p:ext uri="{BB962C8B-B14F-4D97-AF65-F5344CB8AC3E}">
        <p14:creationId xmlns:p14="http://schemas.microsoft.com/office/powerpoint/2010/main" val="446708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759" y="1153525"/>
            <a:ext cx="5299229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Slide Title 40pt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C1559-5C0F-9C52-FE1A-97813BBEE78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01863" y="2095501"/>
            <a:ext cx="9202737" cy="3997324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 b="1"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>
              <a:defRPr sz="2200"/>
            </a:lvl6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  <a:p>
            <a:pPr lvl="8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53411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s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760" y="1153525"/>
            <a:ext cx="3529166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Slide Title 40pt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3529166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 18pt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2E8299F-10C0-3D54-F5EA-775E5DDC85E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332288" y="2281287"/>
            <a:ext cx="3532187" cy="1282326"/>
          </a:xfrm>
        </p:spPr>
        <p:txBody>
          <a:bodyPr lIns="180000" bIns="180000" anchor="b"/>
          <a:lstStyle>
            <a:lvl1pPr>
              <a:lnSpc>
                <a:spcPct val="100000"/>
              </a:lnSpc>
              <a:defRPr sz="2200" spc="-50" baseline="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buSzPct val="120000"/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00000"/>
              </a:lnSpc>
              <a:defRPr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0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Body Copy 28pt</a:t>
            </a:r>
          </a:p>
          <a:p>
            <a:pPr lvl="2"/>
            <a:r>
              <a:rPr lang="en-US" dirty="0"/>
              <a:t>Subheading 28pt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F51DF53-7A57-7591-630A-332C29C31FC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4332287" y="772781"/>
            <a:ext cx="2634121" cy="759028"/>
          </a:xfrm>
        </p:spPr>
        <p:txBody>
          <a:bodyPr lIns="180000" tIns="180000"/>
          <a:lstStyle>
            <a:lvl1pPr>
              <a:lnSpc>
                <a:spcPct val="80000"/>
              </a:lnSpc>
              <a:defRPr sz="6000">
                <a:solidFill>
                  <a:schemeClr val="tx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sz="1400" b="1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/>
            </a:lvl6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F945F9-0E47-5AD3-7D09-78C317E6283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60" y="2428874"/>
            <a:ext cx="3529166" cy="3330575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 b="1"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>
              <a:defRPr sz="2200"/>
            </a:lvl6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  <a:p>
            <a:pPr lvl="8"/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6A7EA64-EA9C-95FC-7242-F9E71BBAC43B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8184125" y="2281287"/>
            <a:ext cx="3532187" cy="1282326"/>
          </a:xfrm>
        </p:spPr>
        <p:txBody>
          <a:bodyPr lIns="180000" bIns="180000" anchor="b"/>
          <a:lstStyle>
            <a:lvl1pPr>
              <a:lnSpc>
                <a:spcPct val="100000"/>
              </a:lnSpc>
              <a:defRPr sz="2200" spc="-50" baseline="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buSzPct val="120000"/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00000"/>
              </a:lnSpc>
              <a:defRPr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0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Body Copy 28pt</a:t>
            </a:r>
          </a:p>
          <a:p>
            <a:pPr lvl="2"/>
            <a:r>
              <a:rPr lang="en-US" dirty="0"/>
              <a:t>Subheading 28pt 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AF3020F4-C7C5-6CB2-5B10-35780545C7D3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8184125" y="772781"/>
            <a:ext cx="2634121" cy="759028"/>
          </a:xfrm>
        </p:spPr>
        <p:txBody>
          <a:bodyPr lIns="180000" tIns="180000"/>
          <a:lstStyle>
            <a:lvl1pPr>
              <a:lnSpc>
                <a:spcPct val="80000"/>
              </a:lnSpc>
              <a:defRPr sz="6000">
                <a:solidFill>
                  <a:schemeClr val="tx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sz="1400" b="1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/>
            </a:lvl6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E4A0B78-62D1-D9EC-47A2-4B9063D066FC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4374589" y="5277190"/>
            <a:ext cx="3532187" cy="1282326"/>
          </a:xfrm>
        </p:spPr>
        <p:txBody>
          <a:bodyPr lIns="180000" bIns="180000" anchor="b"/>
          <a:lstStyle>
            <a:lvl1pPr>
              <a:lnSpc>
                <a:spcPct val="100000"/>
              </a:lnSpc>
              <a:defRPr sz="2200" spc="-50" baseline="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buSzPct val="120000"/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>
              <a:defRPr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0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Body Copy 28pt</a:t>
            </a:r>
          </a:p>
          <a:p>
            <a:pPr lvl="2"/>
            <a:r>
              <a:rPr lang="en-US" dirty="0"/>
              <a:t>Subheading 28pt 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16A10C47-86F9-4F9B-FE10-6846D1BDE7F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4374588" y="3768684"/>
            <a:ext cx="2634121" cy="759028"/>
          </a:xfrm>
        </p:spPr>
        <p:txBody>
          <a:bodyPr lIns="180000" tIns="180000"/>
          <a:lstStyle>
            <a:lvl1pPr>
              <a:lnSpc>
                <a:spcPct val="80000"/>
              </a:lnSpc>
              <a:defRPr sz="6000">
                <a:solidFill>
                  <a:schemeClr val="tx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sz="1400" b="1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/>
            </a:lvl6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B719F09-B921-97A8-9CB5-267700F8C8A0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8226426" y="5277190"/>
            <a:ext cx="3532187" cy="1282326"/>
          </a:xfrm>
        </p:spPr>
        <p:txBody>
          <a:bodyPr lIns="180000" bIns="180000" anchor="b"/>
          <a:lstStyle>
            <a:lvl1pPr>
              <a:lnSpc>
                <a:spcPct val="100000"/>
              </a:lnSpc>
              <a:defRPr sz="2200" spc="-50" baseline="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buSzPct val="120000"/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00000"/>
              </a:lnSpc>
              <a:defRPr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0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Body Copy 28pt</a:t>
            </a:r>
          </a:p>
          <a:p>
            <a:pPr lvl="2"/>
            <a:r>
              <a:rPr lang="en-US" dirty="0"/>
              <a:t>Subheading 28pt 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158AF24-5451-F6F4-70EC-BEC0DBF5108B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8226426" y="3768684"/>
            <a:ext cx="2634121" cy="759028"/>
          </a:xfrm>
        </p:spPr>
        <p:txBody>
          <a:bodyPr lIns="180000" tIns="180000"/>
          <a:lstStyle>
            <a:lvl1pPr>
              <a:lnSpc>
                <a:spcPct val="80000"/>
              </a:lnSpc>
              <a:defRPr sz="6000">
                <a:solidFill>
                  <a:schemeClr val="tx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sz="1400" b="1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/>
            </a:lvl6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9D8C5F-D5F0-B1D9-38DE-8D17C0C47B9E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22196" y="6089950"/>
            <a:ext cx="3543380" cy="471187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200"/>
              </a:spcAft>
              <a:defRPr sz="1000" b="1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2pPr>
            <a:lvl3pPr marL="87313" indent="-87313"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 sz="1000" b="0"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</a:p>
          <a:p>
            <a:pPr lvl="1"/>
            <a:r>
              <a:rPr lang="en-US" dirty="0"/>
              <a:t>Footnote</a:t>
            </a:r>
          </a:p>
          <a:p>
            <a:pPr lvl="2"/>
            <a:r>
              <a:rPr lang="en-US" dirty="0"/>
              <a:t>Numbered</a:t>
            </a:r>
          </a:p>
        </p:txBody>
      </p:sp>
    </p:spTree>
    <p:extLst>
      <p:ext uri="{BB962C8B-B14F-4D97-AF65-F5344CB8AC3E}">
        <p14:creationId xmlns:p14="http://schemas.microsoft.com/office/powerpoint/2010/main" val="588594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">
            <a:extLst>
              <a:ext uri="{FF2B5EF4-FFF2-40B4-BE49-F238E27FC236}">
                <a16:creationId xmlns:a16="http://schemas.microsoft.com/office/drawing/2014/main" id="{576A5031-287C-A37D-84F1-F396E449E534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928198" y="0"/>
            <a:ext cx="8263373" cy="6857519"/>
          </a:xfrm>
          <a:prstGeom prst="rect">
            <a:avLst/>
          </a:prstGeom>
        </p:spPr>
      </p:pic>
      <p:sp>
        <p:nvSpPr>
          <p:cNvPr id="38" name="Content Placeholder 37">
            <a:extLst>
              <a:ext uri="{FF2B5EF4-FFF2-40B4-BE49-F238E27FC236}">
                <a16:creationId xmlns:a16="http://schemas.microsoft.com/office/drawing/2014/main" id="{4A4C3D98-3DC2-4C00-6BA1-FB8398880F6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31800" y="464721"/>
            <a:ext cx="9202738" cy="2297745"/>
          </a:xfrm>
        </p:spPr>
        <p:txBody>
          <a:bodyPr/>
          <a:lstStyle>
            <a:lvl1pPr>
              <a:lnSpc>
                <a:spcPct val="75000"/>
              </a:lnSpc>
              <a:spcBef>
                <a:spcPts val="1600"/>
              </a:spcBef>
              <a:spcAft>
                <a:spcPts val="0"/>
              </a:spcAft>
              <a:buFontTx/>
              <a:buNone/>
              <a:defRPr sz="5000" spc="-2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76000"/>
              </a:lnSpc>
              <a:spcBef>
                <a:spcPts val="1600"/>
              </a:spcBef>
              <a:buFontTx/>
              <a:buNone/>
              <a:tabLst/>
              <a:defRPr sz="8800" spc="-300" baseline="0">
                <a:solidFill>
                  <a:schemeClr val="bg1"/>
                </a:solidFill>
                <a:latin typeface="+mn-lt"/>
              </a:defRPr>
            </a:lvl2pPr>
            <a:lvl3pPr>
              <a:buFontTx/>
              <a:buNone/>
              <a:defRPr>
                <a:solidFill>
                  <a:schemeClr val="bg1"/>
                </a:solidFill>
              </a:defRPr>
            </a:lvl3pPr>
            <a:lvl4pPr>
              <a:buFontTx/>
              <a:buNone/>
              <a:defRPr>
                <a:solidFill>
                  <a:schemeClr val="bg1"/>
                </a:solidFill>
              </a:defRPr>
            </a:lvl4pPr>
            <a:lvl5pPr>
              <a:buFontTx/>
              <a:buNone/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 sz="3600" spc="-70" baseline="0">
                <a:solidFill>
                  <a:schemeClr val="tx2"/>
                </a:solidFill>
              </a:defRPr>
            </a:lvl7pPr>
          </a:lstStyle>
          <a:p>
            <a:pPr lvl="6"/>
            <a:r>
              <a:rPr lang="en-US" dirty="0"/>
              <a:t>Subtitle</a:t>
            </a:r>
          </a:p>
          <a:p>
            <a:pPr lvl="0"/>
            <a:r>
              <a:rPr lang="en-US" dirty="0"/>
              <a:t>Title 2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647EFED-A9B0-34B0-D7E6-D1AABFE9A0C5}"/>
              </a:ext>
            </a:extLst>
          </p:cNvPr>
          <p:cNvGrpSpPr/>
          <p:nvPr userDrawn="1"/>
        </p:nvGrpSpPr>
        <p:grpSpPr>
          <a:xfrm>
            <a:off x="444892" y="5904961"/>
            <a:ext cx="3936603" cy="556898"/>
            <a:chOff x="444893" y="5867945"/>
            <a:chExt cx="2923418" cy="413566"/>
          </a:xfrm>
        </p:grpSpPr>
        <p:sp>
          <p:nvSpPr>
            <p:cNvPr id="41" name="object 5">
              <a:extLst>
                <a:ext uri="{FF2B5EF4-FFF2-40B4-BE49-F238E27FC236}">
                  <a16:creationId xmlns:a16="http://schemas.microsoft.com/office/drawing/2014/main" id="{EE24C5D3-36AE-9435-A3A7-AFF89035C0C4}"/>
                </a:ext>
              </a:extLst>
            </p:cNvPr>
            <p:cNvSpPr/>
            <p:nvPr userDrawn="1"/>
          </p:nvSpPr>
          <p:spPr>
            <a:xfrm>
              <a:off x="926645" y="5947946"/>
              <a:ext cx="1083187" cy="251832"/>
            </a:xfrm>
            <a:custGeom>
              <a:avLst/>
              <a:gdLst/>
              <a:ahLst/>
              <a:cxnLst/>
              <a:rect l="l" t="t" r="r" b="b"/>
              <a:pathLst>
                <a:path w="1786254" h="415290">
                  <a:moveTo>
                    <a:pt x="56364" y="7183"/>
                  </a:moveTo>
                  <a:lnTo>
                    <a:pt x="0" y="7183"/>
                  </a:lnTo>
                  <a:lnTo>
                    <a:pt x="0" y="244840"/>
                  </a:lnTo>
                  <a:lnTo>
                    <a:pt x="4117" y="300816"/>
                  </a:lnTo>
                  <a:lnTo>
                    <a:pt x="16723" y="344480"/>
                  </a:lnTo>
                  <a:lnTo>
                    <a:pt x="38204" y="376784"/>
                  </a:lnTo>
                  <a:lnTo>
                    <a:pt x="109320" y="411120"/>
                  </a:lnTo>
                  <a:lnTo>
                    <a:pt x="159722" y="415055"/>
                  </a:lnTo>
                  <a:lnTo>
                    <a:pt x="212167" y="410254"/>
                  </a:lnTo>
                  <a:lnTo>
                    <a:pt x="253389" y="395812"/>
                  </a:lnTo>
                  <a:lnTo>
                    <a:pt x="284141" y="371668"/>
                  </a:lnTo>
                  <a:lnTo>
                    <a:pt x="287398" y="366418"/>
                  </a:lnTo>
                  <a:lnTo>
                    <a:pt x="159722" y="366418"/>
                  </a:lnTo>
                  <a:lnTo>
                    <a:pt x="111865" y="359484"/>
                  </a:lnTo>
                  <a:lnTo>
                    <a:pt x="79858" y="338302"/>
                  </a:lnTo>
                  <a:lnTo>
                    <a:pt x="61945" y="302299"/>
                  </a:lnTo>
                  <a:lnTo>
                    <a:pt x="56364" y="250903"/>
                  </a:lnTo>
                  <a:lnTo>
                    <a:pt x="56364" y="7183"/>
                  </a:lnTo>
                  <a:close/>
                </a:path>
                <a:path w="1786254" h="415290">
                  <a:moveTo>
                    <a:pt x="321100" y="7183"/>
                  </a:moveTo>
                  <a:lnTo>
                    <a:pt x="264724" y="7183"/>
                  </a:lnTo>
                  <a:lnTo>
                    <a:pt x="264724" y="244840"/>
                  </a:lnTo>
                  <a:lnTo>
                    <a:pt x="259121" y="297170"/>
                  </a:lnTo>
                  <a:lnTo>
                    <a:pt x="241033" y="335259"/>
                  </a:lnTo>
                  <a:lnTo>
                    <a:pt x="208539" y="358532"/>
                  </a:lnTo>
                  <a:lnTo>
                    <a:pt x="159722" y="366418"/>
                  </a:lnTo>
                  <a:lnTo>
                    <a:pt x="287398" y="366418"/>
                  </a:lnTo>
                  <a:lnTo>
                    <a:pt x="305175" y="337760"/>
                  </a:lnTo>
                  <a:lnTo>
                    <a:pt x="317244" y="294028"/>
                  </a:lnTo>
                  <a:lnTo>
                    <a:pt x="321100" y="240411"/>
                  </a:lnTo>
                  <a:lnTo>
                    <a:pt x="321100" y="7183"/>
                  </a:lnTo>
                  <a:close/>
                </a:path>
                <a:path w="1786254" h="415290">
                  <a:moveTo>
                    <a:pt x="449860" y="7183"/>
                  </a:moveTo>
                  <a:lnTo>
                    <a:pt x="393485" y="7183"/>
                  </a:lnTo>
                  <a:lnTo>
                    <a:pt x="393485" y="407861"/>
                  </a:lnTo>
                  <a:lnTo>
                    <a:pt x="449860" y="407861"/>
                  </a:lnTo>
                  <a:lnTo>
                    <a:pt x="449860" y="281855"/>
                  </a:lnTo>
                  <a:lnTo>
                    <a:pt x="512874" y="212223"/>
                  </a:lnTo>
                  <a:lnTo>
                    <a:pt x="580177" y="212223"/>
                  </a:lnTo>
                  <a:lnTo>
                    <a:pt x="577840" y="208904"/>
                  </a:lnTo>
                  <a:lnTo>
                    <a:pt x="449860" y="208904"/>
                  </a:lnTo>
                  <a:lnTo>
                    <a:pt x="449860" y="7183"/>
                  </a:lnTo>
                  <a:close/>
                </a:path>
                <a:path w="1786254" h="415290">
                  <a:moveTo>
                    <a:pt x="580177" y="212223"/>
                  </a:moveTo>
                  <a:lnTo>
                    <a:pt x="512874" y="212223"/>
                  </a:lnTo>
                  <a:lnTo>
                    <a:pt x="650482" y="407861"/>
                  </a:lnTo>
                  <a:lnTo>
                    <a:pt x="717915" y="407861"/>
                  </a:lnTo>
                  <a:lnTo>
                    <a:pt x="580177" y="212223"/>
                  </a:lnTo>
                  <a:close/>
                </a:path>
                <a:path w="1786254" h="415290">
                  <a:moveTo>
                    <a:pt x="700784" y="7183"/>
                  </a:moveTo>
                  <a:lnTo>
                    <a:pt x="630588" y="7183"/>
                  </a:lnTo>
                  <a:lnTo>
                    <a:pt x="449860" y="208904"/>
                  </a:lnTo>
                  <a:lnTo>
                    <a:pt x="577840" y="208904"/>
                  </a:lnTo>
                  <a:lnTo>
                    <a:pt x="550998" y="170780"/>
                  </a:lnTo>
                  <a:lnTo>
                    <a:pt x="700784" y="7183"/>
                  </a:lnTo>
                  <a:close/>
                </a:path>
                <a:path w="1786254" h="415290">
                  <a:moveTo>
                    <a:pt x="906359" y="0"/>
                  </a:moveTo>
                  <a:lnTo>
                    <a:pt x="860544" y="4952"/>
                  </a:lnTo>
                  <a:lnTo>
                    <a:pt x="820133" y="19321"/>
                  </a:lnTo>
                  <a:lnTo>
                    <a:pt x="785725" y="42372"/>
                  </a:lnTo>
                  <a:lnTo>
                    <a:pt x="757919" y="73369"/>
                  </a:lnTo>
                  <a:lnTo>
                    <a:pt x="737316" y="111579"/>
                  </a:lnTo>
                  <a:lnTo>
                    <a:pt x="724514" y="156265"/>
                  </a:lnTo>
                  <a:lnTo>
                    <a:pt x="720114" y="206695"/>
                  </a:lnTo>
                  <a:lnTo>
                    <a:pt x="724153" y="256521"/>
                  </a:lnTo>
                  <a:lnTo>
                    <a:pt x="736051" y="301175"/>
                  </a:lnTo>
                  <a:lnTo>
                    <a:pt x="755481" y="339748"/>
                  </a:lnTo>
                  <a:lnTo>
                    <a:pt x="782113" y="371332"/>
                  </a:lnTo>
                  <a:lnTo>
                    <a:pt x="815619" y="395016"/>
                  </a:lnTo>
                  <a:lnTo>
                    <a:pt x="855671" y="409894"/>
                  </a:lnTo>
                  <a:lnTo>
                    <a:pt x="901941" y="415055"/>
                  </a:lnTo>
                  <a:lnTo>
                    <a:pt x="951607" y="409519"/>
                  </a:lnTo>
                  <a:lnTo>
                    <a:pt x="995412" y="393053"/>
                  </a:lnTo>
                  <a:lnTo>
                    <a:pt x="1029522" y="367528"/>
                  </a:lnTo>
                  <a:lnTo>
                    <a:pt x="905249" y="367528"/>
                  </a:lnTo>
                  <a:lnTo>
                    <a:pt x="863324" y="360564"/>
                  </a:lnTo>
                  <a:lnTo>
                    <a:pt x="828083" y="340202"/>
                  </a:lnTo>
                  <a:lnTo>
                    <a:pt x="801039" y="307239"/>
                  </a:lnTo>
                  <a:lnTo>
                    <a:pt x="783703" y="262472"/>
                  </a:lnTo>
                  <a:lnTo>
                    <a:pt x="777588" y="206695"/>
                  </a:lnTo>
                  <a:lnTo>
                    <a:pt x="783902" y="150243"/>
                  </a:lnTo>
                  <a:lnTo>
                    <a:pt x="801569" y="105782"/>
                  </a:lnTo>
                  <a:lnTo>
                    <a:pt x="828680" y="73630"/>
                  </a:lnTo>
                  <a:lnTo>
                    <a:pt x="863326" y="54106"/>
                  </a:lnTo>
                  <a:lnTo>
                    <a:pt x="903595" y="47527"/>
                  </a:lnTo>
                  <a:lnTo>
                    <a:pt x="1027140" y="47527"/>
                  </a:lnTo>
                  <a:lnTo>
                    <a:pt x="995829" y="22797"/>
                  </a:lnTo>
                  <a:lnTo>
                    <a:pt x="953853" y="5801"/>
                  </a:lnTo>
                  <a:lnTo>
                    <a:pt x="906359" y="0"/>
                  </a:lnTo>
                  <a:close/>
                </a:path>
                <a:path w="1786254" h="415290">
                  <a:moveTo>
                    <a:pt x="1075475" y="280200"/>
                  </a:moveTo>
                  <a:lnTo>
                    <a:pt x="1020754" y="280200"/>
                  </a:lnTo>
                  <a:lnTo>
                    <a:pt x="1006364" y="315526"/>
                  </a:lnTo>
                  <a:lnTo>
                    <a:pt x="982281" y="343136"/>
                  </a:lnTo>
                  <a:lnTo>
                    <a:pt x="948559" y="361110"/>
                  </a:lnTo>
                  <a:lnTo>
                    <a:pt x="905249" y="367528"/>
                  </a:lnTo>
                  <a:lnTo>
                    <a:pt x="1029522" y="367528"/>
                  </a:lnTo>
                  <a:lnTo>
                    <a:pt x="1031738" y="365869"/>
                  </a:lnTo>
                  <a:lnTo>
                    <a:pt x="1058965" y="328181"/>
                  </a:lnTo>
                  <a:lnTo>
                    <a:pt x="1075475" y="280200"/>
                  </a:lnTo>
                  <a:close/>
                </a:path>
                <a:path w="1786254" h="415290">
                  <a:moveTo>
                    <a:pt x="1027140" y="47527"/>
                  </a:moveTo>
                  <a:lnTo>
                    <a:pt x="903595" y="47527"/>
                  </a:lnTo>
                  <a:lnTo>
                    <a:pt x="946750" y="54106"/>
                  </a:lnTo>
                  <a:lnTo>
                    <a:pt x="980553" y="72330"/>
                  </a:lnTo>
                  <a:lnTo>
                    <a:pt x="1004627" y="99988"/>
                  </a:lnTo>
                  <a:lnTo>
                    <a:pt x="1018544" y="134844"/>
                  </a:lnTo>
                  <a:lnTo>
                    <a:pt x="1073265" y="134844"/>
                  </a:lnTo>
                  <a:lnTo>
                    <a:pt x="1057074" y="87929"/>
                  </a:lnTo>
                  <a:lnTo>
                    <a:pt x="1030749" y="50377"/>
                  </a:lnTo>
                  <a:lnTo>
                    <a:pt x="1027140" y="47527"/>
                  </a:lnTo>
                  <a:close/>
                </a:path>
                <a:path w="1786254" h="415290">
                  <a:moveTo>
                    <a:pt x="1401548" y="7183"/>
                  </a:moveTo>
                  <a:lnTo>
                    <a:pt x="1129640" y="7183"/>
                  </a:lnTo>
                  <a:lnTo>
                    <a:pt x="1129640" y="407861"/>
                  </a:lnTo>
                  <a:lnTo>
                    <a:pt x="1401548" y="407861"/>
                  </a:lnTo>
                  <a:lnTo>
                    <a:pt x="1401548" y="359235"/>
                  </a:lnTo>
                  <a:lnTo>
                    <a:pt x="1186005" y="359235"/>
                  </a:lnTo>
                  <a:lnTo>
                    <a:pt x="1186005" y="226035"/>
                  </a:lnTo>
                  <a:lnTo>
                    <a:pt x="1388837" y="226035"/>
                  </a:lnTo>
                  <a:lnTo>
                    <a:pt x="1388837" y="177408"/>
                  </a:lnTo>
                  <a:lnTo>
                    <a:pt x="1186005" y="177408"/>
                  </a:lnTo>
                  <a:lnTo>
                    <a:pt x="1186005" y="55820"/>
                  </a:lnTo>
                  <a:lnTo>
                    <a:pt x="1401548" y="55820"/>
                  </a:lnTo>
                  <a:lnTo>
                    <a:pt x="1401548" y="7183"/>
                  </a:lnTo>
                  <a:close/>
                </a:path>
                <a:path w="1786254" h="415290">
                  <a:moveTo>
                    <a:pt x="1519262" y="7183"/>
                  </a:moveTo>
                  <a:lnTo>
                    <a:pt x="1462887" y="7183"/>
                  </a:lnTo>
                  <a:lnTo>
                    <a:pt x="1462887" y="407861"/>
                  </a:lnTo>
                  <a:lnTo>
                    <a:pt x="1519262" y="407861"/>
                  </a:lnTo>
                  <a:lnTo>
                    <a:pt x="1519262" y="226035"/>
                  </a:lnTo>
                  <a:lnTo>
                    <a:pt x="1786196" y="226035"/>
                  </a:lnTo>
                  <a:lnTo>
                    <a:pt x="1786196" y="177408"/>
                  </a:lnTo>
                  <a:lnTo>
                    <a:pt x="1519262" y="177408"/>
                  </a:lnTo>
                  <a:lnTo>
                    <a:pt x="1519262" y="7183"/>
                  </a:lnTo>
                  <a:close/>
                </a:path>
                <a:path w="1786254" h="415290">
                  <a:moveTo>
                    <a:pt x="1786196" y="226035"/>
                  </a:moveTo>
                  <a:lnTo>
                    <a:pt x="1729832" y="226035"/>
                  </a:lnTo>
                  <a:lnTo>
                    <a:pt x="1729832" y="407861"/>
                  </a:lnTo>
                  <a:lnTo>
                    <a:pt x="1786196" y="407861"/>
                  </a:lnTo>
                  <a:lnTo>
                    <a:pt x="1786196" y="226035"/>
                  </a:lnTo>
                  <a:close/>
                </a:path>
                <a:path w="1786254" h="415290">
                  <a:moveTo>
                    <a:pt x="1786196" y="7183"/>
                  </a:moveTo>
                  <a:lnTo>
                    <a:pt x="1729832" y="7183"/>
                  </a:lnTo>
                  <a:lnTo>
                    <a:pt x="1729832" y="177408"/>
                  </a:lnTo>
                  <a:lnTo>
                    <a:pt x="1786196" y="177408"/>
                  </a:lnTo>
                  <a:lnTo>
                    <a:pt x="1786196" y="71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2" name="object 6">
              <a:extLst>
                <a:ext uri="{FF2B5EF4-FFF2-40B4-BE49-F238E27FC236}">
                  <a16:creationId xmlns:a16="http://schemas.microsoft.com/office/drawing/2014/main" id="{D78B6100-9F62-4F3E-F21F-F628279F24AB}"/>
                </a:ext>
              </a:extLst>
            </p:cNvPr>
            <p:cNvPicPr/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624307" y="5867945"/>
              <a:ext cx="54739" cy="54745"/>
            </a:xfrm>
            <a:prstGeom prst="rect">
              <a:avLst/>
            </a:prstGeom>
          </p:spPr>
        </p:pic>
        <p:pic>
          <p:nvPicPr>
            <p:cNvPr id="44" name="object 7">
              <a:extLst>
                <a:ext uri="{FF2B5EF4-FFF2-40B4-BE49-F238E27FC236}">
                  <a16:creationId xmlns:a16="http://schemas.microsoft.com/office/drawing/2014/main" id="{39EAA837-C94F-5A08-28F0-1CAD45CC9468}"/>
                </a:ext>
              </a:extLst>
            </p:cNvPr>
            <p:cNvPicPr/>
            <p:nvPr userDrawn="1"/>
          </p:nvPicPr>
          <p:blipFill>
            <a:blip r:embed="rId4" cstate="print"/>
            <a:stretch>
              <a:fillRect/>
            </a:stretch>
          </p:blipFill>
          <p:spPr>
            <a:xfrm>
              <a:off x="624307" y="6226766"/>
              <a:ext cx="54739" cy="54745"/>
            </a:xfrm>
            <a:prstGeom prst="rect">
              <a:avLst/>
            </a:prstGeom>
          </p:spPr>
        </p:pic>
        <p:pic>
          <p:nvPicPr>
            <p:cNvPr id="46" name="object 8">
              <a:extLst>
                <a:ext uri="{FF2B5EF4-FFF2-40B4-BE49-F238E27FC236}">
                  <a16:creationId xmlns:a16="http://schemas.microsoft.com/office/drawing/2014/main" id="{18C25E71-E7CF-DA27-2970-16A54D3FD377}"/>
                </a:ext>
              </a:extLst>
            </p:cNvPr>
            <p:cNvPicPr/>
            <p:nvPr userDrawn="1"/>
          </p:nvPicPr>
          <p:blipFill>
            <a:blip r:embed="rId5" cstate="print"/>
            <a:stretch>
              <a:fillRect/>
            </a:stretch>
          </p:blipFill>
          <p:spPr>
            <a:xfrm>
              <a:off x="444893" y="6047359"/>
              <a:ext cx="54745" cy="54739"/>
            </a:xfrm>
            <a:prstGeom prst="rect">
              <a:avLst/>
            </a:prstGeom>
          </p:spPr>
        </p:pic>
        <p:pic>
          <p:nvPicPr>
            <p:cNvPr id="47" name="object 9">
              <a:extLst>
                <a:ext uri="{FF2B5EF4-FFF2-40B4-BE49-F238E27FC236}">
                  <a16:creationId xmlns:a16="http://schemas.microsoft.com/office/drawing/2014/main" id="{B42A8320-CFDA-BD69-8CAE-5E91EFC6FD71}"/>
                </a:ext>
              </a:extLst>
            </p:cNvPr>
            <p:cNvPicPr/>
            <p:nvPr userDrawn="1"/>
          </p:nvPicPr>
          <p:blipFill>
            <a:blip r:embed="rId6" cstate="print"/>
            <a:stretch>
              <a:fillRect/>
            </a:stretch>
          </p:blipFill>
          <p:spPr>
            <a:xfrm>
              <a:off x="803715" y="6047359"/>
              <a:ext cx="54745" cy="54739"/>
            </a:xfrm>
            <a:prstGeom prst="rect">
              <a:avLst/>
            </a:prstGeom>
          </p:spPr>
        </p:pic>
        <p:pic>
          <p:nvPicPr>
            <p:cNvPr id="48" name="object 10">
              <a:extLst>
                <a:ext uri="{FF2B5EF4-FFF2-40B4-BE49-F238E27FC236}">
                  <a16:creationId xmlns:a16="http://schemas.microsoft.com/office/drawing/2014/main" id="{86E01A7E-1E35-E9FE-C408-E69F88FB57F3}"/>
                </a:ext>
              </a:extLst>
            </p:cNvPr>
            <p:cNvPicPr/>
            <p:nvPr userDrawn="1"/>
          </p:nvPicPr>
          <p:blipFill>
            <a:blip r:embed="rId7" cstate="print"/>
            <a:stretch>
              <a:fillRect/>
            </a:stretch>
          </p:blipFill>
          <p:spPr>
            <a:xfrm>
              <a:off x="631149" y="6157802"/>
              <a:ext cx="41056" cy="41056"/>
            </a:xfrm>
            <a:prstGeom prst="rect">
              <a:avLst/>
            </a:prstGeom>
          </p:spPr>
        </p:pic>
        <p:pic>
          <p:nvPicPr>
            <p:cNvPr id="49" name="object 11">
              <a:extLst>
                <a:ext uri="{FF2B5EF4-FFF2-40B4-BE49-F238E27FC236}">
                  <a16:creationId xmlns:a16="http://schemas.microsoft.com/office/drawing/2014/main" id="{AB3D0445-E7A9-BF39-0E1E-F3B7C106E7DA}"/>
                </a:ext>
              </a:extLst>
            </p:cNvPr>
            <p:cNvPicPr/>
            <p:nvPr userDrawn="1"/>
          </p:nvPicPr>
          <p:blipFill>
            <a:blip r:embed="rId7" cstate="print"/>
            <a:stretch>
              <a:fillRect/>
            </a:stretch>
          </p:blipFill>
          <p:spPr>
            <a:xfrm>
              <a:off x="631148" y="5950597"/>
              <a:ext cx="41056" cy="41056"/>
            </a:xfrm>
            <a:prstGeom prst="rect">
              <a:avLst/>
            </a:prstGeom>
          </p:spPr>
        </p:pic>
        <p:pic>
          <p:nvPicPr>
            <p:cNvPr id="50" name="object 12">
              <a:extLst>
                <a:ext uri="{FF2B5EF4-FFF2-40B4-BE49-F238E27FC236}">
                  <a16:creationId xmlns:a16="http://schemas.microsoft.com/office/drawing/2014/main" id="{AAEAE0DF-6ADD-64E5-2BA0-51DC4EC103CA}"/>
                </a:ext>
              </a:extLst>
            </p:cNvPr>
            <p:cNvPicPr/>
            <p:nvPr userDrawn="1"/>
          </p:nvPicPr>
          <p:blipFill>
            <a:blip r:embed="rId8" cstate="print"/>
            <a:stretch>
              <a:fillRect/>
            </a:stretch>
          </p:blipFill>
          <p:spPr>
            <a:xfrm>
              <a:off x="527546" y="6054201"/>
              <a:ext cx="41056" cy="41056"/>
            </a:xfrm>
            <a:prstGeom prst="rect">
              <a:avLst/>
            </a:prstGeom>
          </p:spPr>
        </p:pic>
        <p:pic>
          <p:nvPicPr>
            <p:cNvPr id="51" name="object 13">
              <a:extLst>
                <a:ext uri="{FF2B5EF4-FFF2-40B4-BE49-F238E27FC236}">
                  <a16:creationId xmlns:a16="http://schemas.microsoft.com/office/drawing/2014/main" id="{B06603EE-0C70-9947-C227-F41BF915CB75}"/>
                </a:ext>
              </a:extLst>
            </p:cNvPr>
            <p:cNvPicPr/>
            <p:nvPr userDrawn="1"/>
          </p:nvPicPr>
          <p:blipFill>
            <a:blip r:embed="rId8" cstate="print"/>
            <a:stretch>
              <a:fillRect/>
            </a:stretch>
          </p:blipFill>
          <p:spPr>
            <a:xfrm>
              <a:off x="734750" y="6054199"/>
              <a:ext cx="41056" cy="41056"/>
            </a:xfrm>
            <a:prstGeom prst="rect">
              <a:avLst/>
            </a:prstGeom>
          </p:spPr>
        </p:pic>
        <p:sp>
          <p:nvSpPr>
            <p:cNvPr id="52" name="object 14">
              <a:extLst>
                <a:ext uri="{FF2B5EF4-FFF2-40B4-BE49-F238E27FC236}">
                  <a16:creationId xmlns:a16="http://schemas.microsoft.com/office/drawing/2014/main" id="{842D6F75-6495-2782-797D-374FB6A388FF}"/>
                </a:ext>
              </a:extLst>
            </p:cNvPr>
            <p:cNvSpPr/>
            <p:nvPr userDrawn="1"/>
          </p:nvSpPr>
          <p:spPr>
            <a:xfrm>
              <a:off x="469129" y="5892192"/>
              <a:ext cx="365426" cy="365426"/>
            </a:xfrm>
            <a:custGeom>
              <a:avLst/>
              <a:gdLst/>
              <a:ahLst/>
              <a:cxnLst/>
              <a:rect l="l" t="t" r="r" b="b"/>
              <a:pathLst>
                <a:path w="602615" h="602615">
                  <a:moveTo>
                    <a:pt x="89611" y="443382"/>
                  </a:moveTo>
                  <a:lnTo>
                    <a:pt x="83896" y="426389"/>
                  </a:lnTo>
                  <a:lnTo>
                    <a:pt x="72034" y="412940"/>
                  </a:lnTo>
                  <a:lnTo>
                    <a:pt x="56489" y="405358"/>
                  </a:lnTo>
                  <a:lnTo>
                    <a:pt x="39230" y="404152"/>
                  </a:lnTo>
                  <a:lnTo>
                    <a:pt x="22237" y="409867"/>
                  </a:lnTo>
                  <a:lnTo>
                    <a:pt x="8801" y="421716"/>
                  </a:lnTo>
                  <a:lnTo>
                    <a:pt x="1206" y="437261"/>
                  </a:lnTo>
                  <a:lnTo>
                    <a:pt x="0" y="454533"/>
                  </a:lnTo>
                  <a:lnTo>
                    <a:pt x="5715" y="471512"/>
                  </a:lnTo>
                  <a:lnTo>
                    <a:pt x="17576" y="484962"/>
                  </a:lnTo>
                  <a:lnTo>
                    <a:pt x="33121" y="492544"/>
                  </a:lnTo>
                  <a:lnTo>
                    <a:pt x="50393" y="493750"/>
                  </a:lnTo>
                  <a:lnTo>
                    <a:pt x="67373" y="488035"/>
                  </a:lnTo>
                  <a:lnTo>
                    <a:pt x="80822" y="476186"/>
                  </a:lnTo>
                  <a:lnTo>
                    <a:pt x="88404" y="460641"/>
                  </a:lnTo>
                  <a:lnTo>
                    <a:pt x="89611" y="443382"/>
                  </a:lnTo>
                  <a:close/>
                </a:path>
                <a:path w="602615" h="602615">
                  <a:moveTo>
                    <a:pt x="89611" y="158661"/>
                  </a:moveTo>
                  <a:lnTo>
                    <a:pt x="88404" y="141401"/>
                  </a:lnTo>
                  <a:lnTo>
                    <a:pt x="80822" y="125857"/>
                  </a:lnTo>
                  <a:lnTo>
                    <a:pt x="67373" y="114007"/>
                  </a:lnTo>
                  <a:lnTo>
                    <a:pt x="50380" y="108292"/>
                  </a:lnTo>
                  <a:lnTo>
                    <a:pt x="33121" y="109499"/>
                  </a:lnTo>
                  <a:lnTo>
                    <a:pt x="17576" y="117081"/>
                  </a:lnTo>
                  <a:lnTo>
                    <a:pt x="5715" y="130530"/>
                  </a:lnTo>
                  <a:lnTo>
                    <a:pt x="0" y="147510"/>
                  </a:lnTo>
                  <a:lnTo>
                    <a:pt x="1206" y="164782"/>
                  </a:lnTo>
                  <a:lnTo>
                    <a:pt x="8801" y="180327"/>
                  </a:lnTo>
                  <a:lnTo>
                    <a:pt x="22237" y="192176"/>
                  </a:lnTo>
                  <a:lnTo>
                    <a:pt x="39217" y="197891"/>
                  </a:lnTo>
                  <a:lnTo>
                    <a:pt x="56489" y="196684"/>
                  </a:lnTo>
                  <a:lnTo>
                    <a:pt x="72034" y="189103"/>
                  </a:lnTo>
                  <a:lnTo>
                    <a:pt x="83896" y="175653"/>
                  </a:lnTo>
                  <a:lnTo>
                    <a:pt x="89611" y="158661"/>
                  </a:lnTo>
                  <a:close/>
                </a:path>
                <a:path w="602615" h="602615">
                  <a:moveTo>
                    <a:pt x="197904" y="562825"/>
                  </a:moveTo>
                  <a:lnTo>
                    <a:pt x="196697" y="545566"/>
                  </a:lnTo>
                  <a:lnTo>
                    <a:pt x="189103" y="530009"/>
                  </a:lnTo>
                  <a:lnTo>
                    <a:pt x="175666" y="518160"/>
                  </a:lnTo>
                  <a:lnTo>
                    <a:pt x="158673" y="512445"/>
                  </a:lnTo>
                  <a:lnTo>
                    <a:pt x="141414" y="513651"/>
                  </a:lnTo>
                  <a:lnTo>
                    <a:pt x="125869" y="521233"/>
                  </a:lnTo>
                  <a:lnTo>
                    <a:pt x="114007" y="534682"/>
                  </a:lnTo>
                  <a:lnTo>
                    <a:pt x="108305" y="551662"/>
                  </a:lnTo>
                  <a:lnTo>
                    <a:pt x="109499" y="568921"/>
                  </a:lnTo>
                  <a:lnTo>
                    <a:pt x="117094" y="584479"/>
                  </a:lnTo>
                  <a:lnTo>
                    <a:pt x="130530" y="596328"/>
                  </a:lnTo>
                  <a:lnTo>
                    <a:pt x="147523" y="602043"/>
                  </a:lnTo>
                  <a:lnTo>
                    <a:pt x="164782" y="600837"/>
                  </a:lnTo>
                  <a:lnTo>
                    <a:pt x="180327" y="593255"/>
                  </a:lnTo>
                  <a:lnTo>
                    <a:pt x="192189" y="579818"/>
                  </a:lnTo>
                  <a:lnTo>
                    <a:pt x="197904" y="562825"/>
                  </a:lnTo>
                  <a:close/>
                </a:path>
                <a:path w="602615" h="602615">
                  <a:moveTo>
                    <a:pt x="197904" y="39217"/>
                  </a:moveTo>
                  <a:lnTo>
                    <a:pt x="192189" y="22225"/>
                  </a:lnTo>
                  <a:lnTo>
                    <a:pt x="180327" y="8788"/>
                  </a:lnTo>
                  <a:lnTo>
                    <a:pt x="164782" y="1206"/>
                  </a:lnTo>
                  <a:lnTo>
                    <a:pt x="147523" y="0"/>
                  </a:lnTo>
                  <a:lnTo>
                    <a:pt x="130530" y="5702"/>
                  </a:lnTo>
                  <a:lnTo>
                    <a:pt x="117094" y="17564"/>
                  </a:lnTo>
                  <a:lnTo>
                    <a:pt x="109499" y="33121"/>
                  </a:lnTo>
                  <a:lnTo>
                    <a:pt x="108305" y="50380"/>
                  </a:lnTo>
                  <a:lnTo>
                    <a:pt x="114007" y="67373"/>
                  </a:lnTo>
                  <a:lnTo>
                    <a:pt x="125869" y="80810"/>
                  </a:lnTo>
                  <a:lnTo>
                    <a:pt x="141414" y="88392"/>
                  </a:lnTo>
                  <a:lnTo>
                    <a:pt x="158673" y="89598"/>
                  </a:lnTo>
                  <a:lnTo>
                    <a:pt x="175666" y="83883"/>
                  </a:lnTo>
                  <a:lnTo>
                    <a:pt x="189103" y="72034"/>
                  </a:lnTo>
                  <a:lnTo>
                    <a:pt x="196697" y="56476"/>
                  </a:lnTo>
                  <a:lnTo>
                    <a:pt x="197904" y="39217"/>
                  </a:lnTo>
                  <a:close/>
                </a:path>
                <a:path w="602615" h="602615">
                  <a:moveTo>
                    <a:pt x="214071" y="421830"/>
                  </a:moveTo>
                  <a:lnTo>
                    <a:pt x="211594" y="409092"/>
                  </a:lnTo>
                  <a:lnTo>
                    <a:pt x="204152" y="397891"/>
                  </a:lnTo>
                  <a:lnTo>
                    <a:pt x="192963" y="390461"/>
                  </a:lnTo>
                  <a:lnTo>
                    <a:pt x="180225" y="387985"/>
                  </a:lnTo>
                  <a:lnTo>
                    <a:pt x="167487" y="390461"/>
                  </a:lnTo>
                  <a:lnTo>
                    <a:pt x="156286" y="397891"/>
                  </a:lnTo>
                  <a:lnTo>
                    <a:pt x="148844" y="409092"/>
                  </a:lnTo>
                  <a:lnTo>
                    <a:pt x="146367" y="421830"/>
                  </a:lnTo>
                  <a:lnTo>
                    <a:pt x="148844" y="434568"/>
                  </a:lnTo>
                  <a:lnTo>
                    <a:pt x="156286" y="445770"/>
                  </a:lnTo>
                  <a:lnTo>
                    <a:pt x="167487" y="453199"/>
                  </a:lnTo>
                  <a:lnTo>
                    <a:pt x="180225" y="455688"/>
                  </a:lnTo>
                  <a:lnTo>
                    <a:pt x="192963" y="453199"/>
                  </a:lnTo>
                  <a:lnTo>
                    <a:pt x="204152" y="445770"/>
                  </a:lnTo>
                  <a:lnTo>
                    <a:pt x="211594" y="434568"/>
                  </a:lnTo>
                  <a:lnTo>
                    <a:pt x="214071" y="421830"/>
                  </a:lnTo>
                  <a:close/>
                </a:path>
                <a:path w="602615" h="602615">
                  <a:moveTo>
                    <a:pt x="214071" y="180213"/>
                  </a:moveTo>
                  <a:lnTo>
                    <a:pt x="211594" y="167474"/>
                  </a:lnTo>
                  <a:lnTo>
                    <a:pt x="204152" y="156273"/>
                  </a:lnTo>
                  <a:lnTo>
                    <a:pt x="192963" y="148844"/>
                  </a:lnTo>
                  <a:lnTo>
                    <a:pt x="180225" y="146367"/>
                  </a:lnTo>
                  <a:lnTo>
                    <a:pt x="167487" y="148844"/>
                  </a:lnTo>
                  <a:lnTo>
                    <a:pt x="156286" y="156273"/>
                  </a:lnTo>
                  <a:lnTo>
                    <a:pt x="148844" y="167474"/>
                  </a:lnTo>
                  <a:lnTo>
                    <a:pt x="146367" y="180213"/>
                  </a:lnTo>
                  <a:lnTo>
                    <a:pt x="148844" y="192951"/>
                  </a:lnTo>
                  <a:lnTo>
                    <a:pt x="156286" y="204152"/>
                  </a:lnTo>
                  <a:lnTo>
                    <a:pt x="167487" y="211594"/>
                  </a:lnTo>
                  <a:lnTo>
                    <a:pt x="180225" y="214071"/>
                  </a:lnTo>
                  <a:lnTo>
                    <a:pt x="192963" y="211594"/>
                  </a:lnTo>
                  <a:lnTo>
                    <a:pt x="204152" y="204152"/>
                  </a:lnTo>
                  <a:lnTo>
                    <a:pt x="211594" y="192951"/>
                  </a:lnTo>
                  <a:lnTo>
                    <a:pt x="214071" y="180213"/>
                  </a:lnTo>
                  <a:close/>
                </a:path>
                <a:path w="602615" h="602615">
                  <a:moveTo>
                    <a:pt x="257619" y="334454"/>
                  </a:moveTo>
                  <a:lnTo>
                    <a:pt x="255270" y="327444"/>
                  </a:lnTo>
                  <a:lnTo>
                    <a:pt x="250367" y="321894"/>
                  </a:lnTo>
                  <a:lnTo>
                    <a:pt x="243954" y="318770"/>
                  </a:lnTo>
                  <a:lnTo>
                    <a:pt x="236842" y="318274"/>
                  </a:lnTo>
                  <a:lnTo>
                    <a:pt x="229831" y="320624"/>
                  </a:lnTo>
                  <a:lnTo>
                    <a:pt x="224282" y="325513"/>
                  </a:lnTo>
                  <a:lnTo>
                    <a:pt x="221157" y="331927"/>
                  </a:lnTo>
                  <a:lnTo>
                    <a:pt x="220662" y="339051"/>
                  </a:lnTo>
                  <a:lnTo>
                    <a:pt x="223012" y="346062"/>
                  </a:lnTo>
                  <a:lnTo>
                    <a:pt x="227901" y="351612"/>
                  </a:lnTo>
                  <a:lnTo>
                    <a:pt x="234327" y="354736"/>
                  </a:lnTo>
                  <a:lnTo>
                    <a:pt x="241439" y="355231"/>
                  </a:lnTo>
                  <a:lnTo>
                    <a:pt x="248450" y="352882"/>
                  </a:lnTo>
                  <a:lnTo>
                    <a:pt x="253987" y="347992"/>
                  </a:lnTo>
                  <a:lnTo>
                    <a:pt x="257124" y="341566"/>
                  </a:lnTo>
                  <a:lnTo>
                    <a:pt x="257619" y="334454"/>
                  </a:lnTo>
                  <a:close/>
                </a:path>
                <a:path w="602615" h="602615">
                  <a:moveTo>
                    <a:pt x="257619" y="267589"/>
                  </a:moveTo>
                  <a:lnTo>
                    <a:pt x="257124" y="260464"/>
                  </a:lnTo>
                  <a:lnTo>
                    <a:pt x="253987" y="254050"/>
                  </a:lnTo>
                  <a:lnTo>
                    <a:pt x="248450" y="249161"/>
                  </a:lnTo>
                  <a:lnTo>
                    <a:pt x="241439" y="246811"/>
                  </a:lnTo>
                  <a:lnTo>
                    <a:pt x="234327" y="247307"/>
                  </a:lnTo>
                  <a:lnTo>
                    <a:pt x="227901" y="250431"/>
                  </a:lnTo>
                  <a:lnTo>
                    <a:pt x="223012" y="255981"/>
                  </a:lnTo>
                  <a:lnTo>
                    <a:pt x="220662" y="262991"/>
                  </a:lnTo>
                  <a:lnTo>
                    <a:pt x="221157" y="270103"/>
                  </a:lnTo>
                  <a:lnTo>
                    <a:pt x="224294" y="276529"/>
                  </a:lnTo>
                  <a:lnTo>
                    <a:pt x="229831" y="281419"/>
                  </a:lnTo>
                  <a:lnTo>
                    <a:pt x="236842" y="283768"/>
                  </a:lnTo>
                  <a:lnTo>
                    <a:pt x="243954" y="283273"/>
                  </a:lnTo>
                  <a:lnTo>
                    <a:pt x="250367" y="280136"/>
                  </a:lnTo>
                  <a:lnTo>
                    <a:pt x="255270" y="274599"/>
                  </a:lnTo>
                  <a:lnTo>
                    <a:pt x="257619" y="267589"/>
                  </a:lnTo>
                  <a:close/>
                </a:path>
                <a:path w="602615" h="602615">
                  <a:moveTo>
                    <a:pt x="319646" y="372491"/>
                  </a:moveTo>
                  <a:lnTo>
                    <a:pt x="318185" y="365239"/>
                  </a:lnTo>
                  <a:lnTo>
                    <a:pt x="314198" y="359321"/>
                  </a:lnTo>
                  <a:lnTo>
                    <a:pt x="308279" y="355333"/>
                  </a:lnTo>
                  <a:lnTo>
                    <a:pt x="301028" y="353872"/>
                  </a:lnTo>
                  <a:lnTo>
                    <a:pt x="293776" y="355333"/>
                  </a:lnTo>
                  <a:lnTo>
                    <a:pt x="287858" y="359321"/>
                  </a:lnTo>
                  <a:lnTo>
                    <a:pt x="283870" y="365239"/>
                  </a:lnTo>
                  <a:lnTo>
                    <a:pt x="282409" y="372491"/>
                  </a:lnTo>
                  <a:lnTo>
                    <a:pt x="283870" y="379730"/>
                  </a:lnTo>
                  <a:lnTo>
                    <a:pt x="287858" y="385648"/>
                  </a:lnTo>
                  <a:lnTo>
                    <a:pt x="293776" y="389636"/>
                  </a:lnTo>
                  <a:lnTo>
                    <a:pt x="301028" y="391096"/>
                  </a:lnTo>
                  <a:lnTo>
                    <a:pt x="308279" y="389636"/>
                  </a:lnTo>
                  <a:lnTo>
                    <a:pt x="314198" y="385648"/>
                  </a:lnTo>
                  <a:lnTo>
                    <a:pt x="318185" y="379730"/>
                  </a:lnTo>
                  <a:lnTo>
                    <a:pt x="319646" y="372491"/>
                  </a:lnTo>
                  <a:close/>
                </a:path>
                <a:path w="602615" h="602615">
                  <a:moveTo>
                    <a:pt x="319646" y="229552"/>
                  </a:moveTo>
                  <a:lnTo>
                    <a:pt x="318185" y="222313"/>
                  </a:lnTo>
                  <a:lnTo>
                    <a:pt x="314198" y="216395"/>
                  </a:lnTo>
                  <a:lnTo>
                    <a:pt x="308279" y="212407"/>
                  </a:lnTo>
                  <a:lnTo>
                    <a:pt x="301028" y="210934"/>
                  </a:lnTo>
                  <a:lnTo>
                    <a:pt x="293789" y="212407"/>
                  </a:lnTo>
                  <a:lnTo>
                    <a:pt x="287870" y="216395"/>
                  </a:lnTo>
                  <a:lnTo>
                    <a:pt x="283870" y="222313"/>
                  </a:lnTo>
                  <a:lnTo>
                    <a:pt x="282409" y="229552"/>
                  </a:lnTo>
                  <a:lnTo>
                    <a:pt x="283870" y="236804"/>
                  </a:lnTo>
                  <a:lnTo>
                    <a:pt x="287870" y="242722"/>
                  </a:lnTo>
                  <a:lnTo>
                    <a:pt x="293789" y="246710"/>
                  </a:lnTo>
                  <a:lnTo>
                    <a:pt x="301028" y="248170"/>
                  </a:lnTo>
                  <a:lnTo>
                    <a:pt x="308279" y="246710"/>
                  </a:lnTo>
                  <a:lnTo>
                    <a:pt x="314198" y="242722"/>
                  </a:lnTo>
                  <a:lnTo>
                    <a:pt x="318185" y="236804"/>
                  </a:lnTo>
                  <a:lnTo>
                    <a:pt x="319646" y="229552"/>
                  </a:lnTo>
                  <a:close/>
                </a:path>
                <a:path w="602615" h="602615">
                  <a:moveTo>
                    <a:pt x="381393" y="339051"/>
                  </a:moveTo>
                  <a:lnTo>
                    <a:pt x="380898" y="331939"/>
                  </a:lnTo>
                  <a:lnTo>
                    <a:pt x="377774" y="325513"/>
                  </a:lnTo>
                  <a:lnTo>
                    <a:pt x="372224" y="320624"/>
                  </a:lnTo>
                  <a:lnTo>
                    <a:pt x="365226" y="318274"/>
                  </a:lnTo>
                  <a:lnTo>
                    <a:pt x="358101" y="318770"/>
                  </a:lnTo>
                  <a:lnTo>
                    <a:pt x="351688" y="321906"/>
                  </a:lnTo>
                  <a:lnTo>
                    <a:pt x="346798" y="327444"/>
                  </a:lnTo>
                  <a:lnTo>
                    <a:pt x="344436" y="334454"/>
                  </a:lnTo>
                  <a:lnTo>
                    <a:pt x="344932" y="341579"/>
                  </a:lnTo>
                  <a:lnTo>
                    <a:pt x="348068" y="347992"/>
                  </a:lnTo>
                  <a:lnTo>
                    <a:pt x="353606" y="352882"/>
                  </a:lnTo>
                  <a:lnTo>
                    <a:pt x="360616" y="355231"/>
                  </a:lnTo>
                  <a:lnTo>
                    <a:pt x="367741" y="354736"/>
                  </a:lnTo>
                  <a:lnTo>
                    <a:pt x="374154" y="351612"/>
                  </a:lnTo>
                  <a:lnTo>
                    <a:pt x="379044" y="346062"/>
                  </a:lnTo>
                  <a:lnTo>
                    <a:pt x="381393" y="339051"/>
                  </a:lnTo>
                  <a:close/>
                </a:path>
                <a:path w="602615" h="602615">
                  <a:moveTo>
                    <a:pt x="381406" y="262991"/>
                  </a:moveTo>
                  <a:lnTo>
                    <a:pt x="379044" y="255981"/>
                  </a:lnTo>
                  <a:lnTo>
                    <a:pt x="374154" y="250431"/>
                  </a:lnTo>
                  <a:lnTo>
                    <a:pt x="367741" y="247307"/>
                  </a:lnTo>
                  <a:lnTo>
                    <a:pt x="360616" y="246811"/>
                  </a:lnTo>
                  <a:lnTo>
                    <a:pt x="353606" y="249161"/>
                  </a:lnTo>
                  <a:lnTo>
                    <a:pt x="348068" y="254050"/>
                  </a:lnTo>
                  <a:lnTo>
                    <a:pt x="344932" y="260464"/>
                  </a:lnTo>
                  <a:lnTo>
                    <a:pt x="344436" y="267589"/>
                  </a:lnTo>
                  <a:lnTo>
                    <a:pt x="346798" y="274599"/>
                  </a:lnTo>
                  <a:lnTo>
                    <a:pt x="351688" y="280149"/>
                  </a:lnTo>
                  <a:lnTo>
                    <a:pt x="358101" y="283273"/>
                  </a:lnTo>
                  <a:lnTo>
                    <a:pt x="365226" y="283768"/>
                  </a:lnTo>
                  <a:lnTo>
                    <a:pt x="372224" y="281406"/>
                  </a:lnTo>
                  <a:lnTo>
                    <a:pt x="377774" y="276517"/>
                  </a:lnTo>
                  <a:lnTo>
                    <a:pt x="380898" y="270103"/>
                  </a:lnTo>
                  <a:lnTo>
                    <a:pt x="381406" y="262991"/>
                  </a:lnTo>
                  <a:close/>
                </a:path>
                <a:path w="602615" h="602615">
                  <a:moveTo>
                    <a:pt x="455688" y="421830"/>
                  </a:moveTo>
                  <a:lnTo>
                    <a:pt x="453212" y="409092"/>
                  </a:lnTo>
                  <a:lnTo>
                    <a:pt x="445770" y="397891"/>
                  </a:lnTo>
                  <a:lnTo>
                    <a:pt x="434581" y="390448"/>
                  </a:lnTo>
                  <a:lnTo>
                    <a:pt x="421830" y="387972"/>
                  </a:lnTo>
                  <a:lnTo>
                    <a:pt x="409092" y="390448"/>
                  </a:lnTo>
                  <a:lnTo>
                    <a:pt x="397903" y="397891"/>
                  </a:lnTo>
                  <a:lnTo>
                    <a:pt x="390461" y="409092"/>
                  </a:lnTo>
                  <a:lnTo>
                    <a:pt x="387985" y="421830"/>
                  </a:lnTo>
                  <a:lnTo>
                    <a:pt x="390461" y="434568"/>
                  </a:lnTo>
                  <a:lnTo>
                    <a:pt x="397903" y="445770"/>
                  </a:lnTo>
                  <a:lnTo>
                    <a:pt x="409092" y="453199"/>
                  </a:lnTo>
                  <a:lnTo>
                    <a:pt x="421830" y="455676"/>
                  </a:lnTo>
                  <a:lnTo>
                    <a:pt x="434581" y="453199"/>
                  </a:lnTo>
                  <a:lnTo>
                    <a:pt x="445770" y="445770"/>
                  </a:lnTo>
                  <a:lnTo>
                    <a:pt x="453212" y="434568"/>
                  </a:lnTo>
                  <a:lnTo>
                    <a:pt x="455688" y="421830"/>
                  </a:lnTo>
                  <a:close/>
                </a:path>
                <a:path w="602615" h="602615">
                  <a:moveTo>
                    <a:pt x="455688" y="180213"/>
                  </a:moveTo>
                  <a:lnTo>
                    <a:pt x="453199" y="167474"/>
                  </a:lnTo>
                  <a:lnTo>
                    <a:pt x="445770" y="156273"/>
                  </a:lnTo>
                  <a:lnTo>
                    <a:pt x="434581" y="148844"/>
                  </a:lnTo>
                  <a:lnTo>
                    <a:pt x="421830" y="146354"/>
                  </a:lnTo>
                  <a:lnTo>
                    <a:pt x="409092" y="148844"/>
                  </a:lnTo>
                  <a:lnTo>
                    <a:pt x="397903" y="156273"/>
                  </a:lnTo>
                  <a:lnTo>
                    <a:pt x="390461" y="167474"/>
                  </a:lnTo>
                  <a:lnTo>
                    <a:pt x="387985" y="180213"/>
                  </a:lnTo>
                  <a:lnTo>
                    <a:pt x="390461" y="192951"/>
                  </a:lnTo>
                  <a:lnTo>
                    <a:pt x="397903" y="204152"/>
                  </a:lnTo>
                  <a:lnTo>
                    <a:pt x="409092" y="211582"/>
                  </a:lnTo>
                  <a:lnTo>
                    <a:pt x="421830" y="214058"/>
                  </a:lnTo>
                  <a:lnTo>
                    <a:pt x="434581" y="211582"/>
                  </a:lnTo>
                  <a:lnTo>
                    <a:pt x="445770" y="204152"/>
                  </a:lnTo>
                  <a:lnTo>
                    <a:pt x="453199" y="192951"/>
                  </a:lnTo>
                  <a:lnTo>
                    <a:pt x="455688" y="180213"/>
                  </a:lnTo>
                  <a:close/>
                </a:path>
                <a:path w="602615" h="602615">
                  <a:moveTo>
                    <a:pt x="493763" y="551662"/>
                  </a:moveTo>
                  <a:lnTo>
                    <a:pt x="488048" y="534670"/>
                  </a:lnTo>
                  <a:lnTo>
                    <a:pt x="476199" y="521233"/>
                  </a:lnTo>
                  <a:lnTo>
                    <a:pt x="460641" y="513651"/>
                  </a:lnTo>
                  <a:lnTo>
                    <a:pt x="443382" y="512445"/>
                  </a:lnTo>
                  <a:lnTo>
                    <a:pt x="426389" y="518160"/>
                  </a:lnTo>
                  <a:lnTo>
                    <a:pt x="412953" y="530009"/>
                  </a:lnTo>
                  <a:lnTo>
                    <a:pt x="405358" y="545566"/>
                  </a:lnTo>
                  <a:lnTo>
                    <a:pt x="404164" y="562825"/>
                  </a:lnTo>
                  <a:lnTo>
                    <a:pt x="409867" y="579805"/>
                  </a:lnTo>
                  <a:lnTo>
                    <a:pt x="421728" y="593255"/>
                  </a:lnTo>
                  <a:lnTo>
                    <a:pt x="437273" y="600837"/>
                  </a:lnTo>
                  <a:lnTo>
                    <a:pt x="454533" y="602043"/>
                  </a:lnTo>
                  <a:lnTo>
                    <a:pt x="471525" y="596341"/>
                  </a:lnTo>
                  <a:lnTo>
                    <a:pt x="484962" y="584479"/>
                  </a:lnTo>
                  <a:lnTo>
                    <a:pt x="492556" y="568921"/>
                  </a:lnTo>
                  <a:lnTo>
                    <a:pt x="493763" y="551662"/>
                  </a:lnTo>
                  <a:close/>
                </a:path>
                <a:path w="602615" h="602615">
                  <a:moveTo>
                    <a:pt x="493763" y="50380"/>
                  </a:moveTo>
                  <a:lnTo>
                    <a:pt x="492556" y="33108"/>
                  </a:lnTo>
                  <a:lnTo>
                    <a:pt x="484962" y="17564"/>
                  </a:lnTo>
                  <a:lnTo>
                    <a:pt x="471525" y="5715"/>
                  </a:lnTo>
                  <a:lnTo>
                    <a:pt x="454533" y="0"/>
                  </a:lnTo>
                  <a:lnTo>
                    <a:pt x="437273" y="1193"/>
                  </a:lnTo>
                  <a:lnTo>
                    <a:pt x="421728" y="8788"/>
                  </a:lnTo>
                  <a:lnTo>
                    <a:pt x="409867" y="22225"/>
                  </a:lnTo>
                  <a:lnTo>
                    <a:pt x="404164" y="39217"/>
                  </a:lnTo>
                  <a:lnTo>
                    <a:pt x="405358" y="56476"/>
                  </a:lnTo>
                  <a:lnTo>
                    <a:pt x="412953" y="72034"/>
                  </a:lnTo>
                  <a:lnTo>
                    <a:pt x="426389" y="83883"/>
                  </a:lnTo>
                  <a:lnTo>
                    <a:pt x="443382" y="89598"/>
                  </a:lnTo>
                  <a:lnTo>
                    <a:pt x="460641" y="88392"/>
                  </a:lnTo>
                  <a:lnTo>
                    <a:pt x="476199" y="80810"/>
                  </a:lnTo>
                  <a:lnTo>
                    <a:pt x="488048" y="67360"/>
                  </a:lnTo>
                  <a:lnTo>
                    <a:pt x="493763" y="50380"/>
                  </a:lnTo>
                  <a:close/>
                </a:path>
                <a:path w="602615" h="602615">
                  <a:moveTo>
                    <a:pt x="602056" y="454520"/>
                  </a:moveTo>
                  <a:lnTo>
                    <a:pt x="600849" y="437261"/>
                  </a:lnTo>
                  <a:lnTo>
                    <a:pt x="593267" y="421716"/>
                  </a:lnTo>
                  <a:lnTo>
                    <a:pt x="579831" y="409867"/>
                  </a:lnTo>
                  <a:lnTo>
                    <a:pt x="562838" y="404152"/>
                  </a:lnTo>
                  <a:lnTo>
                    <a:pt x="545579" y="405358"/>
                  </a:lnTo>
                  <a:lnTo>
                    <a:pt x="530021" y="412940"/>
                  </a:lnTo>
                  <a:lnTo>
                    <a:pt x="518160" y="426389"/>
                  </a:lnTo>
                  <a:lnTo>
                    <a:pt x="512445" y="443369"/>
                  </a:lnTo>
                  <a:lnTo>
                    <a:pt x="513651" y="460641"/>
                  </a:lnTo>
                  <a:lnTo>
                    <a:pt x="521246" y="476186"/>
                  </a:lnTo>
                  <a:lnTo>
                    <a:pt x="534682" y="488035"/>
                  </a:lnTo>
                  <a:lnTo>
                    <a:pt x="551675" y="493750"/>
                  </a:lnTo>
                  <a:lnTo>
                    <a:pt x="568934" y="492544"/>
                  </a:lnTo>
                  <a:lnTo>
                    <a:pt x="584479" y="484962"/>
                  </a:lnTo>
                  <a:lnTo>
                    <a:pt x="596341" y="471512"/>
                  </a:lnTo>
                  <a:lnTo>
                    <a:pt x="602056" y="454520"/>
                  </a:lnTo>
                  <a:close/>
                </a:path>
                <a:path w="602615" h="602615">
                  <a:moveTo>
                    <a:pt x="602056" y="147510"/>
                  </a:moveTo>
                  <a:lnTo>
                    <a:pt x="596341" y="130530"/>
                  </a:lnTo>
                  <a:lnTo>
                    <a:pt x="584479" y="117081"/>
                  </a:lnTo>
                  <a:lnTo>
                    <a:pt x="568934" y="109499"/>
                  </a:lnTo>
                  <a:lnTo>
                    <a:pt x="551675" y="108292"/>
                  </a:lnTo>
                  <a:lnTo>
                    <a:pt x="534682" y="114007"/>
                  </a:lnTo>
                  <a:lnTo>
                    <a:pt x="521246" y="125857"/>
                  </a:lnTo>
                  <a:lnTo>
                    <a:pt x="513651" y="141401"/>
                  </a:lnTo>
                  <a:lnTo>
                    <a:pt x="512457" y="158661"/>
                  </a:lnTo>
                  <a:lnTo>
                    <a:pt x="518172" y="175653"/>
                  </a:lnTo>
                  <a:lnTo>
                    <a:pt x="530021" y="189103"/>
                  </a:lnTo>
                  <a:lnTo>
                    <a:pt x="545566" y="196684"/>
                  </a:lnTo>
                  <a:lnTo>
                    <a:pt x="562825" y="197891"/>
                  </a:lnTo>
                  <a:lnTo>
                    <a:pt x="579818" y="192176"/>
                  </a:lnTo>
                  <a:lnTo>
                    <a:pt x="593267" y="180327"/>
                  </a:lnTo>
                  <a:lnTo>
                    <a:pt x="600849" y="164769"/>
                  </a:lnTo>
                  <a:lnTo>
                    <a:pt x="602056" y="1475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object 15">
              <a:extLst>
                <a:ext uri="{FF2B5EF4-FFF2-40B4-BE49-F238E27FC236}">
                  <a16:creationId xmlns:a16="http://schemas.microsoft.com/office/drawing/2014/main" id="{E32592D8-DDE9-89FB-6EDC-251AB2A7609F}"/>
                </a:ext>
              </a:extLst>
            </p:cNvPr>
            <p:cNvSpPr txBox="1"/>
            <p:nvPr userDrawn="1"/>
          </p:nvSpPr>
          <p:spPr>
            <a:xfrm>
              <a:off x="2273810" y="5911769"/>
              <a:ext cx="1094501" cy="304447"/>
            </a:xfrm>
            <a:prstGeom prst="rect">
              <a:avLst/>
            </a:prstGeom>
          </p:spPr>
          <p:txBody>
            <a:bodyPr vert="horz" wrap="square" lIns="0" tIns="21948" rIns="0" bIns="0" rtlCol="0">
              <a:spAutoFit/>
            </a:bodyPr>
            <a:lstStyle/>
            <a:p>
              <a:pPr marL="7701" marR="3081" defTabSz="554492">
                <a:lnSpc>
                  <a:spcPct val="90000"/>
                </a:lnSpc>
                <a:spcBef>
                  <a:spcPts val="172"/>
                </a:spcBef>
              </a:pPr>
              <a:r>
                <a:rPr lang="en-GB" sz="1400" kern="0" dirty="0">
                  <a:solidFill>
                    <a:srgbClr val="DBFF51"/>
                  </a:solidFill>
                  <a:latin typeface="UKCEH Suisse" panose="020B0504000000000000" pitchFamily="34" charset="-78"/>
                  <a:cs typeface="UKCEH Suisse" panose="020B0504000000000000" pitchFamily="34" charset="-78"/>
                </a:rPr>
                <a:t>Our planet. Decoded</a:t>
              </a:r>
              <a:r>
                <a:rPr sz="1400" kern="0" spc="-6" dirty="0">
                  <a:solidFill>
                    <a:srgbClr val="DBFF51"/>
                  </a:solidFill>
                  <a:latin typeface="UKCEH Suisse" panose="020B0504000000000000" pitchFamily="34" charset="-78"/>
                  <a:cs typeface="UKCEH Suisse" panose="020B0504000000000000" pitchFamily="34" charset="-78"/>
                </a:rPr>
                <a:t>.</a:t>
              </a:r>
              <a:endParaRPr sz="1400" kern="0" dirty="0">
                <a:solidFill>
                  <a:sysClr val="windowText" lastClr="000000"/>
                </a:solidFill>
                <a:latin typeface="UKCEH Suisse" panose="020B0504000000000000" pitchFamily="34" charset="-78"/>
                <a:cs typeface="UKCEH Suisse" panose="020B0504000000000000" pitchFamily="34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39600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r Sta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3">
            <a:extLst>
              <a:ext uri="{FF2B5EF4-FFF2-40B4-BE49-F238E27FC236}">
                <a16:creationId xmlns:a16="http://schemas.microsoft.com/office/drawing/2014/main" id="{61084645-480F-7C04-2A2B-767EFB82118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8825454" y="1994560"/>
            <a:ext cx="2190366" cy="2190367"/>
          </a:xfrm>
          <a:prstGeom prst="ellipse">
            <a:avLst/>
          </a:prstGeom>
          <a:noFill/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760" y="1153525"/>
            <a:ext cx="8129740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Slide Title 40pt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3529166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 18pt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F51DF53-7A57-7591-630A-332C29C31FC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442760" y="1785579"/>
            <a:ext cx="2259901" cy="915605"/>
          </a:xfrm>
        </p:spPr>
        <p:txBody>
          <a:bodyPr lIns="180000" tIns="180000"/>
          <a:lstStyle>
            <a:lvl1pPr>
              <a:lnSpc>
                <a:spcPct val="80000"/>
              </a:lnSpc>
              <a:defRPr sz="6000">
                <a:solidFill>
                  <a:schemeClr val="tx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sz="1400" b="1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/>
            </a:lvl6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5F1AFAD9-BA35-1508-FD4F-D95BE3C5541E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262711" y="1785579"/>
            <a:ext cx="2259901" cy="915605"/>
          </a:xfrm>
        </p:spPr>
        <p:txBody>
          <a:bodyPr lIns="180000" tIns="180000"/>
          <a:lstStyle>
            <a:lvl1pPr>
              <a:lnSpc>
                <a:spcPct val="80000"/>
              </a:lnSpc>
              <a:defRPr sz="6000">
                <a:solidFill>
                  <a:schemeClr val="tx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sz="1400" b="1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/>
            </a:lvl6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8001ACE0-F099-6D9E-5862-A7AB8FF10A28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442760" y="4177095"/>
            <a:ext cx="2259901" cy="915605"/>
          </a:xfrm>
        </p:spPr>
        <p:txBody>
          <a:bodyPr lIns="180000" tIns="180000"/>
          <a:lstStyle>
            <a:lvl1pPr>
              <a:lnSpc>
                <a:spcPct val="80000"/>
              </a:lnSpc>
              <a:defRPr sz="6000">
                <a:solidFill>
                  <a:schemeClr val="tx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sz="1400" b="1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/>
            </a:lvl6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354E9274-954D-97DA-4305-D0E6C3FE36E4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4262711" y="4177095"/>
            <a:ext cx="2259901" cy="915605"/>
          </a:xfrm>
        </p:spPr>
        <p:txBody>
          <a:bodyPr lIns="180000" tIns="180000"/>
          <a:lstStyle>
            <a:lvl1pPr>
              <a:lnSpc>
                <a:spcPct val="80000"/>
              </a:lnSpc>
              <a:defRPr sz="6000">
                <a:solidFill>
                  <a:schemeClr val="tx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sz="1400" b="1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/>
            </a:lvl6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ECEA4CBE-6445-2645-7368-97200940F204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8082662" y="4187933"/>
            <a:ext cx="3675951" cy="1145960"/>
          </a:xfrm>
        </p:spPr>
        <p:txBody>
          <a:bodyPr lIns="180000" tIns="180000" anchor="b"/>
          <a:lstStyle>
            <a:lvl1pPr>
              <a:lnSpc>
                <a:spcPct val="80000"/>
              </a:lnSpc>
              <a:defRPr sz="8000">
                <a:solidFill>
                  <a:schemeClr val="tx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sz="1400" b="1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/>
            </a:lvl6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2E8299F-10C0-3D54-F5EA-775E5DDC85E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42759" y="3106558"/>
            <a:ext cx="3672827" cy="915606"/>
          </a:xfrm>
        </p:spPr>
        <p:txBody>
          <a:bodyPr lIns="180000" bIns="180000" anchor="b"/>
          <a:lstStyle>
            <a:lvl1pPr>
              <a:lnSpc>
                <a:spcPct val="100000"/>
              </a:lnSpc>
              <a:defRPr sz="2200" spc="-50" baseline="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buSzPct val="120000"/>
              <a:buNone/>
              <a:defRPr sz="24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00000"/>
              </a:lnSpc>
              <a:defRPr sz="2800"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0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Body Copy 28pt</a:t>
            </a:r>
          </a:p>
          <a:p>
            <a:pPr lvl="2"/>
            <a:r>
              <a:rPr lang="en-US" dirty="0"/>
              <a:t>Subheading 28pt </a:t>
            </a:r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0A0613BA-0E47-B79A-8A7F-F3EAB3360596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259586" y="3106558"/>
            <a:ext cx="3672827" cy="915606"/>
          </a:xfrm>
        </p:spPr>
        <p:txBody>
          <a:bodyPr lIns="180000" bIns="180000" anchor="b"/>
          <a:lstStyle>
            <a:lvl1pPr>
              <a:lnSpc>
                <a:spcPct val="100000"/>
              </a:lnSpc>
              <a:defRPr sz="2200" spc="-50" baseline="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buSzPct val="120000"/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00000"/>
              </a:lnSpc>
              <a:defRPr sz="2800"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0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Body Copy 28pt</a:t>
            </a:r>
          </a:p>
          <a:p>
            <a:pPr lvl="2"/>
            <a:r>
              <a:rPr lang="en-US" dirty="0"/>
              <a:t>Subheading 28pt </a:t>
            </a:r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F186BCEE-35DF-30BA-979C-ACEC4970D3E5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442759" y="5509008"/>
            <a:ext cx="3672827" cy="915606"/>
          </a:xfrm>
        </p:spPr>
        <p:txBody>
          <a:bodyPr lIns="180000" bIns="180000" anchor="b"/>
          <a:lstStyle>
            <a:lvl1pPr>
              <a:lnSpc>
                <a:spcPct val="100000"/>
              </a:lnSpc>
              <a:defRPr sz="2200" spc="-50" baseline="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buSzPct val="120000"/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00000"/>
              </a:lnSpc>
              <a:defRPr sz="2800"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0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Body Copy 28pt</a:t>
            </a:r>
          </a:p>
          <a:p>
            <a:pPr lvl="2"/>
            <a:r>
              <a:rPr lang="en-US" dirty="0"/>
              <a:t>Subheading 28pt 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7BBE7CF3-D698-A29B-A426-00B87C142B7C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259586" y="5509008"/>
            <a:ext cx="3672827" cy="915606"/>
          </a:xfrm>
        </p:spPr>
        <p:txBody>
          <a:bodyPr lIns="180000" bIns="180000" anchor="b"/>
          <a:lstStyle>
            <a:lvl1pPr>
              <a:lnSpc>
                <a:spcPct val="100000"/>
              </a:lnSpc>
              <a:defRPr sz="2200" spc="-50" baseline="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buSzPct val="120000"/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algn="ctr">
              <a:lnSpc>
                <a:spcPct val="100000"/>
              </a:lnSpc>
              <a:defRPr sz="2800"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0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Body Copy 28pt</a:t>
            </a:r>
          </a:p>
          <a:p>
            <a:pPr lvl="2"/>
            <a:r>
              <a:rPr lang="en-US" dirty="0"/>
              <a:t>Subheading 28pt 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11E5DAE9-E5C8-DE42-5FA4-5746878CCEA3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8076413" y="5509008"/>
            <a:ext cx="3672827" cy="915606"/>
          </a:xfrm>
        </p:spPr>
        <p:txBody>
          <a:bodyPr lIns="180000" bIns="180000" anchor="b"/>
          <a:lstStyle>
            <a:lvl1pPr>
              <a:lnSpc>
                <a:spcPct val="100000"/>
              </a:lnSpc>
              <a:defRPr sz="2200" spc="-50" baseline="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buSzPct val="120000"/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00000"/>
              </a:lnSpc>
              <a:defRPr sz="2800"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0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Body Copy 28pt</a:t>
            </a:r>
          </a:p>
          <a:p>
            <a:pPr lvl="2"/>
            <a:r>
              <a:rPr lang="en-US" dirty="0"/>
              <a:t>Subheading 28pt </a:t>
            </a:r>
          </a:p>
        </p:txBody>
      </p:sp>
    </p:spTree>
    <p:extLst>
      <p:ext uri="{BB962C8B-B14F-4D97-AF65-F5344CB8AC3E}">
        <p14:creationId xmlns:p14="http://schemas.microsoft.com/office/powerpoint/2010/main" val="18722207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Stat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6885F9C-C24D-8E06-39CB-991FDF3CDC74}"/>
              </a:ext>
            </a:extLst>
          </p:cNvPr>
          <p:cNvSpPr/>
          <p:nvPr userDrawn="1"/>
        </p:nvSpPr>
        <p:spPr>
          <a:xfrm>
            <a:off x="277814" y="1219263"/>
            <a:ext cx="4402136" cy="5341873"/>
          </a:xfrm>
          <a:custGeom>
            <a:avLst/>
            <a:gdLst>
              <a:gd name="connsiteX0" fmla="*/ 108008 w 3694111"/>
              <a:gd name="connsiteY0" fmla="*/ 0 h 5472360"/>
              <a:gd name="connsiteX1" fmla="*/ 3366046 w 3694111"/>
              <a:gd name="connsiteY1" fmla="*/ 0 h 5472360"/>
              <a:gd name="connsiteX2" fmla="*/ 3366051 w 3694111"/>
              <a:gd name="connsiteY2" fmla="*/ 1 h 5472360"/>
              <a:gd name="connsiteX3" fmla="*/ 3694111 w 3694111"/>
              <a:gd name="connsiteY3" fmla="*/ 1 h 5472360"/>
              <a:gd name="connsiteX4" fmla="*/ 3694111 w 3694111"/>
              <a:gd name="connsiteY4" fmla="*/ 5472360 h 5472360"/>
              <a:gd name="connsiteX5" fmla="*/ 1378407 w 3694111"/>
              <a:gd name="connsiteY5" fmla="*/ 5472360 h 5472360"/>
              <a:gd name="connsiteX6" fmla="*/ 1378404 w 3694111"/>
              <a:gd name="connsiteY6" fmla="*/ 5472359 h 5472360"/>
              <a:gd name="connsiteX7" fmla="*/ 108008 w 3694111"/>
              <a:gd name="connsiteY7" fmla="*/ 5472359 h 5472360"/>
              <a:gd name="connsiteX8" fmla="*/ 0 w 3694111"/>
              <a:gd name="connsiteY8" fmla="*/ 5364351 h 5472360"/>
              <a:gd name="connsiteX9" fmla="*/ 0 w 3694111"/>
              <a:gd name="connsiteY9" fmla="*/ 108008 h 5472360"/>
              <a:gd name="connsiteX10" fmla="*/ 108008 w 3694111"/>
              <a:gd name="connsiteY10" fmla="*/ 0 h 5472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94111" h="5472360">
                <a:moveTo>
                  <a:pt x="108008" y="0"/>
                </a:moveTo>
                <a:lnTo>
                  <a:pt x="3366046" y="0"/>
                </a:lnTo>
                <a:lnTo>
                  <a:pt x="3366051" y="1"/>
                </a:lnTo>
                <a:lnTo>
                  <a:pt x="3694111" y="1"/>
                </a:lnTo>
                <a:lnTo>
                  <a:pt x="3694111" y="5472360"/>
                </a:lnTo>
                <a:lnTo>
                  <a:pt x="1378407" y="5472360"/>
                </a:lnTo>
                <a:lnTo>
                  <a:pt x="1378404" y="5472359"/>
                </a:lnTo>
                <a:lnTo>
                  <a:pt x="108008" y="5472359"/>
                </a:lnTo>
                <a:cubicBezTo>
                  <a:pt x="48357" y="5472359"/>
                  <a:pt x="0" y="5424002"/>
                  <a:pt x="0" y="5364351"/>
                </a:cubicBezTo>
                <a:lnTo>
                  <a:pt x="0" y="108008"/>
                </a:lnTo>
                <a:cubicBezTo>
                  <a:pt x="0" y="48357"/>
                  <a:pt x="48357" y="0"/>
                  <a:pt x="10800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F51DF53-7A57-7591-630A-332C29C31FC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442761" y="1219262"/>
            <a:ext cx="3889526" cy="1602766"/>
          </a:xfrm>
        </p:spPr>
        <p:txBody>
          <a:bodyPr lIns="144000" tIns="288000" rIns="144000" bIns="0"/>
          <a:lstStyle>
            <a:lvl1pPr>
              <a:lnSpc>
                <a:spcPct val="80000"/>
              </a:lnSpc>
              <a:defRPr sz="600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SzPct val="120000"/>
              <a:buNone/>
              <a:defRPr sz="2200">
                <a:solidFill>
                  <a:schemeClr val="accent2"/>
                </a:solidFill>
                <a:latin typeface="+mn-lt"/>
              </a:defRPr>
            </a:lvl2pPr>
            <a:lvl3pPr>
              <a:defRPr sz="1400" b="1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0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00</a:t>
            </a:r>
          </a:p>
          <a:p>
            <a:pPr lvl="1"/>
            <a:r>
              <a:rPr lang="en-US" dirty="0"/>
              <a:t>Add net line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D9C5968-DE71-FB45-C1AE-4C28FBE9CE4F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42760" y="2923689"/>
            <a:ext cx="3889528" cy="1602766"/>
          </a:xfrm>
        </p:spPr>
        <p:txBody>
          <a:bodyPr lIns="144000" tIns="288000" rIns="144000" bIns="0"/>
          <a:lstStyle>
            <a:lvl1pPr>
              <a:lnSpc>
                <a:spcPct val="80000"/>
              </a:lnSpc>
              <a:defRPr sz="6000">
                <a:solidFill>
                  <a:schemeClr val="bg2"/>
                </a:solidFill>
                <a:latin typeface="+mn-lt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SzPct val="120000"/>
              <a:buNone/>
              <a:defRPr sz="2200">
                <a:solidFill>
                  <a:schemeClr val="bg2"/>
                </a:solidFill>
                <a:latin typeface="+mn-lt"/>
              </a:defRPr>
            </a:lvl2pPr>
            <a:lvl3pPr>
              <a:defRPr sz="1400" b="1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0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00</a:t>
            </a:r>
          </a:p>
          <a:p>
            <a:pPr lvl="1"/>
            <a:r>
              <a:rPr lang="en-US" dirty="0"/>
              <a:t>Add net line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EB609316-6B6B-27AA-BC0E-DA05F3B4DA6A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442760" y="4628116"/>
            <a:ext cx="3889527" cy="1602766"/>
          </a:xfrm>
        </p:spPr>
        <p:txBody>
          <a:bodyPr lIns="144000" tIns="288000" rIns="144000" bIns="0"/>
          <a:lstStyle>
            <a:lvl1pPr>
              <a:lnSpc>
                <a:spcPct val="80000"/>
              </a:lnSpc>
              <a:defRPr sz="600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SzPct val="120000"/>
              <a:buNone/>
              <a:defRPr sz="2200">
                <a:solidFill>
                  <a:schemeClr val="tx2"/>
                </a:solidFill>
                <a:latin typeface="+mn-lt"/>
              </a:defRPr>
            </a:lvl2pPr>
            <a:lvl3pPr>
              <a:defRPr sz="1400" b="1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0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00</a:t>
            </a:r>
          </a:p>
          <a:p>
            <a:pPr lvl="1"/>
            <a:r>
              <a:rPr lang="en-US" dirty="0"/>
              <a:t>Add net line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13E909C-D1DC-74B6-E269-18545E9EB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13" y="754161"/>
            <a:ext cx="11298685" cy="465103"/>
          </a:xfrm>
        </p:spPr>
        <p:txBody>
          <a:bodyPr/>
          <a:lstStyle>
            <a:lvl1pPr>
              <a:defRPr sz="2800" spc="-10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F1DB9517-380B-E731-16C5-312AB7658FA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679950" y="1219264"/>
            <a:ext cx="7212014" cy="5341872"/>
          </a:xfrm>
          <a:custGeom>
            <a:avLst/>
            <a:gdLst>
              <a:gd name="connsiteX0" fmla="*/ 1353081 w 7911336"/>
              <a:gd name="connsiteY0" fmla="*/ 0 h 5472359"/>
              <a:gd name="connsiteX1" fmla="*/ 1699027 w 7911336"/>
              <a:gd name="connsiteY1" fmla="*/ 0 h 5472359"/>
              <a:gd name="connsiteX2" fmla="*/ 7457366 w 7911336"/>
              <a:gd name="connsiteY2" fmla="*/ 0 h 5472359"/>
              <a:gd name="connsiteX3" fmla="*/ 7803312 w 7911336"/>
              <a:gd name="connsiteY3" fmla="*/ 0 h 5472359"/>
              <a:gd name="connsiteX4" fmla="*/ 7911336 w 7911336"/>
              <a:gd name="connsiteY4" fmla="*/ 108024 h 5472359"/>
              <a:gd name="connsiteX5" fmla="*/ 7911336 w 7911336"/>
              <a:gd name="connsiteY5" fmla="*/ 5364335 h 5472359"/>
              <a:gd name="connsiteX6" fmla="*/ 7803312 w 7911336"/>
              <a:gd name="connsiteY6" fmla="*/ 5472359 h 5472359"/>
              <a:gd name="connsiteX7" fmla="*/ 7457366 w 7911336"/>
              <a:gd name="connsiteY7" fmla="*/ 5472359 h 5472359"/>
              <a:gd name="connsiteX8" fmla="*/ 1699027 w 7911336"/>
              <a:gd name="connsiteY8" fmla="*/ 5472359 h 5472359"/>
              <a:gd name="connsiteX9" fmla="*/ 1353081 w 7911336"/>
              <a:gd name="connsiteY9" fmla="*/ 5472359 h 5472359"/>
              <a:gd name="connsiteX10" fmla="*/ 345946 w 7911336"/>
              <a:gd name="connsiteY10" fmla="*/ 5472359 h 5472359"/>
              <a:gd name="connsiteX11" fmla="*/ 0 w 7911336"/>
              <a:gd name="connsiteY11" fmla="*/ 5472359 h 5472359"/>
              <a:gd name="connsiteX12" fmla="*/ 0 w 7911336"/>
              <a:gd name="connsiteY12" fmla="*/ 1 h 5472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911336" h="5472359">
                <a:moveTo>
                  <a:pt x="1353081" y="0"/>
                </a:moveTo>
                <a:lnTo>
                  <a:pt x="1699027" y="0"/>
                </a:lnTo>
                <a:lnTo>
                  <a:pt x="7457366" y="0"/>
                </a:lnTo>
                <a:lnTo>
                  <a:pt x="7803312" y="0"/>
                </a:lnTo>
                <a:cubicBezTo>
                  <a:pt x="7862972" y="0"/>
                  <a:pt x="7911336" y="48364"/>
                  <a:pt x="7911336" y="108024"/>
                </a:cubicBezTo>
                <a:lnTo>
                  <a:pt x="7911336" y="5364335"/>
                </a:lnTo>
                <a:cubicBezTo>
                  <a:pt x="7911336" y="5423995"/>
                  <a:pt x="7862972" y="5472359"/>
                  <a:pt x="7803312" y="5472359"/>
                </a:cubicBezTo>
                <a:lnTo>
                  <a:pt x="7457366" y="5472359"/>
                </a:lnTo>
                <a:lnTo>
                  <a:pt x="1699027" y="5472359"/>
                </a:lnTo>
                <a:lnTo>
                  <a:pt x="1353081" y="5472359"/>
                </a:lnTo>
                <a:lnTo>
                  <a:pt x="345946" y="5472359"/>
                </a:lnTo>
                <a:lnTo>
                  <a:pt x="0" y="5472359"/>
                </a:lnTo>
                <a:lnTo>
                  <a:pt x="0" y="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3573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s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759" y="1153525"/>
            <a:ext cx="5299229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Slide Title 40pt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 18pt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702EC5-562E-39F2-8F3D-7AA4FD745D5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42760" y="2095172"/>
            <a:ext cx="4945216" cy="3663950"/>
          </a:xfrm>
        </p:spPr>
        <p:txBody>
          <a:bodyPr/>
          <a:lstStyle>
            <a:lvl1pPr marL="263525" indent="0">
              <a:defRPr>
                <a:latin typeface="+mn-lt"/>
              </a:defRPr>
            </a:lvl1pPr>
            <a:lvl2pPr marL="442913" indent="-179388">
              <a:defRPr>
                <a:latin typeface="+mn-lt"/>
              </a:defRPr>
            </a:lvl2pPr>
            <a:lvl3pPr marL="263525" indent="0">
              <a:defRPr>
                <a:latin typeface="+mn-lt"/>
              </a:defRPr>
            </a:lvl3pPr>
            <a:lvl4pPr marL="263525" indent="-263525">
              <a:buSzPct val="100000"/>
              <a:buFont typeface="UKCEH Suisse" panose="020B0504000000000000" pitchFamily="34" charset="-78"/>
              <a:buChar char="•"/>
              <a:defRPr>
                <a:latin typeface="+mn-lt"/>
              </a:defRPr>
            </a:lvl4pPr>
            <a:lvl5pPr marL="263525" indent="0">
              <a:defRPr b="1">
                <a:latin typeface="+mn-lt"/>
              </a:defRPr>
            </a:lvl5pPr>
            <a:lvl6pPr marL="263525" indent="0">
              <a:defRPr>
                <a:latin typeface="+mn-lt"/>
              </a:defRPr>
            </a:lvl6pPr>
            <a:lvl7pPr marL="263525" indent="0">
              <a:defRPr>
                <a:latin typeface="+mn-lt"/>
              </a:defRPr>
            </a:lvl7pPr>
            <a:lvl8pPr marL="263525" indent="0">
              <a:defRPr>
                <a:latin typeface="+mn-lt"/>
              </a:defRPr>
            </a:lvl8pPr>
            <a:lvl9pPr marL="263525" indent="0">
              <a:defRPr>
                <a:latin typeface="+mn-lt"/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D6C190B-0185-73FD-A7E2-1D2F1C5DA49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5999" y="782150"/>
            <a:ext cx="5795963" cy="5778987"/>
          </a:xfrm>
          <a:custGeom>
            <a:avLst/>
            <a:gdLst>
              <a:gd name="connsiteX0" fmla="*/ 110841 w 5795963"/>
              <a:gd name="connsiteY0" fmla="*/ 0 h 5778987"/>
              <a:gd name="connsiteX1" fmla="*/ 5685122 w 5795963"/>
              <a:gd name="connsiteY1" fmla="*/ 0 h 5778987"/>
              <a:gd name="connsiteX2" fmla="*/ 5795963 w 5795963"/>
              <a:gd name="connsiteY2" fmla="*/ 110841 h 5778987"/>
              <a:gd name="connsiteX3" fmla="*/ 5795963 w 5795963"/>
              <a:gd name="connsiteY3" fmla="*/ 5668146 h 5778987"/>
              <a:gd name="connsiteX4" fmla="*/ 5685122 w 5795963"/>
              <a:gd name="connsiteY4" fmla="*/ 5778987 h 5778987"/>
              <a:gd name="connsiteX5" fmla="*/ 110841 w 5795963"/>
              <a:gd name="connsiteY5" fmla="*/ 5778987 h 5778987"/>
              <a:gd name="connsiteX6" fmla="*/ 0 w 5795963"/>
              <a:gd name="connsiteY6" fmla="*/ 5668146 h 5778987"/>
              <a:gd name="connsiteX7" fmla="*/ 0 w 5795963"/>
              <a:gd name="connsiteY7" fmla="*/ 110841 h 5778987"/>
              <a:gd name="connsiteX8" fmla="*/ 110841 w 5795963"/>
              <a:gd name="connsiteY8" fmla="*/ 0 h 577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95963" h="5778987">
                <a:moveTo>
                  <a:pt x="110841" y="0"/>
                </a:moveTo>
                <a:lnTo>
                  <a:pt x="5685122" y="0"/>
                </a:lnTo>
                <a:cubicBezTo>
                  <a:pt x="5746338" y="0"/>
                  <a:pt x="5795963" y="49625"/>
                  <a:pt x="5795963" y="110841"/>
                </a:cubicBezTo>
                <a:lnTo>
                  <a:pt x="5795963" y="5668146"/>
                </a:lnTo>
                <a:cubicBezTo>
                  <a:pt x="5795963" y="5729362"/>
                  <a:pt x="5746338" y="5778987"/>
                  <a:pt x="5685122" y="5778987"/>
                </a:cubicBezTo>
                <a:lnTo>
                  <a:pt x="110841" y="5778987"/>
                </a:lnTo>
                <a:cubicBezTo>
                  <a:pt x="49625" y="5778987"/>
                  <a:pt x="0" y="5729362"/>
                  <a:pt x="0" y="5668146"/>
                </a:cubicBezTo>
                <a:lnTo>
                  <a:pt x="0" y="110841"/>
                </a:lnTo>
                <a:cubicBezTo>
                  <a:pt x="0" y="49625"/>
                  <a:pt x="49625" y="0"/>
                  <a:pt x="11084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554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Points + 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F2BBD90-99AE-57ED-0EE4-2429D1F4DF3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sX0" fmla="*/ 6096000 w 12192000"/>
              <a:gd name="csY0" fmla="*/ 502172 h 6858000"/>
              <a:gd name="csX1" fmla="*/ 6096000 w 12192000"/>
              <a:gd name="csY1" fmla="*/ 6857911 h 6858000"/>
              <a:gd name="csX2" fmla="*/ 12191567 w 12192000"/>
              <a:gd name="csY2" fmla="*/ 6857911 h 6858000"/>
              <a:gd name="csX3" fmla="*/ 12191567 w 12192000"/>
              <a:gd name="csY3" fmla="*/ 502172 h 6858000"/>
              <a:gd name="csX4" fmla="*/ 0 w 12192000"/>
              <a:gd name="csY4" fmla="*/ 0 h 6858000"/>
              <a:gd name="csX5" fmla="*/ 12192000 w 12192000"/>
              <a:gd name="csY5" fmla="*/ 0 h 6858000"/>
              <a:gd name="csX6" fmla="*/ 12192000 w 12192000"/>
              <a:gd name="csY6" fmla="*/ 6858000 h 6858000"/>
              <a:gd name="csX7" fmla="*/ 0 w 12192000"/>
              <a:gd name="csY7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858000">
                <a:moveTo>
                  <a:pt x="6096000" y="502172"/>
                </a:moveTo>
                <a:lnTo>
                  <a:pt x="6096000" y="6857911"/>
                </a:lnTo>
                <a:lnTo>
                  <a:pt x="12191567" y="6857911"/>
                </a:lnTo>
                <a:lnTo>
                  <a:pt x="12191567" y="50217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65614E7-C9FD-C576-C62C-2E2C15AF1B3F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9ED1D42-3B79-1F04-9C47-A22E0BCFC6E9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A7C76E58-CDC6-E2DC-FB3C-7F447B5207B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1028930C-0740-41CD-0FF6-8EB58A8DA66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B71B722-6F7B-61D4-551D-3D3A21AB423E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E3029DC-FF37-C314-4CAA-E646DCBEF04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18920F36-0F71-BBE1-D9E1-7A76612CD7C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759" y="1153525"/>
            <a:ext cx="5299229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Slide Title 40pt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 18pt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702EC5-562E-39F2-8F3D-7AA4FD745D5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42760" y="2095172"/>
            <a:ext cx="4945216" cy="3663950"/>
          </a:xfrm>
        </p:spPr>
        <p:txBody>
          <a:bodyPr/>
          <a:lstStyle>
            <a:lvl1pPr marL="263525" indent="0">
              <a:defRPr>
                <a:latin typeface="+mn-lt"/>
              </a:defRPr>
            </a:lvl1pPr>
            <a:lvl2pPr marL="442913" indent="-179388">
              <a:defRPr>
                <a:latin typeface="+mn-lt"/>
              </a:defRPr>
            </a:lvl2pPr>
            <a:lvl3pPr marL="263525" indent="0">
              <a:defRPr>
                <a:latin typeface="+mn-lt"/>
              </a:defRPr>
            </a:lvl3pPr>
            <a:lvl4pPr marL="263525" indent="-263525">
              <a:buSzPct val="100000"/>
              <a:buFont typeface="UKCEH Suisse" panose="020B0504000000000000" pitchFamily="34" charset="-78"/>
              <a:buChar char="•"/>
              <a:defRPr>
                <a:latin typeface="+mn-lt"/>
              </a:defRPr>
            </a:lvl4pPr>
            <a:lvl5pPr marL="263525" indent="0">
              <a:defRPr b="1">
                <a:latin typeface="+mn-lt"/>
              </a:defRPr>
            </a:lvl5pPr>
            <a:lvl6pPr marL="263525" indent="0">
              <a:defRPr>
                <a:latin typeface="+mn-lt"/>
              </a:defRPr>
            </a:lvl6pPr>
            <a:lvl7pPr marL="263525" indent="0">
              <a:defRPr>
                <a:latin typeface="+mn-lt"/>
              </a:defRPr>
            </a:lvl7pPr>
            <a:lvl8pPr marL="263525" indent="0">
              <a:defRPr>
                <a:latin typeface="+mn-lt"/>
              </a:defRPr>
            </a:lvl8pPr>
            <a:lvl9pPr marL="263525" indent="0">
              <a:defRPr>
                <a:latin typeface="+mn-lt"/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D7B7A546-66ED-6B8F-318B-BAF4F176FC2C}"/>
              </a:ext>
            </a:extLst>
          </p:cNvPr>
          <p:cNvSpPr/>
          <p:nvPr userDrawn="1"/>
        </p:nvSpPr>
        <p:spPr>
          <a:xfrm>
            <a:off x="127419" y="509667"/>
            <a:ext cx="5976000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8215D865-AC46-D526-BD9B-84675A8C9327}"/>
              </a:ext>
            </a:extLst>
          </p:cNvPr>
          <p:cNvSpPr/>
          <p:nvPr userDrawn="1"/>
        </p:nvSpPr>
        <p:spPr>
          <a:xfrm>
            <a:off x="478824" y="191457"/>
            <a:ext cx="753956" cy="175204"/>
          </a:xfrm>
          <a:custGeom>
            <a:avLst/>
            <a:gdLst/>
            <a:ahLst/>
            <a:cxnLst/>
            <a:rect l="l" t="t" r="r" b="b"/>
            <a:pathLst>
              <a:path w="1243330" h="288925">
                <a:moveTo>
                  <a:pt x="39223" y="4994"/>
                </a:moveTo>
                <a:lnTo>
                  <a:pt x="0" y="4994"/>
                </a:lnTo>
                <a:lnTo>
                  <a:pt x="0" y="170361"/>
                </a:lnTo>
                <a:lnTo>
                  <a:pt x="6495" y="225537"/>
                </a:lnTo>
                <a:lnTo>
                  <a:pt x="26582" y="262179"/>
                </a:lnTo>
                <a:lnTo>
                  <a:pt x="61163" y="282523"/>
                </a:lnTo>
                <a:lnTo>
                  <a:pt x="111137" y="288807"/>
                </a:lnTo>
                <a:lnTo>
                  <a:pt x="162919" y="281285"/>
                </a:lnTo>
                <a:lnTo>
                  <a:pt x="197719" y="258621"/>
                </a:lnTo>
                <a:lnTo>
                  <a:pt x="199605" y="254966"/>
                </a:lnTo>
                <a:lnTo>
                  <a:pt x="111137" y="254966"/>
                </a:lnTo>
                <a:lnTo>
                  <a:pt x="77840" y="250140"/>
                </a:lnTo>
                <a:lnTo>
                  <a:pt x="55571" y="235401"/>
                </a:lnTo>
                <a:lnTo>
                  <a:pt x="43106" y="210350"/>
                </a:lnTo>
                <a:lnTo>
                  <a:pt x="39223" y="174591"/>
                </a:lnTo>
                <a:lnTo>
                  <a:pt x="39223" y="4994"/>
                </a:lnTo>
                <a:close/>
              </a:path>
              <a:path w="1243330" h="288925">
                <a:moveTo>
                  <a:pt x="223438" y="4994"/>
                </a:moveTo>
                <a:lnTo>
                  <a:pt x="184214" y="4994"/>
                </a:lnTo>
                <a:lnTo>
                  <a:pt x="184214" y="170361"/>
                </a:lnTo>
                <a:lnTo>
                  <a:pt x="180314" y="206781"/>
                </a:lnTo>
                <a:lnTo>
                  <a:pt x="167725" y="233286"/>
                </a:lnTo>
                <a:lnTo>
                  <a:pt x="145111" y="249479"/>
                </a:lnTo>
                <a:lnTo>
                  <a:pt x="111137" y="254966"/>
                </a:lnTo>
                <a:lnTo>
                  <a:pt x="199605" y="254966"/>
                </a:lnTo>
                <a:lnTo>
                  <a:pt x="217302" y="220669"/>
                </a:lnTo>
                <a:lnTo>
                  <a:pt x="223438" y="167282"/>
                </a:lnTo>
                <a:lnTo>
                  <a:pt x="223438" y="4994"/>
                </a:lnTo>
                <a:close/>
              </a:path>
              <a:path w="1243330" h="288925">
                <a:moveTo>
                  <a:pt x="313037" y="4994"/>
                </a:moveTo>
                <a:lnTo>
                  <a:pt x="273813" y="4994"/>
                </a:lnTo>
                <a:lnTo>
                  <a:pt x="273813" y="283802"/>
                </a:lnTo>
                <a:lnTo>
                  <a:pt x="313037" y="283802"/>
                </a:lnTo>
                <a:lnTo>
                  <a:pt x="313037" y="196130"/>
                </a:lnTo>
                <a:lnTo>
                  <a:pt x="356879" y="147670"/>
                </a:lnTo>
                <a:lnTo>
                  <a:pt x="403714" y="147670"/>
                </a:lnTo>
                <a:lnTo>
                  <a:pt x="402092" y="145367"/>
                </a:lnTo>
                <a:lnTo>
                  <a:pt x="313037" y="145367"/>
                </a:lnTo>
                <a:lnTo>
                  <a:pt x="313037" y="4994"/>
                </a:lnTo>
                <a:close/>
              </a:path>
              <a:path w="1243330" h="288925">
                <a:moveTo>
                  <a:pt x="403714" y="147670"/>
                </a:moveTo>
                <a:lnTo>
                  <a:pt x="356879" y="147670"/>
                </a:lnTo>
                <a:lnTo>
                  <a:pt x="452635" y="283802"/>
                </a:lnTo>
                <a:lnTo>
                  <a:pt x="499555" y="283802"/>
                </a:lnTo>
                <a:lnTo>
                  <a:pt x="403714" y="147670"/>
                </a:lnTo>
                <a:close/>
              </a:path>
              <a:path w="1243330" h="288925">
                <a:moveTo>
                  <a:pt x="487639" y="4994"/>
                </a:moveTo>
                <a:lnTo>
                  <a:pt x="438792" y="4994"/>
                </a:lnTo>
                <a:lnTo>
                  <a:pt x="313037" y="145367"/>
                </a:lnTo>
                <a:lnTo>
                  <a:pt x="402092" y="145367"/>
                </a:lnTo>
                <a:lnTo>
                  <a:pt x="383412" y="118834"/>
                </a:lnTo>
                <a:lnTo>
                  <a:pt x="487639" y="4994"/>
                </a:lnTo>
                <a:close/>
              </a:path>
              <a:path w="1243330" h="288925">
                <a:moveTo>
                  <a:pt x="630692" y="0"/>
                </a:moveTo>
                <a:lnTo>
                  <a:pt x="587086" y="6688"/>
                </a:lnTo>
                <a:lnTo>
                  <a:pt x="551180" y="25818"/>
                </a:lnTo>
                <a:lnTo>
                  <a:pt x="524117" y="55986"/>
                </a:lnTo>
                <a:lnTo>
                  <a:pt x="507040" y="95790"/>
                </a:lnTo>
                <a:lnTo>
                  <a:pt x="501094" y="143828"/>
                </a:lnTo>
                <a:lnTo>
                  <a:pt x="506546" y="191167"/>
                </a:lnTo>
                <a:lnTo>
                  <a:pt x="506572" y="191394"/>
                </a:lnTo>
                <a:lnTo>
                  <a:pt x="522590" y="231410"/>
                </a:lnTo>
                <a:lnTo>
                  <a:pt x="548520" y="262141"/>
                </a:lnTo>
                <a:lnTo>
                  <a:pt x="583737" y="281852"/>
                </a:lnTo>
                <a:lnTo>
                  <a:pt x="627614" y="288807"/>
                </a:lnTo>
                <a:lnTo>
                  <a:pt x="670222" y="282799"/>
                </a:lnTo>
                <a:lnTo>
                  <a:pt x="706016" y="264965"/>
                </a:lnTo>
                <a:lnTo>
                  <a:pt x="714428" y="255740"/>
                </a:lnTo>
                <a:lnTo>
                  <a:pt x="629917" y="255740"/>
                </a:lnTo>
                <a:lnTo>
                  <a:pt x="594136" y="248205"/>
                </a:lnTo>
                <a:lnTo>
                  <a:pt x="566032" y="226320"/>
                </a:lnTo>
                <a:lnTo>
                  <a:pt x="547781" y="191394"/>
                </a:lnTo>
                <a:lnTo>
                  <a:pt x="547662" y="191167"/>
                </a:lnTo>
                <a:lnTo>
                  <a:pt x="541083" y="143828"/>
                </a:lnTo>
                <a:lnTo>
                  <a:pt x="547861" y="96019"/>
                </a:lnTo>
                <a:lnTo>
                  <a:pt x="566465" y="61334"/>
                </a:lnTo>
                <a:lnTo>
                  <a:pt x="594299" y="40206"/>
                </a:lnTo>
                <a:lnTo>
                  <a:pt x="628766" y="33067"/>
                </a:lnTo>
                <a:lnTo>
                  <a:pt x="713229" y="33067"/>
                </a:lnTo>
                <a:lnTo>
                  <a:pt x="705776" y="24564"/>
                </a:lnTo>
                <a:lnTo>
                  <a:pt x="671443" y="6279"/>
                </a:lnTo>
                <a:lnTo>
                  <a:pt x="630692" y="0"/>
                </a:lnTo>
                <a:close/>
              </a:path>
              <a:path w="1243330" h="288925">
                <a:moveTo>
                  <a:pt x="748364" y="194978"/>
                </a:moveTo>
                <a:lnTo>
                  <a:pt x="710292" y="194978"/>
                </a:lnTo>
                <a:lnTo>
                  <a:pt x="700279" y="219557"/>
                </a:lnTo>
                <a:lnTo>
                  <a:pt x="683522" y="238768"/>
                </a:lnTo>
                <a:lnTo>
                  <a:pt x="660056" y="251275"/>
                </a:lnTo>
                <a:lnTo>
                  <a:pt x="629917" y="255740"/>
                </a:lnTo>
                <a:lnTo>
                  <a:pt x="714428" y="255740"/>
                </a:lnTo>
                <a:lnTo>
                  <a:pt x="732797" y="235595"/>
                </a:lnTo>
                <a:lnTo>
                  <a:pt x="748364" y="194978"/>
                </a:lnTo>
                <a:close/>
              </a:path>
              <a:path w="1243330" h="288925">
                <a:moveTo>
                  <a:pt x="713229" y="33067"/>
                </a:moveTo>
                <a:lnTo>
                  <a:pt x="628766" y="33067"/>
                </a:lnTo>
                <a:lnTo>
                  <a:pt x="658788" y="37640"/>
                </a:lnTo>
                <a:lnTo>
                  <a:pt x="682318" y="50325"/>
                </a:lnTo>
                <a:lnTo>
                  <a:pt x="699069" y="69572"/>
                </a:lnTo>
                <a:lnTo>
                  <a:pt x="708753" y="93829"/>
                </a:lnTo>
                <a:lnTo>
                  <a:pt x="746825" y="93829"/>
                </a:lnTo>
                <a:lnTo>
                  <a:pt x="731601" y="54024"/>
                </a:lnTo>
                <a:lnTo>
                  <a:pt x="713229" y="33067"/>
                </a:lnTo>
                <a:close/>
              </a:path>
              <a:path w="1243330" h="288925">
                <a:moveTo>
                  <a:pt x="975268" y="4994"/>
                </a:moveTo>
                <a:lnTo>
                  <a:pt x="786059" y="4994"/>
                </a:lnTo>
                <a:lnTo>
                  <a:pt x="786059" y="283802"/>
                </a:lnTo>
                <a:lnTo>
                  <a:pt x="975268" y="283802"/>
                </a:lnTo>
                <a:lnTo>
                  <a:pt x="975268" y="249971"/>
                </a:lnTo>
                <a:lnTo>
                  <a:pt x="825283" y="249971"/>
                </a:lnTo>
                <a:lnTo>
                  <a:pt x="825283" y="157283"/>
                </a:lnTo>
                <a:lnTo>
                  <a:pt x="966420" y="157283"/>
                </a:lnTo>
                <a:lnTo>
                  <a:pt x="966420" y="123441"/>
                </a:lnTo>
                <a:lnTo>
                  <a:pt x="825283" y="123441"/>
                </a:lnTo>
                <a:lnTo>
                  <a:pt x="825283" y="38836"/>
                </a:lnTo>
                <a:lnTo>
                  <a:pt x="975268" y="38836"/>
                </a:lnTo>
                <a:lnTo>
                  <a:pt x="975268" y="4994"/>
                </a:lnTo>
                <a:close/>
              </a:path>
              <a:path w="1243330" h="288925">
                <a:moveTo>
                  <a:pt x="1057171" y="4994"/>
                </a:moveTo>
                <a:lnTo>
                  <a:pt x="1017948" y="4994"/>
                </a:lnTo>
                <a:lnTo>
                  <a:pt x="1017948" y="283802"/>
                </a:lnTo>
                <a:lnTo>
                  <a:pt x="1057171" y="283802"/>
                </a:lnTo>
                <a:lnTo>
                  <a:pt x="1057171" y="157283"/>
                </a:lnTo>
                <a:lnTo>
                  <a:pt x="1242925" y="157283"/>
                </a:lnTo>
                <a:lnTo>
                  <a:pt x="1242925" y="123441"/>
                </a:lnTo>
                <a:lnTo>
                  <a:pt x="1057171" y="123441"/>
                </a:lnTo>
                <a:lnTo>
                  <a:pt x="1057171" y="4994"/>
                </a:lnTo>
                <a:close/>
              </a:path>
              <a:path w="1243330" h="288925">
                <a:moveTo>
                  <a:pt x="1242925" y="157283"/>
                </a:moveTo>
                <a:lnTo>
                  <a:pt x="1203701" y="157283"/>
                </a:lnTo>
                <a:lnTo>
                  <a:pt x="1203701" y="283802"/>
                </a:lnTo>
                <a:lnTo>
                  <a:pt x="1242925" y="283802"/>
                </a:lnTo>
                <a:lnTo>
                  <a:pt x="1242925" y="157283"/>
                </a:lnTo>
                <a:close/>
              </a:path>
              <a:path w="1243330" h="288925">
                <a:moveTo>
                  <a:pt x="1242925" y="4994"/>
                </a:moveTo>
                <a:lnTo>
                  <a:pt x="1203701" y="4994"/>
                </a:lnTo>
                <a:lnTo>
                  <a:pt x="1203701" y="123441"/>
                </a:lnTo>
                <a:lnTo>
                  <a:pt x="1242925" y="123441"/>
                </a:lnTo>
                <a:lnTo>
                  <a:pt x="1242925" y="49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94739B5C-EFD0-2FC3-F88F-7E2583C85458}"/>
              </a:ext>
            </a:extLst>
          </p:cNvPr>
          <p:cNvSpPr/>
          <p:nvPr userDrawn="1"/>
        </p:nvSpPr>
        <p:spPr>
          <a:xfrm>
            <a:off x="143595" y="135785"/>
            <a:ext cx="288028" cy="288028"/>
          </a:xfrm>
          <a:custGeom>
            <a:avLst/>
            <a:gdLst/>
            <a:ahLst/>
            <a:cxnLst/>
            <a:rect l="l" t="t" r="r" b="b"/>
            <a:pathLst>
              <a:path w="474980" h="474980">
                <a:moveTo>
                  <a:pt x="62826" y="237299"/>
                </a:moveTo>
                <a:lnTo>
                  <a:pt x="60350" y="225069"/>
                </a:lnTo>
                <a:lnTo>
                  <a:pt x="53619" y="215087"/>
                </a:lnTo>
                <a:lnTo>
                  <a:pt x="43637" y="208356"/>
                </a:lnTo>
                <a:lnTo>
                  <a:pt x="31407" y="205879"/>
                </a:lnTo>
                <a:lnTo>
                  <a:pt x="19177" y="208356"/>
                </a:lnTo>
                <a:lnTo>
                  <a:pt x="9194" y="215087"/>
                </a:lnTo>
                <a:lnTo>
                  <a:pt x="2463" y="225069"/>
                </a:lnTo>
                <a:lnTo>
                  <a:pt x="0" y="237299"/>
                </a:lnTo>
                <a:lnTo>
                  <a:pt x="2463" y="249516"/>
                </a:lnTo>
                <a:lnTo>
                  <a:pt x="9194" y="259499"/>
                </a:lnTo>
                <a:lnTo>
                  <a:pt x="19177" y="266230"/>
                </a:lnTo>
                <a:lnTo>
                  <a:pt x="31407" y="268693"/>
                </a:lnTo>
                <a:lnTo>
                  <a:pt x="43637" y="266230"/>
                </a:lnTo>
                <a:lnTo>
                  <a:pt x="53619" y="259499"/>
                </a:lnTo>
                <a:lnTo>
                  <a:pt x="60350" y="249516"/>
                </a:lnTo>
                <a:lnTo>
                  <a:pt x="62826" y="237299"/>
                </a:lnTo>
                <a:close/>
              </a:path>
              <a:path w="474980" h="474980">
                <a:moveTo>
                  <a:pt x="90170" y="336346"/>
                </a:moveTo>
                <a:lnTo>
                  <a:pt x="86194" y="324523"/>
                </a:lnTo>
                <a:lnTo>
                  <a:pt x="77939" y="315175"/>
                </a:lnTo>
                <a:lnTo>
                  <a:pt x="67119" y="309892"/>
                </a:lnTo>
                <a:lnTo>
                  <a:pt x="55118" y="309054"/>
                </a:lnTo>
                <a:lnTo>
                  <a:pt x="43294" y="313029"/>
                </a:lnTo>
                <a:lnTo>
                  <a:pt x="33934" y="321284"/>
                </a:lnTo>
                <a:lnTo>
                  <a:pt x="28651" y="332105"/>
                </a:lnTo>
                <a:lnTo>
                  <a:pt x="27813" y="344106"/>
                </a:lnTo>
                <a:lnTo>
                  <a:pt x="31788" y="355930"/>
                </a:lnTo>
                <a:lnTo>
                  <a:pt x="40043" y="365290"/>
                </a:lnTo>
                <a:lnTo>
                  <a:pt x="50863" y="370560"/>
                </a:lnTo>
                <a:lnTo>
                  <a:pt x="62877" y="371398"/>
                </a:lnTo>
                <a:lnTo>
                  <a:pt x="74701" y="367423"/>
                </a:lnTo>
                <a:lnTo>
                  <a:pt x="84048" y="359181"/>
                </a:lnTo>
                <a:lnTo>
                  <a:pt x="89331" y="348361"/>
                </a:lnTo>
                <a:lnTo>
                  <a:pt x="90170" y="336346"/>
                </a:lnTo>
                <a:close/>
              </a:path>
              <a:path w="474980" h="474980">
                <a:moveTo>
                  <a:pt x="90170" y="138239"/>
                </a:moveTo>
                <a:lnTo>
                  <a:pt x="89331" y="126225"/>
                </a:lnTo>
                <a:lnTo>
                  <a:pt x="84048" y="115404"/>
                </a:lnTo>
                <a:lnTo>
                  <a:pt x="74701" y="107149"/>
                </a:lnTo>
                <a:lnTo>
                  <a:pt x="62877" y="103174"/>
                </a:lnTo>
                <a:lnTo>
                  <a:pt x="50863" y="104013"/>
                </a:lnTo>
                <a:lnTo>
                  <a:pt x="40043" y="109296"/>
                </a:lnTo>
                <a:lnTo>
                  <a:pt x="31800" y="118656"/>
                </a:lnTo>
                <a:lnTo>
                  <a:pt x="27813" y="130479"/>
                </a:lnTo>
                <a:lnTo>
                  <a:pt x="28651" y="142481"/>
                </a:lnTo>
                <a:lnTo>
                  <a:pt x="33934" y="153301"/>
                </a:lnTo>
                <a:lnTo>
                  <a:pt x="43281" y="161556"/>
                </a:lnTo>
                <a:lnTo>
                  <a:pt x="55105" y="165519"/>
                </a:lnTo>
                <a:lnTo>
                  <a:pt x="67119" y="164693"/>
                </a:lnTo>
                <a:lnTo>
                  <a:pt x="77939" y="159410"/>
                </a:lnTo>
                <a:lnTo>
                  <a:pt x="86194" y="150050"/>
                </a:lnTo>
                <a:lnTo>
                  <a:pt x="90170" y="138239"/>
                </a:lnTo>
                <a:close/>
              </a:path>
              <a:path w="474980" h="474980">
                <a:moveTo>
                  <a:pt x="141947" y="237286"/>
                </a:moveTo>
                <a:lnTo>
                  <a:pt x="140106" y="228117"/>
                </a:lnTo>
                <a:lnTo>
                  <a:pt x="135051" y="220637"/>
                </a:lnTo>
                <a:lnTo>
                  <a:pt x="127571" y="215582"/>
                </a:lnTo>
                <a:lnTo>
                  <a:pt x="118402" y="213741"/>
                </a:lnTo>
                <a:lnTo>
                  <a:pt x="109232" y="215582"/>
                </a:lnTo>
                <a:lnTo>
                  <a:pt x="101752" y="220637"/>
                </a:lnTo>
                <a:lnTo>
                  <a:pt x="96697" y="228117"/>
                </a:lnTo>
                <a:lnTo>
                  <a:pt x="94856" y="237286"/>
                </a:lnTo>
                <a:lnTo>
                  <a:pt x="96697" y="246456"/>
                </a:lnTo>
                <a:lnTo>
                  <a:pt x="101752" y="253949"/>
                </a:lnTo>
                <a:lnTo>
                  <a:pt x="109232" y="258991"/>
                </a:lnTo>
                <a:lnTo>
                  <a:pt x="118402" y="260845"/>
                </a:lnTo>
                <a:lnTo>
                  <a:pt x="127571" y="258991"/>
                </a:lnTo>
                <a:lnTo>
                  <a:pt x="135051" y="253949"/>
                </a:lnTo>
                <a:lnTo>
                  <a:pt x="140106" y="246456"/>
                </a:lnTo>
                <a:lnTo>
                  <a:pt x="141947" y="237286"/>
                </a:lnTo>
                <a:close/>
              </a:path>
              <a:path w="474980" h="474980">
                <a:moveTo>
                  <a:pt x="165519" y="419468"/>
                </a:moveTo>
                <a:lnTo>
                  <a:pt x="164680" y="407454"/>
                </a:lnTo>
                <a:lnTo>
                  <a:pt x="159397" y="396633"/>
                </a:lnTo>
                <a:lnTo>
                  <a:pt x="150050" y="388378"/>
                </a:lnTo>
                <a:lnTo>
                  <a:pt x="138226" y="384403"/>
                </a:lnTo>
                <a:lnTo>
                  <a:pt x="126212" y="385241"/>
                </a:lnTo>
                <a:lnTo>
                  <a:pt x="115392" y="390525"/>
                </a:lnTo>
                <a:lnTo>
                  <a:pt x="107149" y="399884"/>
                </a:lnTo>
                <a:lnTo>
                  <a:pt x="103174" y="411708"/>
                </a:lnTo>
                <a:lnTo>
                  <a:pt x="104013" y="423710"/>
                </a:lnTo>
                <a:lnTo>
                  <a:pt x="109296" y="434530"/>
                </a:lnTo>
                <a:lnTo>
                  <a:pt x="118643" y="442785"/>
                </a:lnTo>
                <a:lnTo>
                  <a:pt x="130467" y="446760"/>
                </a:lnTo>
                <a:lnTo>
                  <a:pt x="142481" y="445922"/>
                </a:lnTo>
                <a:lnTo>
                  <a:pt x="153301" y="440639"/>
                </a:lnTo>
                <a:lnTo>
                  <a:pt x="161544" y="431292"/>
                </a:lnTo>
                <a:lnTo>
                  <a:pt x="165519" y="419468"/>
                </a:lnTo>
                <a:close/>
              </a:path>
              <a:path w="474980" h="474980">
                <a:moveTo>
                  <a:pt x="165519" y="55118"/>
                </a:moveTo>
                <a:lnTo>
                  <a:pt x="161544" y="43294"/>
                </a:lnTo>
                <a:lnTo>
                  <a:pt x="153301" y="33947"/>
                </a:lnTo>
                <a:lnTo>
                  <a:pt x="142481" y="28663"/>
                </a:lnTo>
                <a:lnTo>
                  <a:pt x="130467" y="27825"/>
                </a:lnTo>
                <a:lnTo>
                  <a:pt x="118643" y="31800"/>
                </a:lnTo>
                <a:lnTo>
                  <a:pt x="109296" y="40043"/>
                </a:lnTo>
                <a:lnTo>
                  <a:pt x="104013" y="50876"/>
                </a:lnTo>
                <a:lnTo>
                  <a:pt x="103174" y="62890"/>
                </a:lnTo>
                <a:lnTo>
                  <a:pt x="107149" y="74714"/>
                </a:lnTo>
                <a:lnTo>
                  <a:pt x="115404" y="84061"/>
                </a:lnTo>
                <a:lnTo>
                  <a:pt x="126212" y="89331"/>
                </a:lnTo>
                <a:lnTo>
                  <a:pt x="138226" y="90170"/>
                </a:lnTo>
                <a:lnTo>
                  <a:pt x="150050" y="86194"/>
                </a:lnTo>
                <a:lnTo>
                  <a:pt x="159410" y="77952"/>
                </a:lnTo>
                <a:lnTo>
                  <a:pt x="164680" y="67132"/>
                </a:lnTo>
                <a:lnTo>
                  <a:pt x="165519" y="55118"/>
                </a:lnTo>
                <a:close/>
              </a:path>
              <a:path w="474980" h="474980">
                <a:moveTo>
                  <a:pt x="176771" y="321348"/>
                </a:moveTo>
                <a:lnTo>
                  <a:pt x="175056" y="312483"/>
                </a:lnTo>
                <a:lnTo>
                  <a:pt x="169875" y="304698"/>
                </a:lnTo>
                <a:lnTo>
                  <a:pt x="162077" y="299529"/>
                </a:lnTo>
                <a:lnTo>
                  <a:pt x="153225" y="297802"/>
                </a:lnTo>
                <a:lnTo>
                  <a:pt x="144360" y="299529"/>
                </a:lnTo>
                <a:lnTo>
                  <a:pt x="136563" y="304698"/>
                </a:lnTo>
                <a:lnTo>
                  <a:pt x="131394" y="312483"/>
                </a:lnTo>
                <a:lnTo>
                  <a:pt x="129667" y="321348"/>
                </a:lnTo>
                <a:lnTo>
                  <a:pt x="131394" y="330212"/>
                </a:lnTo>
                <a:lnTo>
                  <a:pt x="136563" y="338010"/>
                </a:lnTo>
                <a:lnTo>
                  <a:pt x="144360" y="343179"/>
                </a:lnTo>
                <a:lnTo>
                  <a:pt x="153225" y="344906"/>
                </a:lnTo>
                <a:lnTo>
                  <a:pt x="162077" y="343179"/>
                </a:lnTo>
                <a:lnTo>
                  <a:pt x="169875" y="338010"/>
                </a:lnTo>
                <a:lnTo>
                  <a:pt x="175056" y="330212"/>
                </a:lnTo>
                <a:lnTo>
                  <a:pt x="176771" y="321348"/>
                </a:lnTo>
                <a:close/>
              </a:path>
              <a:path w="474980" h="474980">
                <a:moveTo>
                  <a:pt x="176784" y="153225"/>
                </a:moveTo>
                <a:lnTo>
                  <a:pt x="175056" y="144360"/>
                </a:lnTo>
                <a:lnTo>
                  <a:pt x="169875" y="136575"/>
                </a:lnTo>
                <a:lnTo>
                  <a:pt x="162090" y="131394"/>
                </a:lnTo>
                <a:lnTo>
                  <a:pt x="153225" y="129679"/>
                </a:lnTo>
                <a:lnTo>
                  <a:pt x="144360" y="131394"/>
                </a:lnTo>
                <a:lnTo>
                  <a:pt x="136575" y="136575"/>
                </a:lnTo>
                <a:lnTo>
                  <a:pt x="131394" y="144360"/>
                </a:lnTo>
                <a:lnTo>
                  <a:pt x="129667" y="153225"/>
                </a:lnTo>
                <a:lnTo>
                  <a:pt x="131394" y="162090"/>
                </a:lnTo>
                <a:lnTo>
                  <a:pt x="136575" y="169875"/>
                </a:lnTo>
                <a:lnTo>
                  <a:pt x="144360" y="175056"/>
                </a:lnTo>
                <a:lnTo>
                  <a:pt x="153225" y="176784"/>
                </a:lnTo>
                <a:lnTo>
                  <a:pt x="162090" y="175056"/>
                </a:lnTo>
                <a:lnTo>
                  <a:pt x="169875" y="169875"/>
                </a:lnTo>
                <a:lnTo>
                  <a:pt x="175056" y="162090"/>
                </a:lnTo>
                <a:lnTo>
                  <a:pt x="176784" y="153225"/>
                </a:lnTo>
                <a:close/>
              </a:path>
              <a:path w="474980" h="474980">
                <a:moveTo>
                  <a:pt x="209016" y="261874"/>
                </a:moveTo>
                <a:lnTo>
                  <a:pt x="201853" y="249478"/>
                </a:lnTo>
                <a:lnTo>
                  <a:pt x="193941" y="247357"/>
                </a:lnTo>
                <a:lnTo>
                  <a:pt x="187744" y="250939"/>
                </a:lnTo>
                <a:lnTo>
                  <a:pt x="181546" y="254520"/>
                </a:lnTo>
                <a:lnTo>
                  <a:pt x="179412" y="262432"/>
                </a:lnTo>
                <a:lnTo>
                  <a:pt x="186575" y="274828"/>
                </a:lnTo>
                <a:lnTo>
                  <a:pt x="194500" y="276961"/>
                </a:lnTo>
                <a:lnTo>
                  <a:pt x="206895" y="269798"/>
                </a:lnTo>
                <a:lnTo>
                  <a:pt x="209016" y="261874"/>
                </a:lnTo>
                <a:close/>
              </a:path>
              <a:path w="474980" h="474980">
                <a:moveTo>
                  <a:pt x="209016" y="212699"/>
                </a:moveTo>
                <a:lnTo>
                  <a:pt x="206895" y="204787"/>
                </a:lnTo>
                <a:lnTo>
                  <a:pt x="200698" y="201206"/>
                </a:lnTo>
                <a:lnTo>
                  <a:pt x="194500" y="197624"/>
                </a:lnTo>
                <a:lnTo>
                  <a:pt x="186575" y="199745"/>
                </a:lnTo>
                <a:lnTo>
                  <a:pt x="179425" y="212153"/>
                </a:lnTo>
                <a:lnTo>
                  <a:pt x="181546" y="220078"/>
                </a:lnTo>
                <a:lnTo>
                  <a:pt x="193941" y="227228"/>
                </a:lnTo>
                <a:lnTo>
                  <a:pt x="201853" y="225107"/>
                </a:lnTo>
                <a:lnTo>
                  <a:pt x="209016" y="212699"/>
                </a:lnTo>
                <a:close/>
              </a:path>
              <a:path w="474980" h="474980">
                <a:moveTo>
                  <a:pt x="250240" y="279869"/>
                </a:moveTo>
                <a:lnTo>
                  <a:pt x="244449" y="274066"/>
                </a:lnTo>
                <a:lnTo>
                  <a:pt x="230136" y="274066"/>
                </a:lnTo>
                <a:lnTo>
                  <a:pt x="224332" y="279869"/>
                </a:lnTo>
                <a:lnTo>
                  <a:pt x="224332" y="287020"/>
                </a:lnTo>
                <a:lnTo>
                  <a:pt x="224332" y="294170"/>
                </a:lnTo>
                <a:lnTo>
                  <a:pt x="230136" y="299974"/>
                </a:lnTo>
                <a:lnTo>
                  <a:pt x="244449" y="299974"/>
                </a:lnTo>
                <a:lnTo>
                  <a:pt x="250240" y="294170"/>
                </a:lnTo>
                <a:lnTo>
                  <a:pt x="250240" y="279869"/>
                </a:lnTo>
                <a:close/>
              </a:path>
              <a:path w="474980" h="474980">
                <a:moveTo>
                  <a:pt x="250240" y="180416"/>
                </a:moveTo>
                <a:lnTo>
                  <a:pt x="244436" y="174612"/>
                </a:lnTo>
                <a:lnTo>
                  <a:pt x="230124" y="174612"/>
                </a:lnTo>
                <a:lnTo>
                  <a:pt x="224332" y="180416"/>
                </a:lnTo>
                <a:lnTo>
                  <a:pt x="224332" y="194716"/>
                </a:lnTo>
                <a:lnTo>
                  <a:pt x="230124" y="200520"/>
                </a:lnTo>
                <a:lnTo>
                  <a:pt x="244436" y="200520"/>
                </a:lnTo>
                <a:lnTo>
                  <a:pt x="250240" y="194716"/>
                </a:lnTo>
                <a:lnTo>
                  <a:pt x="250240" y="187566"/>
                </a:lnTo>
                <a:lnTo>
                  <a:pt x="250240" y="180416"/>
                </a:lnTo>
                <a:close/>
              </a:path>
              <a:path w="474980" h="474980">
                <a:moveTo>
                  <a:pt x="260832" y="356171"/>
                </a:moveTo>
                <a:lnTo>
                  <a:pt x="258991" y="347002"/>
                </a:lnTo>
                <a:lnTo>
                  <a:pt x="253936" y="339521"/>
                </a:lnTo>
                <a:lnTo>
                  <a:pt x="246456" y="334479"/>
                </a:lnTo>
                <a:lnTo>
                  <a:pt x="237274" y="332625"/>
                </a:lnTo>
                <a:lnTo>
                  <a:pt x="228117" y="334479"/>
                </a:lnTo>
                <a:lnTo>
                  <a:pt x="220624" y="339521"/>
                </a:lnTo>
                <a:lnTo>
                  <a:pt x="215582" y="347002"/>
                </a:lnTo>
                <a:lnTo>
                  <a:pt x="213728" y="356171"/>
                </a:lnTo>
                <a:lnTo>
                  <a:pt x="215582" y="365340"/>
                </a:lnTo>
                <a:lnTo>
                  <a:pt x="220624" y="372833"/>
                </a:lnTo>
                <a:lnTo>
                  <a:pt x="228117" y="377875"/>
                </a:lnTo>
                <a:lnTo>
                  <a:pt x="237274" y="379717"/>
                </a:lnTo>
                <a:lnTo>
                  <a:pt x="246456" y="377875"/>
                </a:lnTo>
                <a:lnTo>
                  <a:pt x="253936" y="372833"/>
                </a:lnTo>
                <a:lnTo>
                  <a:pt x="258991" y="365340"/>
                </a:lnTo>
                <a:lnTo>
                  <a:pt x="260832" y="356171"/>
                </a:lnTo>
                <a:close/>
              </a:path>
              <a:path w="474980" h="474980">
                <a:moveTo>
                  <a:pt x="260845" y="118402"/>
                </a:moveTo>
                <a:lnTo>
                  <a:pt x="258991" y="109245"/>
                </a:lnTo>
                <a:lnTo>
                  <a:pt x="253936" y="101752"/>
                </a:lnTo>
                <a:lnTo>
                  <a:pt x="246456" y="96710"/>
                </a:lnTo>
                <a:lnTo>
                  <a:pt x="237286" y="94856"/>
                </a:lnTo>
                <a:lnTo>
                  <a:pt x="228117" y="96710"/>
                </a:lnTo>
                <a:lnTo>
                  <a:pt x="220637" y="101752"/>
                </a:lnTo>
                <a:lnTo>
                  <a:pt x="215582" y="109245"/>
                </a:lnTo>
                <a:lnTo>
                  <a:pt x="213728" y="118402"/>
                </a:lnTo>
                <a:lnTo>
                  <a:pt x="215582" y="127584"/>
                </a:lnTo>
                <a:lnTo>
                  <a:pt x="220637" y="135064"/>
                </a:lnTo>
                <a:lnTo>
                  <a:pt x="228117" y="140119"/>
                </a:lnTo>
                <a:lnTo>
                  <a:pt x="237286" y="141960"/>
                </a:lnTo>
                <a:lnTo>
                  <a:pt x="246456" y="140119"/>
                </a:lnTo>
                <a:lnTo>
                  <a:pt x="253936" y="135064"/>
                </a:lnTo>
                <a:lnTo>
                  <a:pt x="258991" y="127584"/>
                </a:lnTo>
                <a:lnTo>
                  <a:pt x="260845" y="118402"/>
                </a:lnTo>
                <a:close/>
              </a:path>
              <a:path w="474980" h="474980">
                <a:moveTo>
                  <a:pt x="268693" y="443166"/>
                </a:moveTo>
                <a:lnTo>
                  <a:pt x="266230" y="430936"/>
                </a:lnTo>
                <a:lnTo>
                  <a:pt x="259499" y="420954"/>
                </a:lnTo>
                <a:lnTo>
                  <a:pt x="249516" y="414223"/>
                </a:lnTo>
                <a:lnTo>
                  <a:pt x="237286" y="411746"/>
                </a:lnTo>
                <a:lnTo>
                  <a:pt x="225069" y="414223"/>
                </a:lnTo>
                <a:lnTo>
                  <a:pt x="215074" y="420954"/>
                </a:lnTo>
                <a:lnTo>
                  <a:pt x="208343" y="430936"/>
                </a:lnTo>
                <a:lnTo>
                  <a:pt x="205879" y="443166"/>
                </a:lnTo>
                <a:lnTo>
                  <a:pt x="208343" y="455396"/>
                </a:lnTo>
                <a:lnTo>
                  <a:pt x="215074" y="465378"/>
                </a:lnTo>
                <a:lnTo>
                  <a:pt x="225069" y="472109"/>
                </a:lnTo>
                <a:lnTo>
                  <a:pt x="237286" y="474573"/>
                </a:lnTo>
                <a:lnTo>
                  <a:pt x="249516" y="472109"/>
                </a:lnTo>
                <a:lnTo>
                  <a:pt x="259499" y="465378"/>
                </a:lnTo>
                <a:lnTo>
                  <a:pt x="266230" y="455396"/>
                </a:lnTo>
                <a:lnTo>
                  <a:pt x="268693" y="443166"/>
                </a:lnTo>
                <a:close/>
              </a:path>
              <a:path w="474980" h="474980">
                <a:moveTo>
                  <a:pt x="268693" y="31419"/>
                </a:moveTo>
                <a:lnTo>
                  <a:pt x="266230" y="19189"/>
                </a:lnTo>
                <a:lnTo>
                  <a:pt x="259486" y="9207"/>
                </a:lnTo>
                <a:lnTo>
                  <a:pt x="249504" y="2476"/>
                </a:lnTo>
                <a:lnTo>
                  <a:pt x="237274" y="0"/>
                </a:lnTo>
                <a:lnTo>
                  <a:pt x="225056" y="2476"/>
                </a:lnTo>
                <a:lnTo>
                  <a:pt x="215074" y="9207"/>
                </a:lnTo>
                <a:lnTo>
                  <a:pt x="208343" y="19189"/>
                </a:lnTo>
                <a:lnTo>
                  <a:pt x="205879" y="31419"/>
                </a:lnTo>
                <a:lnTo>
                  <a:pt x="208343" y="43649"/>
                </a:lnTo>
                <a:lnTo>
                  <a:pt x="215074" y="53632"/>
                </a:lnTo>
                <a:lnTo>
                  <a:pt x="225056" y="60363"/>
                </a:lnTo>
                <a:lnTo>
                  <a:pt x="237274" y="62826"/>
                </a:lnTo>
                <a:lnTo>
                  <a:pt x="249504" y="60363"/>
                </a:lnTo>
                <a:lnTo>
                  <a:pt x="259486" y="53632"/>
                </a:lnTo>
                <a:lnTo>
                  <a:pt x="266230" y="43649"/>
                </a:lnTo>
                <a:lnTo>
                  <a:pt x="268693" y="31419"/>
                </a:lnTo>
                <a:close/>
              </a:path>
              <a:path w="474980" h="474980">
                <a:moveTo>
                  <a:pt x="295148" y="262432"/>
                </a:moveTo>
                <a:lnTo>
                  <a:pt x="293027" y="254508"/>
                </a:lnTo>
                <a:lnTo>
                  <a:pt x="280631" y="247357"/>
                </a:lnTo>
                <a:lnTo>
                  <a:pt x="272707" y="249478"/>
                </a:lnTo>
                <a:lnTo>
                  <a:pt x="265544" y="261874"/>
                </a:lnTo>
                <a:lnTo>
                  <a:pt x="267677" y="269798"/>
                </a:lnTo>
                <a:lnTo>
                  <a:pt x="273875" y="273380"/>
                </a:lnTo>
                <a:lnTo>
                  <a:pt x="280073" y="276961"/>
                </a:lnTo>
                <a:lnTo>
                  <a:pt x="287985" y="274828"/>
                </a:lnTo>
                <a:lnTo>
                  <a:pt x="295148" y="262432"/>
                </a:lnTo>
                <a:close/>
              </a:path>
              <a:path w="474980" h="474980">
                <a:moveTo>
                  <a:pt x="295148" y="212153"/>
                </a:moveTo>
                <a:lnTo>
                  <a:pt x="287985" y="199758"/>
                </a:lnTo>
                <a:lnTo>
                  <a:pt x="280073" y="197624"/>
                </a:lnTo>
                <a:lnTo>
                  <a:pt x="267677" y="204774"/>
                </a:lnTo>
                <a:lnTo>
                  <a:pt x="265557" y="212699"/>
                </a:lnTo>
                <a:lnTo>
                  <a:pt x="272707" y="225107"/>
                </a:lnTo>
                <a:lnTo>
                  <a:pt x="280631" y="227228"/>
                </a:lnTo>
                <a:lnTo>
                  <a:pt x="286829" y="223647"/>
                </a:lnTo>
                <a:lnTo>
                  <a:pt x="293027" y="220065"/>
                </a:lnTo>
                <a:lnTo>
                  <a:pt x="295148" y="212153"/>
                </a:lnTo>
                <a:close/>
              </a:path>
              <a:path w="474980" h="474980">
                <a:moveTo>
                  <a:pt x="344893" y="153225"/>
                </a:moveTo>
                <a:lnTo>
                  <a:pt x="343179" y="144360"/>
                </a:lnTo>
                <a:lnTo>
                  <a:pt x="338010" y="136575"/>
                </a:lnTo>
                <a:lnTo>
                  <a:pt x="330212" y="131394"/>
                </a:lnTo>
                <a:lnTo>
                  <a:pt x="321348" y="129667"/>
                </a:lnTo>
                <a:lnTo>
                  <a:pt x="312483" y="131394"/>
                </a:lnTo>
                <a:lnTo>
                  <a:pt x="304698" y="136575"/>
                </a:lnTo>
                <a:lnTo>
                  <a:pt x="299516" y="144360"/>
                </a:lnTo>
                <a:lnTo>
                  <a:pt x="297789" y="153225"/>
                </a:lnTo>
                <a:lnTo>
                  <a:pt x="299516" y="162090"/>
                </a:lnTo>
                <a:lnTo>
                  <a:pt x="304698" y="169887"/>
                </a:lnTo>
                <a:lnTo>
                  <a:pt x="312483" y="175056"/>
                </a:lnTo>
                <a:lnTo>
                  <a:pt x="321348" y="176784"/>
                </a:lnTo>
                <a:lnTo>
                  <a:pt x="330212" y="175056"/>
                </a:lnTo>
                <a:lnTo>
                  <a:pt x="338010" y="169887"/>
                </a:lnTo>
                <a:lnTo>
                  <a:pt x="343179" y="162090"/>
                </a:lnTo>
                <a:lnTo>
                  <a:pt x="344893" y="153225"/>
                </a:lnTo>
                <a:close/>
              </a:path>
              <a:path w="474980" h="474980">
                <a:moveTo>
                  <a:pt x="344906" y="321348"/>
                </a:moveTo>
                <a:lnTo>
                  <a:pt x="343179" y="312496"/>
                </a:lnTo>
                <a:lnTo>
                  <a:pt x="337997" y="304698"/>
                </a:lnTo>
                <a:lnTo>
                  <a:pt x="330212" y="299529"/>
                </a:lnTo>
                <a:lnTo>
                  <a:pt x="321348" y="297802"/>
                </a:lnTo>
                <a:lnTo>
                  <a:pt x="312483" y="299529"/>
                </a:lnTo>
                <a:lnTo>
                  <a:pt x="304698" y="304698"/>
                </a:lnTo>
                <a:lnTo>
                  <a:pt x="299516" y="312496"/>
                </a:lnTo>
                <a:lnTo>
                  <a:pt x="297802" y="321348"/>
                </a:lnTo>
                <a:lnTo>
                  <a:pt x="299516" y="330212"/>
                </a:lnTo>
                <a:lnTo>
                  <a:pt x="304698" y="338010"/>
                </a:lnTo>
                <a:lnTo>
                  <a:pt x="312483" y="343179"/>
                </a:lnTo>
                <a:lnTo>
                  <a:pt x="321348" y="344906"/>
                </a:lnTo>
                <a:lnTo>
                  <a:pt x="330212" y="343179"/>
                </a:lnTo>
                <a:lnTo>
                  <a:pt x="337997" y="338010"/>
                </a:lnTo>
                <a:lnTo>
                  <a:pt x="343179" y="330212"/>
                </a:lnTo>
                <a:lnTo>
                  <a:pt x="344906" y="321348"/>
                </a:lnTo>
                <a:close/>
              </a:path>
              <a:path w="474980" h="474980">
                <a:moveTo>
                  <a:pt x="371398" y="411695"/>
                </a:moveTo>
                <a:lnTo>
                  <a:pt x="367423" y="399872"/>
                </a:lnTo>
                <a:lnTo>
                  <a:pt x="359168" y="390525"/>
                </a:lnTo>
                <a:lnTo>
                  <a:pt x="348348" y="385241"/>
                </a:lnTo>
                <a:lnTo>
                  <a:pt x="336346" y="384403"/>
                </a:lnTo>
                <a:lnTo>
                  <a:pt x="324523" y="388391"/>
                </a:lnTo>
                <a:lnTo>
                  <a:pt x="315163" y="396633"/>
                </a:lnTo>
                <a:lnTo>
                  <a:pt x="309880" y="407454"/>
                </a:lnTo>
                <a:lnTo>
                  <a:pt x="309054" y="419468"/>
                </a:lnTo>
                <a:lnTo>
                  <a:pt x="313016" y="431292"/>
                </a:lnTo>
                <a:lnTo>
                  <a:pt x="321271" y="440639"/>
                </a:lnTo>
                <a:lnTo>
                  <a:pt x="332092" y="445922"/>
                </a:lnTo>
                <a:lnTo>
                  <a:pt x="344106" y="446760"/>
                </a:lnTo>
                <a:lnTo>
                  <a:pt x="355917" y="442785"/>
                </a:lnTo>
                <a:lnTo>
                  <a:pt x="365277" y="434530"/>
                </a:lnTo>
                <a:lnTo>
                  <a:pt x="370560" y="423710"/>
                </a:lnTo>
                <a:lnTo>
                  <a:pt x="371398" y="411695"/>
                </a:lnTo>
                <a:close/>
              </a:path>
              <a:path w="474980" h="474980">
                <a:moveTo>
                  <a:pt x="371398" y="62877"/>
                </a:moveTo>
                <a:lnTo>
                  <a:pt x="370560" y="50863"/>
                </a:lnTo>
                <a:lnTo>
                  <a:pt x="365277" y="40055"/>
                </a:lnTo>
                <a:lnTo>
                  <a:pt x="355930" y="31800"/>
                </a:lnTo>
                <a:lnTo>
                  <a:pt x="344106" y="27825"/>
                </a:lnTo>
                <a:lnTo>
                  <a:pt x="332092" y="28663"/>
                </a:lnTo>
                <a:lnTo>
                  <a:pt x="321271" y="33934"/>
                </a:lnTo>
                <a:lnTo>
                  <a:pt x="313029" y="43294"/>
                </a:lnTo>
                <a:lnTo>
                  <a:pt x="309054" y="55118"/>
                </a:lnTo>
                <a:lnTo>
                  <a:pt x="309892" y="67132"/>
                </a:lnTo>
                <a:lnTo>
                  <a:pt x="315163" y="77952"/>
                </a:lnTo>
                <a:lnTo>
                  <a:pt x="324523" y="86194"/>
                </a:lnTo>
                <a:lnTo>
                  <a:pt x="336346" y="90170"/>
                </a:lnTo>
                <a:lnTo>
                  <a:pt x="348348" y="89331"/>
                </a:lnTo>
                <a:lnTo>
                  <a:pt x="359168" y="84061"/>
                </a:lnTo>
                <a:lnTo>
                  <a:pt x="367423" y="74701"/>
                </a:lnTo>
                <a:lnTo>
                  <a:pt x="371398" y="62877"/>
                </a:lnTo>
                <a:close/>
              </a:path>
              <a:path w="474980" h="474980">
                <a:moveTo>
                  <a:pt x="379717" y="237286"/>
                </a:moveTo>
                <a:lnTo>
                  <a:pt x="377863" y="228117"/>
                </a:lnTo>
                <a:lnTo>
                  <a:pt x="372821" y="220637"/>
                </a:lnTo>
                <a:lnTo>
                  <a:pt x="365340" y="215582"/>
                </a:lnTo>
                <a:lnTo>
                  <a:pt x="356171" y="213741"/>
                </a:lnTo>
                <a:lnTo>
                  <a:pt x="347002" y="215582"/>
                </a:lnTo>
                <a:lnTo>
                  <a:pt x="339509" y="220637"/>
                </a:lnTo>
                <a:lnTo>
                  <a:pt x="334467" y="228117"/>
                </a:lnTo>
                <a:lnTo>
                  <a:pt x="332625" y="237286"/>
                </a:lnTo>
                <a:lnTo>
                  <a:pt x="334467" y="246456"/>
                </a:lnTo>
                <a:lnTo>
                  <a:pt x="339509" y="253949"/>
                </a:lnTo>
                <a:lnTo>
                  <a:pt x="347002" y="258991"/>
                </a:lnTo>
                <a:lnTo>
                  <a:pt x="356171" y="260845"/>
                </a:lnTo>
                <a:lnTo>
                  <a:pt x="365340" y="258991"/>
                </a:lnTo>
                <a:lnTo>
                  <a:pt x="372821" y="253949"/>
                </a:lnTo>
                <a:lnTo>
                  <a:pt x="377863" y="246456"/>
                </a:lnTo>
                <a:lnTo>
                  <a:pt x="379717" y="237286"/>
                </a:lnTo>
                <a:close/>
              </a:path>
              <a:path w="474980" h="474980">
                <a:moveTo>
                  <a:pt x="446747" y="344106"/>
                </a:moveTo>
                <a:lnTo>
                  <a:pt x="445909" y="332092"/>
                </a:lnTo>
                <a:lnTo>
                  <a:pt x="440639" y="321284"/>
                </a:lnTo>
                <a:lnTo>
                  <a:pt x="431292" y="313029"/>
                </a:lnTo>
                <a:lnTo>
                  <a:pt x="419468" y="309054"/>
                </a:lnTo>
                <a:lnTo>
                  <a:pt x="407454" y="309892"/>
                </a:lnTo>
                <a:lnTo>
                  <a:pt x="396621" y="315175"/>
                </a:lnTo>
                <a:lnTo>
                  <a:pt x="388378" y="324523"/>
                </a:lnTo>
                <a:lnTo>
                  <a:pt x="384403" y="336346"/>
                </a:lnTo>
                <a:lnTo>
                  <a:pt x="385241" y="348361"/>
                </a:lnTo>
                <a:lnTo>
                  <a:pt x="390525" y="359181"/>
                </a:lnTo>
                <a:lnTo>
                  <a:pt x="399872" y="367423"/>
                </a:lnTo>
                <a:lnTo>
                  <a:pt x="411695" y="371398"/>
                </a:lnTo>
                <a:lnTo>
                  <a:pt x="423710" y="370560"/>
                </a:lnTo>
                <a:lnTo>
                  <a:pt x="434530" y="365290"/>
                </a:lnTo>
                <a:lnTo>
                  <a:pt x="442772" y="355930"/>
                </a:lnTo>
                <a:lnTo>
                  <a:pt x="446747" y="344106"/>
                </a:lnTo>
                <a:close/>
              </a:path>
              <a:path w="474980" h="474980">
                <a:moveTo>
                  <a:pt x="446747" y="130467"/>
                </a:moveTo>
                <a:lnTo>
                  <a:pt x="442772" y="118656"/>
                </a:lnTo>
                <a:lnTo>
                  <a:pt x="434530" y="109296"/>
                </a:lnTo>
                <a:lnTo>
                  <a:pt x="423710" y="104025"/>
                </a:lnTo>
                <a:lnTo>
                  <a:pt x="411695" y="103187"/>
                </a:lnTo>
                <a:lnTo>
                  <a:pt x="399872" y="107162"/>
                </a:lnTo>
                <a:lnTo>
                  <a:pt x="390525" y="115404"/>
                </a:lnTo>
                <a:lnTo>
                  <a:pt x="385241" y="126225"/>
                </a:lnTo>
                <a:lnTo>
                  <a:pt x="384403" y="138239"/>
                </a:lnTo>
                <a:lnTo>
                  <a:pt x="388378" y="150050"/>
                </a:lnTo>
                <a:lnTo>
                  <a:pt x="396633" y="159410"/>
                </a:lnTo>
                <a:lnTo>
                  <a:pt x="407454" y="164693"/>
                </a:lnTo>
                <a:lnTo>
                  <a:pt x="419455" y="165531"/>
                </a:lnTo>
                <a:lnTo>
                  <a:pt x="431279" y="161556"/>
                </a:lnTo>
                <a:lnTo>
                  <a:pt x="440639" y="153301"/>
                </a:lnTo>
                <a:lnTo>
                  <a:pt x="445909" y="142481"/>
                </a:lnTo>
                <a:lnTo>
                  <a:pt x="446747" y="130467"/>
                </a:lnTo>
                <a:close/>
              </a:path>
              <a:path w="474980" h="474980">
                <a:moveTo>
                  <a:pt x="474573" y="237286"/>
                </a:moveTo>
                <a:lnTo>
                  <a:pt x="472109" y="225069"/>
                </a:lnTo>
                <a:lnTo>
                  <a:pt x="465366" y="215087"/>
                </a:lnTo>
                <a:lnTo>
                  <a:pt x="455383" y="208356"/>
                </a:lnTo>
                <a:lnTo>
                  <a:pt x="443153" y="205879"/>
                </a:lnTo>
                <a:lnTo>
                  <a:pt x="430936" y="208356"/>
                </a:lnTo>
                <a:lnTo>
                  <a:pt x="420941" y="215087"/>
                </a:lnTo>
                <a:lnTo>
                  <a:pt x="414210" y="225069"/>
                </a:lnTo>
                <a:lnTo>
                  <a:pt x="411746" y="237286"/>
                </a:lnTo>
                <a:lnTo>
                  <a:pt x="414210" y="249516"/>
                </a:lnTo>
                <a:lnTo>
                  <a:pt x="420941" y="259499"/>
                </a:lnTo>
                <a:lnTo>
                  <a:pt x="430936" y="266230"/>
                </a:lnTo>
                <a:lnTo>
                  <a:pt x="443153" y="268693"/>
                </a:lnTo>
                <a:lnTo>
                  <a:pt x="455383" y="266230"/>
                </a:lnTo>
                <a:lnTo>
                  <a:pt x="465366" y="259499"/>
                </a:lnTo>
                <a:lnTo>
                  <a:pt x="472109" y="249516"/>
                </a:lnTo>
                <a:lnTo>
                  <a:pt x="474573" y="237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0FACAF5E-78EB-113A-31FE-2EAB2FFC2CC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6483323" y="981309"/>
            <a:ext cx="5422519" cy="5421709"/>
          </a:xfrm>
          <a:prstGeom prst="ellipse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251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py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759" y="1153525"/>
            <a:ext cx="5299229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Slide Title 40pt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 18pt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D6C190B-0185-73FD-A7E2-1D2F1C5DA49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5999" y="782150"/>
            <a:ext cx="5795963" cy="5778987"/>
          </a:xfrm>
          <a:custGeom>
            <a:avLst/>
            <a:gdLst>
              <a:gd name="connsiteX0" fmla="*/ 110841 w 5795963"/>
              <a:gd name="connsiteY0" fmla="*/ 0 h 5778987"/>
              <a:gd name="connsiteX1" fmla="*/ 5685122 w 5795963"/>
              <a:gd name="connsiteY1" fmla="*/ 0 h 5778987"/>
              <a:gd name="connsiteX2" fmla="*/ 5795963 w 5795963"/>
              <a:gd name="connsiteY2" fmla="*/ 110841 h 5778987"/>
              <a:gd name="connsiteX3" fmla="*/ 5795963 w 5795963"/>
              <a:gd name="connsiteY3" fmla="*/ 5668146 h 5778987"/>
              <a:gd name="connsiteX4" fmla="*/ 5685122 w 5795963"/>
              <a:gd name="connsiteY4" fmla="*/ 5778987 h 5778987"/>
              <a:gd name="connsiteX5" fmla="*/ 110841 w 5795963"/>
              <a:gd name="connsiteY5" fmla="*/ 5778987 h 5778987"/>
              <a:gd name="connsiteX6" fmla="*/ 0 w 5795963"/>
              <a:gd name="connsiteY6" fmla="*/ 5668146 h 5778987"/>
              <a:gd name="connsiteX7" fmla="*/ 0 w 5795963"/>
              <a:gd name="connsiteY7" fmla="*/ 110841 h 5778987"/>
              <a:gd name="connsiteX8" fmla="*/ 110841 w 5795963"/>
              <a:gd name="connsiteY8" fmla="*/ 0 h 577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95963" h="5778987">
                <a:moveTo>
                  <a:pt x="110841" y="0"/>
                </a:moveTo>
                <a:lnTo>
                  <a:pt x="5685122" y="0"/>
                </a:lnTo>
                <a:cubicBezTo>
                  <a:pt x="5746338" y="0"/>
                  <a:pt x="5795963" y="49625"/>
                  <a:pt x="5795963" y="110841"/>
                </a:cubicBezTo>
                <a:lnTo>
                  <a:pt x="5795963" y="5668146"/>
                </a:lnTo>
                <a:cubicBezTo>
                  <a:pt x="5795963" y="5729362"/>
                  <a:pt x="5746338" y="5778987"/>
                  <a:pt x="5685122" y="5778987"/>
                </a:cubicBezTo>
                <a:lnTo>
                  <a:pt x="110841" y="5778987"/>
                </a:lnTo>
                <a:cubicBezTo>
                  <a:pt x="49625" y="5778987"/>
                  <a:pt x="0" y="5729362"/>
                  <a:pt x="0" y="5668146"/>
                </a:cubicBezTo>
                <a:lnTo>
                  <a:pt x="0" y="110841"/>
                </a:lnTo>
                <a:cubicBezTo>
                  <a:pt x="0" y="49625"/>
                  <a:pt x="49625" y="0"/>
                  <a:pt x="11084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9734846-0BFD-FDD7-C621-043B901E2D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59" y="2095500"/>
            <a:ext cx="5310187" cy="366395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 b="1"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>
              <a:defRPr sz="2200"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74169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13E909C-D1DC-74B6-E269-18545E9EB2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813" y="754161"/>
            <a:ext cx="11298685" cy="465103"/>
          </a:xfrm>
        </p:spPr>
        <p:txBody>
          <a:bodyPr/>
          <a:lstStyle>
            <a:lvl1pPr>
              <a:defRPr sz="2800" spc="-10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Image Title 28pt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F1DB9517-380B-E731-16C5-312AB7658FA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77813" y="1219264"/>
            <a:ext cx="5735076" cy="5341872"/>
          </a:xfrm>
          <a:prstGeom prst="roundRect">
            <a:avLst>
              <a:gd name="adj" fmla="val 1974"/>
            </a:avLst>
          </a:prstGeom>
          <a:noFill/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Picture Placeholder 18">
            <a:extLst>
              <a:ext uri="{FF2B5EF4-FFF2-40B4-BE49-F238E27FC236}">
                <a16:creationId xmlns:a16="http://schemas.microsoft.com/office/drawing/2014/main" id="{EB1C213F-A56B-0AEA-514F-CC7689297AF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156889" y="1219264"/>
            <a:ext cx="5735076" cy="5341872"/>
          </a:xfrm>
          <a:prstGeom prst="roundRect">
            <a:avLst>
              <a:gd name="adj" fmla="val 1974"/>
            </a:avLst>
          </a:prstGeom>
          <a:noFill/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3126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13E909C-D1DC-74B6-E269-18545E9EB2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813" y="754161"/>
            <a:ext cx="11298685" cy="465103"/>
          </a:xfrm>
        </p:spPr>
        <p:txBody>
          <a:bodyPr/>
          <a:lstStyle>
            <a:lvl1pPr>
              <a:defRPr sz="2800" spc="-10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Image Title 28pt</a:t>
            </a:r>
          </a:p>
        </p:txBody>
      </p:sp>
      <p:sp>
        <p:nvSpPr>
          <p:cNvPr id="2" name="Picture Placeholder 18">
            <a:extLst>
              <a:ext uri="{FF2B5EF4-FFF2-40B4-BE49-F238E27FC236}">
                <a16:creationId xmlns:a16="http://schemas.microsoft.com/office/drawing/2014/main" id="{B0481886-0F86-10A8-FD99-57320C3AE9E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217351" y="1219264"/>
            <a:ext cx="2795538" cy="2533692"/>
          </a:xfrm>
          <a:prstGeom prst="roundRect">
            <a:avLst>
              <a:gd name="adj" fmla="val 4054"/>
            </a:avLst>
          </a:prstGeom>
          <a:noFill/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EFC0E29-6A1E-59C5-A555-6F1E49483196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156888" y="1219264"/>
            <a:ext cx="5735076" cy="2533692"/>
          </a:xfrm>
          <a:prstGeom prst="roundRect">
            <a:avLst>
              <a:gd name="adj" fmla="val 4054"/>
            </a:avLst>
          </a:prstGeom>
          <a:noFill/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E57916C-1F65-A165-0AB0-3574033E5E4B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277813" y="1219264"/>
            <a:ext cx="2795538" cy="5341869"/>
          </a:xfrm>
          <a:prstGeom prst="roundRect">
            <a:avLst>
              <a:gd name="adj" fmla="val 3863"/>
            </a:avLst>
          </a:prstGeom>
          <a:noFill/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4450EE7-6FCD-8DA1-14D7-9DE8B5B5828F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217351" y="3896956"/>
            <a:ext cx="5735075" cy="2664179"/>
          </a:xfrm>
          <a:prstGeom prst="roundRect">
            <a:avLst>
              <a:gd name="adj" fmla="val 4054"/>
            </a:avLst>
          </a:prstGeom>
          <a:noFill/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Picture Placeholder 18">
            <a:extLst>
              <a:ext uri="{FF2B5EF4-FFF2-40B4-BE49-F238E27FC236}">
                <a16:creationId xmlns:a16="http://schemas.microsoft.com/office/drawing/2014/main" id="{4732D995-8790-A142-F826-EF8C92076FA6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096426" y="3896956"/>
            <a:ext cx="2795538" cy="2664179"/>
          </a:xfrm>
          <a:prstGeom prst="roundRect">
            <a:avLst>
              <a:gd name="adj" fmla="val 4054"/>
            </a:avLst>
          </a:prstGeom>
          <a:noFill/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4129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13E909C-D1DC-74B6-E269-18545E9EB2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813" y="754161"/>
            <a:ext cx="11298685" cy="465103"/>
          </a:xfrm>
        </p:spPr>
        <p:txBody>
          <a:bodyPr/>
          <a:lstStyle>
            <a:lvl1pPr>
              <a:defRPr sz="2800" spc="-10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Image Title 28pt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F1DB9517-380B-E731-16C5-312AB7658FA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77813" y="1219264"/>
            <a:ext cx="11614151" cy="5341872"/>
          </a:xfrm>
          <a:prstGeom prst="roundRect">
            <a:avLst>
              <a:gd name="adj" fmla="val 1974"/>
            </a:avLst>
          </a:prstGeom>
          <a:noFill/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3497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 +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200"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280170" y="115887"/>
            <a:ext cx="7345093" cy="2880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F1DB9517-380B-E731-16C5-312AB7658FA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0" y="510306"/>
            <a:ext cx="12192000" cy="634769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496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lumn Cop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D6047-A25C-7D70-1F8B-67AEFAF6A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60" y="1763713"/>
            <a:ext cx="5567927" cy="2065562"/>
          </a:xfrm>
          <a:prstGeom prst="roundRect">
            <a:avLst>
              <a:gd name="adj" fmla="val 4820"/>
            </a:avLst>
          </a:prstGeom>
          <a:solidFill>
            <a:schemeClr val="bg2"/>
          </a:solidFill>
        </p:spPr>
        <p:txBody>
          <a:bodyPr lIns="360000" tIns="360000" rIns="360000" bIns="360000" anchor="ctr"/>
          <a:lstStyle>
            <a:lvl1pPr algn="ctr">
              <a:defRPr>
                <a:latin typeface="+mn-lt"/>
              </a:defRPr>
            </a:lvl1pPr>
            <a:lvl2pPr algn="ctr"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algn="ctr">
              <a:defRPr sz="22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3"/>
            <a:r>
              <a:rPr lang="en-US"/>
              <a:t>Intro text 26pt </a:t>
            </a:r>
          </a:p>
          <a:p>
            <a:pPr lvl="4"/>
            <a:r>
              <a:rPr lang="en-US"/>
              <a:t>Bold Copy 15pt</a:t>
            </a:r>
          </a:p>
          <a:p>
            <a:pPr lvl="5"/>
            <a:r>
              <a:rPr lang="en-US"/>
              <a:t>Nested Bullet 15ptpt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bg1"/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9" y="1153525"/>
            <a:ext cx="7775729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[Section Title goes here]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0916EF3-F32B-36D6-870D-105D25A4893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190687" y="1763713"/>
            <a:ext cx="5567927" cy="2065562"/>
          </a:xfrm>
          <a:prstGeom prst="roundRect">
            <a:avLst>
              <a:gd name="adj" fmla="val 4820"/>
            </a:avLst>
          </a:prstGeom>
          <a:solidFill>
            <a:schemeClr val="accent4"/>
          </a:solidFill>
        </p:spPr>
        <p:txBody>
          <a:bodyPr lIns="360000" tIns="360000" rIns="360000" bIns="360000" anchor="ctr"/>
          <a:lstStyle>
            <a:lvl1pPr algn="ctr">
              <a:defRPr>
                <a:latin typeface="+mn-lt"/>
              </a:defRPr>
            </a:lvl1pPr>
            <a:lvl2pPr algn="ctr"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algn="ctr">
              <a:defRPr sz="22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3"/>
            <a:r>
              <a:rPr lang="en-US"/>
              <a:t>Intro text 26pt </a:t>
            </a:r>
          </a:p>
          <a:p>
            <a:pPr lvl="4"/>
            <a:r>
              <a:rPr lang="en-US"/>
              <a:t>Bold Copy 15pt</a:t>
            </a:r>
          </a:p>
          <a:p>
            <a:pPr lvl="5"/>
            <a:r>
              <a:rPr lang="en-US"/>
              <a:t>Nested Bullet 15ptpt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B66A822-F2EE-A387-37D3-4DEA44253A69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442760" y="3974360"/>
            <a:ext cx="5567927" cy="2065562"/>
          </a:xfrm>
          <a:prstGeom prst="roundRect">
            <a:avLst>
              <a:gd name="adj" fmla="val 4820"/>
            </a:avLst>
          </a:prstGeom>
          <a:solidFill>
            <a:schemeClr val="accent5"/>
          </a:solidFill>
        </p:spPr>
        <p:txBody>
          <a:bodyPr lIns="360000" tIns="360000" rIns="360000" bIns="360000" anchor="ctr"/>
          <a:lstStyle>
            <a:lvl1pPr algn="ctr">
              <a:defRPr>
                <a:latin typeface="+mn-lt"/>
              </a:defRPr>
            </a:lvl1pPr>
            <a:lvl2pPr algn="ctr"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algn="ctr">
              <a:defRPr sz="22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3"/>
            <a:r>
              <a:rPr lang="en-US"/>
              <a:t>Intro text 26pt </a:t>
            </a:r>
          </a:p>
          <a:p>
            <a:pPr lvl="4"/>
            <a:r>
              <a:rPr lang="en-US"/>
              <a:t>Bold Copy 15pt</a:t>
            </a:r>
          </a:p>
          <a:p>
            <a:pPr lvl="5"/>
            <a:r>
              <a:rPr lang="en-US"/>
              <a:t>Nested Bullet 15ptpt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D46D81F-3D77-5E1E-E8C0-7DF536F50CDD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190687" y="3974360"/>
            <a:ext cx="5567927" cy="2065562"/>
          </a:xfrm>
          <a:prstGeom prst="roundRect">
            <a:avLst>
              <a:gd name="adj" fmla="val 4820"/>
            </a:avLst>
          </a:prstGeom>
          <a:solidFill>
            <a:schemeClr val="accent3"/>
          </a:solidFill>
        </p:spPr>
        <p:txBody>
          <a:bodyPr lIns="360000" tIns="360000" rIns="360000" bIns="360000" anchor="ctr"/>
          <a:lstStyle>
            <a:lvl1pPr algn="ctr">
              <a:defRPr>
                <a:latin typeface="+mn-lt"/>
              </a:defRPr>
            </a:lvl1pPr>
            <a:lvl2pPr algn="ctr"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algn="ctr">
              <a:defRPr sz="22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3"/>
            <a:r>
              <a:rPr lang="en-US"/>
              <a:t>Intro text 26pt </a:t>
            </a:r>
          </a:p>
          <a:p>
            <a:pPr lvl="4"/>
            <a:r>
              <a:rPr lang="en-US"/>
              <a:t>Bold Copy 15pt</a:t>
            </a:r>
          </a:p>
          <a:p>
            <a:pPr lvl="5"/>
            <a:r>
              <a:rPr lang="en-US"/>
              <a:t>Nested Bullet 15ptpt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F657FC-3E5E-B57F-E0EF-3F539CE4D74B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22195" y="6089950"/>
            <a:ext cx="11327045" cy="471187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200"/>
              </a:spcAft>
              <a:defRPr sz="1000" b="1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2pPr>
            <a:lvl3pPr marL="87313" indent="-87313"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 sz="1000" b="0"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Source</a:t>
            </a:r>
          </a:p>
          <a:p>
            <a:pPr lvl="1"/>
            <a:r>
              <a:rPr lang="en-US"/>
              <a:t>Footnote</a:t>
            </a:r>
          </a:p>
          <a:p>
            <a:pPr lvl="2"/>
            <a:r>
              <a:rPr lang="en-US"/>
              <a:t>Numbered</a:t>
            </a:r>
          </a:p>
        </p:txBody>
      </p:sp>
    </p:spTree>
    <p:extLst>
      <p:ext uri="{BB962C8B-B14F-4D97-AF65-F5344CB8AC3E}">
        <p14:creationId xmlns:p14="http://schemas.microsoft.com/office/powerpoint/2010/main" val="2390106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53F0DE9-6E35-36A4-6D01-CA96336D5BC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sX0" fmla="*/ 539046 w 12192000"/>
              <a:gd name="csY0" fmla="*/ 2428875 h 6858000"/>
              <a:gd name="csX1" fmla="*/ 431800 w 12192000"/>
              <a:gd name="csY1" fmla="*/ 2536121 h 6858000"/>
              <a:gd name="csX2" fmla="*/ 431800 w 12192000"/>
              <a:gd name="csY2" fmla="*/ 6347392 h 6858000"/>
              <a:gd name="csX3" fmla="*/ 539046 w 12192000"/>
              <a:gd name="csY3" fmla="*/ 6454638 h 6858000"/>
              <a:gd name="csX4" fmla="*/ 9173280 w 12192000"/>
              <a:gd name="csY4" fmla="*/ 6454638 h 6858000"/>
              <a:gd name="csX5" fmla="*/ 9280526 w 12192000"/>
              <a:gd name="csY5" fmla="*/ 6347392 h 6858000"/>
              <a:gd name="csX6" fmla="*/ 9280526 w 12192000"/>
              <a:gd name="csY6" fmla="*/ 2536121 h 6858000"/>
              <a:gd name="csX7" fmla="*/ 9173280 w 12192000"/>
              <a:gd name="csY7" fmla="*/ 2428875 h 6858000"/>
              <a:gd name="csX8" fmla="*/ 0 w 12192000"/>
              <a:gd name="csY8" fmla="*/ 0 h 6858000"/>
              <a:gd name="csX9" fmla="*/ 12192000 w 12192000"/>
              <a:gd name="csY9" fmla="*/ 0 h 6858000"/>
              <a:gd name="csX10" fmla="*/ 12192000 w 12192000"/>
              <a:gd name="csY10" fmla="*/ 6858000 h 6858000"/>
              <a:gd name="csX11" fmla="*/ 0 w 12192000"/>
              <a:gd name="csY11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12192000" h="6858000">
                <a:moveTo>
                  <a:pt x="539046" y="2428875"/>
                </a:moveTo>
                <a:cubicBezTo>
                  <a:pt x="479816" y="2428875"/>
                  <a:pt x="431800" y="2476891"/>
                  <a:pt x="431800" y="2536121"/>
                </a:cubicBezTo>
                <a:lnTo>
                  <a:pt x="431800" y="6347392"/>
                </a:lnTo>
                <a:cubicBezTo>
                  <a:pt x="431800" y="6406622"/>
                  <a:pt x="479816" y="6454638"/>
                  <a:pt x="539046" y="6454638"/>
                </a:cubicBezTo>
                <a:lnTo>
                  <a:pt x="9173280" y="6454638"/>
                </a:lnTo>
                <a:cubicBezTo>
                  <a:pt x="9232510" y="6454638"/>
                  <a:pt x="9280526" y="6406622"/>
                  <a:pt x="9280526" y="6347392"/>
                </a:cubicBezTo>
                <a:lnTo>
                  <a:pt x="9280526" y="2536121"/>
                </a:lnTo>
                <a:cubicBezTo>
                  <a:pt x="9280526" y="2476891"/>
                  <a:pt x="9232510" y="2428875"/>
                  <a:pt x="9173280" y="2428875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</p:spPr>
        <p:txBody>
          <a:bodyPr wrap="square">
            <a:noAutofit/>
          </a:bodyPr>
          <a:lstStyle>
            <a:lvl1pPr algn="l">
              <a:spcBef>
                <a:spcPts val="0"/>
              </a:spcBef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br>
              <a:rPr lang="en-US" dirty="0"/>
            </a:br>
            <a:r>
              <a:rPr lang="en-US" dirty="0"/>
              <a:t>   This is a custom shape image placeholder. </a:t>
            </a:r>
            <a:br>
              <a:rPr lang="en-US" dirty="0"/>
            </a:br>
            <a:r>
              <a:rPr lang="en-US" dirty="0"/>
              <a:t>   Browse to image, paste image or drag and drop. </a:t>
            </a:r>
            <a:br>
              <a:rPr lang="en-US" dirty="0"/>
            </a:br>
            <a:r>
              <a:rPr lang="en-US" dirty="0"/>
              <a:t>   Reset slide to reset shape.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2670597-6755-37E6-5611-30798D4E1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5812" y="2762251"/>
            <a:ext cx="8140699" cy="1518086"/>
          </a:xfrm>
        </p:spPr>
        <p:txBody>
          <a:bodyPr/>
          <a:lstStyle>
            <a:lvl1pPr>
              <a:lnSpc>
                <a:spcPct val="72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</a:t>
            </a:r>
            <a:br>
              <a:rPr lang="en-US" dirty="0"/>
            </a:br>
            <a:r>
              <a:rPr lang="en-US" dirty="0"/>
              <a:t>style</a:t>
            </a:r>
          </a:p>
        </p:txBody>
      </p:sp>
      <p:sp>
        <p:nvSpPr>
          <p:cNvPr id="5" name="Text Placeholder 42">
            <a:extLst>
              <a:ext uri="{FF2B5EF4-FFF2-40B4-BE49-F238E27FC236}">
                <a16:creationId xmlns:a16="http://schemas.microsoft.com/office/drawing/2014/main" id="{1EA995AA-43C4-455F-70A2-AAD27EA097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6763" y="4760914"/>
            <a:ext cx="5329237" cy="944796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400" spc="-8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 sz="1800" spc="-40" baseline="0">
                <a:solidFill>
                  <a:schemeClr val="bg1"/>
                </a:solidFill>
              </a:defRPr>
            </a:lvl2pPr>
            <a:lvl3pPr>
              <a:lnSpc>
                <a:spcPct val="90000"/>
              </a:lnSpc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Presentation subtitle goes here over two lines if required.</a:t>
            </a:r>
          </a:p>
        </p:txBody>
      </p:sp>
      <p:sp>
        <p:nvSpPr>
          <p:cNvPr id="6" name="Text Placeholder 44">
            <a:extLst>
              <a:ext uri="{FF2B5EF4-FFF2-40B4-BE49-F238E27FC236}">
                <a16:creationId xmlns:a16="http://schemas.microsoft.com/office/drawing/2014/main" id="{2BE112C2-7135-E7AA-96CD-00247DF94D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6762" y="5695792"/>
            <a:ext cx="5329237" cy="433616"/>
          </a:xfrm>
        </p:spPr>
        <p:txBody>
          <a:bodyPr anchor="b"/>
          <a:lstStyle>
            <a:lvl1pPr>
              <a:lnSpc>
                <a:spcPct val="100000"/>
              </a:lnSpc>
              <a:spcAft>
                <a:spcPts val="600"/>
              </a:spcAft>
              <a:defRPr sz="2000" spc="-40" baseline="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buNone/>
              <a:defRPr sz="1200" cap="all" spc="30" baseline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3B75748-74B3-1BD5-4726-0F046B2022A3}"/>
              </a:ext>
            </a:extLst>
          </p:cNvPr>
          <p:cNvCxnSpPr/>
          <p:nvPr userDrawn="1"/>
        </p:nvCxnSpPr>
        <p:spPr>
          <a:xfrm>
            <a:off x="752300" y="4520625"/>
            <a:ext cx="81407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4726BA1-FA6F-6D12-8ADC-C30F775413D7}"/>
              </a:ext>
            </a:extLst>
          </p:cNvPr>
          <p:cNvGrpSpPr/>
          <p:nvPr userDrawn="1"/>
        </p:nvGrpSpPr>
        <p:grpSpPr>
          <a:xfrm>
            <a:off x="6441163" y="5754822"/>
            <a:ext cx="2451837" cy="413565"/>
            <a:chOff x="6346893" y="5867946"/>
            <a:chExt cx="2451837" cy="413565"/>
          </a:xfrm>
        </p:grpSpPr>
        <p:sp>
          <p:nvSpPr>
            <p:cNvPr id="16" name="object 8">
              <a:extLst>
                <a:ext uri="{FF2B5EF4-FFF2-40B4-BE49-F238E27FC236}">
                  <a16:creationId xmlns:a16="http://schemas.microsoft.com/office/drawing/2014/main" id="{1E5400A1-6698-AE69-A145-A0525BC418BC}"/>
                </a:ext>
              </a:extLst>
            </p:cNvPr>
            <p:cNvSpPr/>
            <p:nvPr/>
          </p:nvSpPr>
          <p:spPr>
            <a:xfrm>
              <a:off x="6828645" y="5947946"/>
              <a:ext cx="1083187" cy="251832"/>
            </a:xfrm>
            <a:custGeom>
              <a:avLst/>
              <a:gdLst/>
              <a:ahLst/>
              <a:cxnLst/>
              <a:rect l="l" t="t" r="r" b="b"/>
              <a:pathLst>
                <a:path w="1786255" h="415290">
                  <a:moveTo>
                    <a:pt x="56364" y="7183"/>
                  </a:moveTo>
                  <a:lnTo>
                    <a:pt x="0" y="7183"/>
                  </a:lnTo>
                  <a:lnTo>
                    <a:pt x="0" y="244840"/>
                  </a:lnTo>
                  <a:lnTo>
                    <a:pt x="4116" y="300816"/>
                  </a:lnTo>
                  <a:lnTo>
                    <a:pt x="16721" y="344480"/>
                  </a:lnTo>
                  <a:lnTo>
                    <a:pt x="38200" y="376784"/>
                  </a:lnTo>
                  <a:lnTo>
                    <a:pt x="109316" y="411120"/>
                  </a:lnTo>
                  <a:lnTo>
                    <a:pt x="159722" y="415055"/>
                  </a:lnTo>
                  <a:lnTo>
                    <a:pt x="212167" y="410254"/>
                  </a:lnTo>
                  <a:lnTo>
                    <a:pt x="253389" y="395812"/>
                  </a:lnTo>
                  <a:lnTo>
                    <a:pt x="284141" y="371668"/>
                  </a:lnTo>
                  <a:lnTo>
                    <a:pt x="287398" y="366418"/>
                  </a:lnTo>
                  <a:lnTo>
                    <a:pt x="159722" y="366418"/>
                  </a:lnTo>
                  <a:lnTo>
                    <a:pt x="111865" y="359484"/>
                  </a:lnTo>
                  <a:lnTo>
                    <a:pt x="79858" y="338302"/>
                  </a:lnTo>
                  <a:lnTo>
                    <a:pt x="61945" y="302299"/>
                  </a:lnTo>
                  <a:lnTo>
                    <a:pt x="56364" y="250903"/>
                  </a:lnTo>
                  <a:lnTo>
                    <a:pt x="56364" y="7183"/>
                  </a:lnTo>
                  <a:close/>
                </a:path>
                <a:path w="1786255" h="415290">
                  <a:moveTo>
                    <a:pt x="321100" y="7183"/>
                  </a:moveTo>
                  <a:lnTo>
                    <a:pt x="264724" y="7183"/>
                  </a:lnTo>
                  <a:lnTo>
                    <a:pt x="264724" y="244840"/>
                  </a:lnTo>
                  <a:lnTo>
                    <a:pt x="259120" y="297170"/>
                  </a:lnTo>
                  <a:lnTo>
                    <a:pt x="241029" y="335259"/>
                  </a:lnTo>
                  <a:lnTo>
                    <a:pt x="208535" y="358532"/>
                  </a:lnTo>
                  <a:lnTo>
                    <a:pt x="159722" y="366418"/>
                  </a:lnTo>
                  <a:lnTo>
                    <a:pt x="287398" y="366418"/>
                  </a:lnTo>
                  <a:lnTo>
                    <a:pt x="305175" y="337760"/>
                  </a:lnTo>
                  <a:lnTo>
                    <a:pt x="317244" y="294028"/>
                  </a:lnTo>
                  <a:lnTo>
                    <a:pt x="321100" y="240411"/>
                  </a:lnTo>
                  <a:lnTo>
                    <a:pt x="321100" y="7183"/>
                  </a:lnTo>
                  <a:close/>
                </a:path>
                <a:path w="1786255" h="415290">
                  <a:moveTo>
                    <a:pt x="449860" y="7183"/>
                  </a:moveTo>
                  <a:lnTo>
                    <a:pt x="393485" y="7183"/>
                  </a:lnTo>
                  <a:lnTo>
                    <a:pt x="393485" y="407861"/>
                  </a:lnTo>
                  <a:lnTo>
                    <a:pt x="449860" y="407861"/>
                  </a:lnTo>
                  <a:lnTo>
                    <a:pt x="449860" y="281855"/>
                  </a:lnTo>
                  <a:lnTo>
                    <a:pt x="512863" y="212223"/>
                  </a:lnTo>
                  <a:lnTo>
                    <a:pt x="580177" y="212223"/>
                  </a:lnTo>
                  <a:lnTo>
                    <a:pt x="577840" y="208904"/>
                  </a:lnTo>
                  <a:lnTo>
                    <a:pt x="449860" y="208904"/>
                  </a:lnTo>
                  <a:lnTo>
                    <a:pt x="449860" y="7183"/>
                  </a:lnTo>
                  <a:close/>
                </a:path>
                <a:path w="1786255" h="415290">
                  <a:moveTo>
                    <a:pt x="580177" y="212223"/>
                  </a:moveTo>
                  <a:lnTo>
                    <a:pt x="512863" y="212223"/>
                  </a:lnTo>
                  <a:lnTo>
                    <a:pt x="650482" y="407861"/>
                  </a:lnTo>
                  <a:lnTo>
                    <a:pt x="717915" y="407861"/>
                  </a:lnTo>
                  <a:lnTo>
                    <a:pt x="580177" y="212223"/>
                  </a:lnTo>
                  <a:close/>
                </a:path>
                <a:path w="1786255" h="415290">
                  <a:moveTo>
                    <a:pt x="700784" y="7183"/>
                  </a:moveTo>
                  <a:lnTo>
                    <a:pt x="630588" y="7183"/>
                  </a:lnTo>
                  <a:lnTo>
                    <a:pt x="449860" y="208904"/>
                  </a:lnTo>
                  <a:lnTo>
                    <a:pt x="577840" y="208904"/>
                  </a:lnTo>
                  <a:lnTo>
                    <a:pt x="550998" y="170780"/>
                  </a:lnTo>
                  <a:lnTo>
                    <a:pt x="700784" y="7183"/>
                  </a:lnTo>
                  <a:close/>
                </a:path>
                <a:path w="1786255" h="415290">
                  <a:moveTo>
                    <a:pt x="906359" y="0"/>
                  </a:moveTo>
                  <a:lnTo>
                    <a:pt x="860544" y="4952"/>
                  </a:lnTo>
                  <a:lnTo>
                    <a:pt x="820133" y="19321"/>
                  </a:lnTo>
                  <a:lnTo>
                    <a:pt x="785725" y="42372"/>
                  </a:lnTo>
                  <a:lnTo>
                    <a:pt x="757919" y="73369"/>
                  </a:lnTo>
                  <a:lnTo>
                    <a:pt x="737316" y="111579"/>
                  </a:lnTo>
                  <a:lnTo>
                    <a:pt x="724514" y="156265"/>
                  </a:lnTo>
                  <a:lnTo>
                    <a:pt x="720114" y="206695"/>
                  </a:lnTo>
                  <a:lnTo>
                    <a:pt x="724153" y="256521"/>
                  </a:lnTo>
                  <a:lnTo>
                    <a:pt x="736051" y="301175"/>
                  </a:lnTo>
                  <a:lnTo>
                    <a:pt x="755481" y="339748"/>
                  </a:lnTo>
                  <a:lnTo>
                    <a:pt x="782113" y="371332"/>
                  </a:lnTo>
                  <a:lnTo>
                    <a:pt x="815619" y="395016"/>
                  </a:lnTo>
                  <a:lnTo>
                    <a:pt x="855671" y="409894"/>
                  </a:lnTo>
                  <a:lnTo>
                    <a:pt x="901941" y="415055"/>
                  </a:lnTo>
                  <a:lnTo>
                    <a:pt x="951607" y="409519"/>
                  </a:lnTo>
                  <a:lnTo>
                    <a:pt x="995412" y="393053"/>
                  </a:lnTo>
                  <a:lnTo>
                    <a:pt x="1029522" y="367528"/>
                  </a:lnTo>
                  <a:lnTo>
                    <a:pt x="905249" y="367528"/>
                  </a:lnTo>
                  <a:lnTo>
                    <a:pt x="863324" y="360564"/>
                  </a:lnTo>
                  <a:lnTo>
                    <a:pt x="828083" y="340202"/>
                  </a:lnTo>
                  <a:lnTo>
                    <a:pt x="801039" y="307239"/>
                  </a:lnTo>
                  <a:lnTo>
                    <a:pt x="783703" y="262472"/>
                  </a:lnTo>
                  <a:lnTo>
                    <a:pt x="777588" y="206695"/>
                  </a:lnTo>
                  <a:lnTo>
                    <a:pt x="783902" y="150243"/>
                  </a:lnTo>
                  <a:lnTo>
                    <a:pt x="801569" y="105782"/>
                  </a:lnTo>
                  <a:lnTo>
                    <a:pt x="828680" y="73630"/>
                  </a:lnTo>
                  <a:lnTo>
                    <a:pt x="863326" y="54106"/>
                  </a:lnTo>
                  <a:lnTo>
                    <a:pt x="903595" y="47527"/>
                  </a:lnTo>
                  <a:lnTo>
                    <a:pt x="1027140" y="47527"/>
                  </a:lnTo>
                  <a:lnTo>
                    <a:pt x="995829" y="22797"/>
                  </a:lnTo>
                  <a:lnTo>
                    <a:pt x="953853" y="5801"/>
                  </a:lnTo>
                  <a:lnTo>
                    <a:pt x="906359" y="0"/>
                  </a:lnTo>
                  <a:close/>
                </a:path>
                <a:path w="1786255" h="415290">
                  <a:moveTo>
                    <a:pt x="1075475" y="280200"/>
                  </a:moveTo>
                  <a:lnTo>
                    <a:pt x="1020754" y="280200"/>
                  </a:lnTo>
                  <a:lnTo>
                    <a:pt x="1006364" y="315526"/>
                  </a:lnTo>
                  <a:lnTo>
                    <a:pt x="982281" y="343136"/>
                  </a:lnTo>
                  <a:lnTo>
                    <a:pt x="948559" y="361110"/>
                  </a:lnTo>
                  <a:lnTo>
                    <a:pt x="905249" y="367528"/>
                  </a:lnTo>
                  <a:lnTo>
                    <a:pt x="1029522" y="367528"/>
                  </a:lnTo>
                  <a:lnTo>
                    <a:pt x="1031738" y="365869"/>
                  </a:lnTo>
                  <a:lnTo>
                    <a:pt x="1058965" y="328181"/>
                  </a:lnTo>
                  <a:lnTo>
                    <a:pt x="1075475" y="280200"/>
                  </a:lnTo>
                  <a:close/>
                </a:path>
                <a:path w="1786255" h="415290">
                  <a:moveTo>
                    <a:pt x="1027140" y="47527"/>
                  </a:moveTo>
                  <a:lnTo>
                    <a:pt x="903595" y="47527"/>
                  </a:lnTo>
                  <a:lnTo>
                    <a:pt x="946750" y="54106"/>
                  </a:lnTo>
                  <a:lnTo>
                    <a:pt x="980553" y="72330"/>
                  </a:lnTo>
                  <a:lnTo>
                    <a:pt x="1004627" y="99988"/>
                  </a:lnTo>
                  <a:lnTo>
                    <a:pt x="1018544" y="134844"/>
                  </a:lnTo>
                  <a:lnTo>
                    <a:pt x="1073265" y="134844"/>
                  </a:lnTo>
                  <a:lnTo>
                    <a:pt x="1057074" y="87929"/>
                  </a:lnTo>
                  <a:lnTo>
                    <a:pt x="1030749" y="50377"/>
                  </a:lnTo>
                  <a:lnTo>
                    <a:pt x="1027140" y="47527"/>
                  </a:lnTo>
                  <a:close/>
                </a:path>
                <a:path w="1786255" h="415290">
                  <a:moveTo>
                    <a:pt x="1401548" y="7183"/>
                  </a:moveTo>
                  <a:lnTo>
                    <a:pt x="1129640" y="7183"/>
                  </a:lnTo>
                  <a:lnTo>
                    <a:pt x="1129640" y="407861"/>
                  </a:lnTo>
                  <a:lnTo>
                    <a:pt x="1401548" y="407861"/>
                  </a:lnTo>
                  <a:lnTo>
                    <a:pt x="1401548" y="359235"/>
                  </a:lnTo>
                  <a:lnTo>
                    <a:pt x="1186005" y="359235"/>
                  </a:lnTo>
                  <a:lnTo>
                    <a:pt x="1186005" y="226035"/>
                  </a:lnTo>
                  <a:lnTo>
                    <a:pt x="1388837" y="226035"/>
                  </a:lnTo>
                  <a:lnTo>
                    <a:pt x="1388837" y="177408"/>
                  </a:lnTo>
                  <a:lnTo>
                    <a:pt x="1186005" y="177408"/>
                  </a:lnTo>
                  <a:lnTo>
                    <a:pt x="1186005" y="55820"/>
                  </a:lnTo>
                  <a:lnTo>
                    <a:pt x="1401548" y="55820"/>
                  </a:lnTo>
                  <a:lnTo>
                    <a:pt x="1401548" y="7183"/>
                  </a:lnTo>
                  <a:close/>
                </a:path>
                <a:path w="1786255" h="415290">
                  <a:moveTo>
                    <a:pt x="1519262" y="7183"/>
                  </a:moveTo>
                  <a:lnTo>
                    <a:pt x="1462887" y="7183"/>
                  </a:lnTo>
                  <a:lnTo>
                    <a:pt x="1462887" y="407861"/>
                  </a:lnTo>
                  <a:lnTo>
                    <a:pt x="1519262" y="407861"/>
                  </a:lnTo>
                  <a:lnTo>
                    <a:pt x="1519262" y="226035"/>
                  </a:lnTo>
                  <a:lnTo>
                    <a:pt x="1786196" y="226035"/>
                  </a:lnTo>
                  <a:lnTo>
                    <a:pt x="1786196" y="177408"/>
                  </a:lnTo>
                  <a:lnTo>
                    <a:pt x="1519262" y="177408"/>
                  </a:lnTo>
                  <a:lnTo>
                    <a:pt x="1519262" y="7183"/>
                  </a:lnTo>
                  <a:close/>
                </a:path>
                <a:path w="1786255" h="415290">
                  <a:moveTo>
                    <a:pt x="1786196" y="226035"/>
                  </a:moveTo>
                  <a:lnTo>
                    <a:pt x="1729832" y="226035"/>
                  </a:lnTo>
                  <a:lnTo>
                    <a:pt x="1729832" y="407861"/>
                  </a:lnTo>
                  <a:lnTo>
                    <a:pt x="1786196" y="407861"/>
                  </a:lnTo>
                  <a:lnTo>
                    <a:pt x="1786196" y="226035"/>
                  </a:lnTo>
                  <a:close/>
                </a:path>
                <a:path w="1786255" h="415290">
                  <a:moveTo>
                    <a:pt x="1786196" y="7183"/>
                  </a:moveTo>
                  <a:lnTo>
                    <a:pt x="1729832" y="7183"/>
                  </a:lnTo>
                  <a:lnTo>
                    <a:pt x="1729832" y="177408"/>
                  </a:lnTo>
                  <a:lnTo>
                    <a:pt x="1786196" y="177408"/>
                  </a:lnTo>
                  <a:lnTo>
                    <a:pt x="1786196" y="71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9">
              <a:extLst>
                <a:ext uri="{FF2B5EF4-FFF2-40B4-BE49-F238E27FC236}">
                  <a16:creationId xmlns:a16="http://schemas.microsoft.com/office/drawing/2014/main" id="{CCC023B5-BFAE-0FCC-308D-7AC2BA69218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26307" y="5867946"/>
              <a:ext cx="54739" cy="54745"/>
            </a:xfrm>
            <a:prstGeom prst="rect">
              <a:avLst/>
            </a:prstGeom>
          </p:spPr>
        </p:pic>
        <p:pic>
          <p:nvPicPr>
            <p:cNvPr id="18" name="object 10">
              <a:extLst>
                <a:ext uri="{FF2B5EF4-FFF2-40B4-BE49-F238E27FC236}">
                  <a16:creationId xmlns:a16="http://schemas.microsoft.com/office/drawing/2014/main" id="{3DF6C9EA-67CB-70DB-57F0-7AC61D9FACF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26307" y="6226766"/>
              <a:ext cx="54739" cy="54745"/>
            </a:xfrm>
            <a:prstGeom prst="rect">
              <a:avLst/>
            </a:prstGeom>
          </p:spPr>
        </p:pic>
        <p:sp>
          <p:nvSpPr>
            <p:cNvPr id="19" name="object 11">
              <a:extLst>
                <a:ext uri="{FF2B5EF4-FFF2-40B4-BE49-F238E27FC236}">
                  <a16:creationId xmlns:a16="http://schemas.microsoft.com/office/drawing/2014/main" id="{BE6E6EA1-53C0-8B17-BF0F-BFFB10C41AAB}"/>
                </a:ext>
              </a:extLst>
            </p:cNvPr>
            <p:cNvSpPr/>
            <p:nvPr/>
          </p:nvSpPr>
          <p:spPr>
            <a:xfrm>
              <a:off x="6371129" y="5892193"/>
              <a:ext cx="365426" cy="365426"/>
            </a:xfrm>
            <a:custGeom>
              <a:avLst/>
              <a:gdLst/>
              <a:ahLst/>
              <a:cxnLst/>
              <a:rect l="l" t="t" r="r" b="b"/>
              <a:pathLst>
                <a:path w="602615" h="602615">
                  <a:moveTo>
                    <a:pt x="89611" y="158661"/>
                  </a:moveTo>
                  <a:lnTo>
                    <a:pt x="88404" y="141401"/>
                  </a:lnTo>
                  <a:lnTo>
                    <a:pt x="80810" y="125857"/>
                  </a:lnTo>
                  <a:lnTo>
                    <a:pt x="67373" y="114007"/>
                  </a:lnTo>
                  <a:lnTo>
                    <a:pt x="50380" y="108292"/>
                  </a:lnTo>
                  <a:lnTo>
                    <a:pt x="33121" y="109499"/>
                  </a:lnTo>
                  <a:lnTo>
                    <a:pt x="17576" y="117081"/>
                  </a:lnTo>
                  <a:lnTo>
                    <a:pt x="5715" y="130530"/>
                  </a:lnTo>
                  <a:lnTo>
                    <a:pt x="0" y="147510"/>
                  </a:lnTo>
                  <a:lnTo>
                    <a:pt x="1206" y="164782"/>
                  </a:lnTo>
                  <a:lnTo>
                    <a:pt x="8801" y="180327"/>
                  </a:lnTo>
                  <a:lnTo>
                    <a:pt x="22237" y="192176"/>
                  </a:lnTo>
                  <a:lnTo>
                    <a:pt x="39217" y="197891"/>
                  </a:lnTo>
                  <a:lnTo>
                    <a:pt x="56489" y="196684"/>
                  </a:lnTo>
                  <a:lnTo>
                    <a:pt x="72034" y="189103"/>
                  </a:lnTo>
                  <a:lnTo>
                    <a:pt x="83896" y="175653"/>
                  </a:lnTo>
                  <a:lnTo>
                    <a:pt x="89611" y="158661"/>
                  </a:lnTo>
                  <a:close/>
                </a:path>
                <a:path w="602615" h="602615">
                  <a:moveTo>
                    <a:pt x="197904" y="39217"/>
                  </a:moveTo>
                  <a:lnTo>
                    <a:pt x="192189" y="22225"/>
                  </a:lnTo>
                  <a:lnTo>
                    <a:pt x="180327" y="8788"/>
                  </a:lnTo>
                  <a:lnTo>
                    <a:pt x="164782" y="1206"/>
                  </a:lnTo>
                  <a:lnTo>
                    <a:pt x="147523" y="0"/>
                  </a:lnTo>
                  <a:lnTo>
                    <a:pt x="130530" y="5702"/>
                  </a:lnTo>
                  <a:lnTo>
                    <a:pt x="117094" y="17564"/>
                  </a:lnTo>
                  <a:lnTo>
                    <a:pt x="109499" y="33121"/>
                  </a:lnTo>
                  <a:lnTo>
                    <a:pt x="108305" y="50380"/>
                  </a:lnTo>
                  <a:lnTo>
                    <a:pt x="114007" y="67373"/>
                  </a:lnTo>
                  <a:lnTo>
                    <a:pt x="125869" y="80810"/>
                  </a:lnTo>
                  <a:lnTo>
                    <a:pt x="141414" y="88392"/>
                  </a:lnTo>
                  <a:lnTo>
                    <a:pt x="158673" y="89598"/>
                  </a:lnTo>
                  <a:lnTo>
                    <a:pt x="175666" y="83883"/>
                  </a:lnTo>
                  <a:lnTo>
                    <a:pt x="189103" y="72034"/>
                  </a:lnTo>
                  <a:lnTo>
                    <a:pt x="196697" y="56476"/>
                  </a:lnTo>
                  <a:lnTo>
                    <a:pt x="197904" y="39217"/>
                  </a:lnTo>
                  <a:close/>
                </a:path>
                <a:path w="602615" h="602615">
                  <a:moveTo>
                    <a:pt x="493763" y="551662"/>
                  </a:moveTo>
                  <a:lnTo>
                    <a:pt x="488048" y="534670"/>
                  </a:lnTo>
                  <a:lnTo>
                    <a:pt x="476199" y="521233"/>
                  </a:lnTo>
                  <a:lnTo>
                    <a:pt x="460641" y="513651"/>
                  </a:lnTo>
                  <a:lnTo>
                    <a:pt x="443382" y="512445"/>
                  </a:lnTo>
                  <a:lnTo>
                    <a:pt x="426389" y="518160"/>
                  </a:lnTo>
                  <a:lnTo>
                    <a:pt x="412953" y="530009"/>
                  </a:lnTo>
                  <a:lnTo>
                    <a:pt x="405358" y="545566"/>
                  </a:lnTo>
                  <a:lnTo>
                    <a:pt x="404164" y="562825"/>
                  </a:lnTo>
                  <a:lnTo>
                    <a:pt x="409867" y="579805"/>
                  </a:lnTo>
                  <a:lnTo>
                    <a:pt x="421728" y="593255"/>
                  </a:lnTo>
                  <a:lnTo>
                    <a:pt x="437273" y="600837"/>
                  </a:lnTo>
                  <a:lnTo>
                    <a:pt x="454533" y="602043"/>
                  </a:lnTo>
                  <a:lnTo>
                    <a:pt x="471525" y="596341"/>
                  </a:lnTo>
                  <a:lnTo>
                    <a:pt x="484962" y="584479"/>
                  </a:lnTo>
                  <a:lnTo>
                    <a:pt x="492556" y="568921"/>
                  </a:lnTo>
                  <a:lnTo>
                    <a:pt x="493763" y="551662"/>
                  </a:lnTo>
                  <a:close/>
                </a:path>
                <a:path w="602615" h="602615">
                  <a:moveTo>
                    <a:pt x="602056" y="454520"/>
                  </a:moveTo>
                  <a:lnTo>
                    <a:pt x="600849" y="437261"/>
                  </a:lnTo>
                  <a:lnTo>
                    <a:pt x="593267" y="421716"/>
                  </a:lnTo>
                  <a:lnTo>
                    <a:pt x="579818" y="409867"/>
                  </a:lnTo>
                  <a:lnTo>
                    <a:pt x="562838" y="404152"/>
                  </a:lnTo>
                  <a:lnTo>
                    <a:pt x="545566" y="405358"/>
                  </a:lnTo>
                  <a:lnTo>
                    <a:pt x="530021" y="412940"/>
                  </a:lnTo>
                  <a:lnTo>
                    <a:pt x="518160" y="426389"/>
                  </a:lnTo>
                  <a:lnTo>
                    <a:pt x="512445" y="443369"/>
                  </a:lnTo>
                  <a:lnTo>
                    <a:pt x="513651" y="460641"/>
                  </a:lnTo>
                  <a:lnTo>
                    <a:pt x="521246" y="476186"/>
                  </a:lnTo>
                  <a:lnTo>
                    <a:pt x="534682" y="488035"/>
                  </a:lnTo>
                  <a:lnTo>
                    <a:pt x="551675" y="493750"/>
                  </a:lnTo>
                  <a:lnTo>
                    <a:pt x="568934" y="492544"/>
                  </a:lnTo>
                  <a:lnTo>
                    <a:pt x="584479" y="484962"/>
                  </a:lnTo>
                  <a:lnTo>
                    <a:pt x="596341" y="471512"/>
                  </a:lnTo>
                  <a:lnTo>
                    <a:pt x="602056" y="4545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12">
              <a:extLst>
                <a:ext uri="{FF2B5EF4-FFF2-40B4-BE49-F238E27FC236}">
                  <a16:creationId xmlns:a16="http://schemas.microsoft.com/office/drawing/2014/main" id="{080A8AD1-86D2-469A-1E76-B11B422B284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46893" y="6047359"/>
              <a:ext cx="54745" cy="54739"/>
            </a:xfrm>
            <a:prstGeom prst="rect">
              <a:avLst/>
            </a:prstGeom>
          </p:spPr>
        </p:pic>
        <p:pic>
          <p:nvPicPr>
            <p:cNvPr id="21" name="object 13">
              <a:extLst>
                <a:ext uri="{FF2B5EF4-FFF2-40B4-BE49-F238E27FC236}">
                  <a16:creationId xmlns:a16="http://schemas.microsoft.com/office/drawing/2014/main" id="{E3E358F4-6D31-6A05-D6A1-6378A0E7EAF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05714" y="6047359"/>
              <a:ext cx="54745" cy="54739"/>
            </a:xfrm>
            <a:prstGeom prst="rect">
              <a:avLst/>
            </a:prstGeom>
          </p:spPr>
        </p:pic>
        <p:sp>
          <p:nvSpPr>
            <p:cNvPr id="22" name="object 14">
              <a:extLst>
                <a:ext uri="{FF2B5EF4-FFF2-40B4-BE49-F238E27FC236}">
                  <a16:creationId xmlns:a16="http://schemas.microsoft.com/office/drawing/2014/main" id="{1A1EC3BF-4898-155E-DC2E-3270233F5432}"/>
                </a:ext>
              </a:extLst>
            </p:cNvPr>
            <p:cNvSpPr/>
            <p:nvPr/>
          </p:nvSpPr>
          <p:spPr>
            <a:xfrm>
              <a:off x="6371129" y="5892193"/>
              <a:ext cx="365426" cy="365426"/>
            </a:xfrm>
            <a:custGeom>
              <a:avLst/>
              <a:gdLst/>
              <a:ahLst/>
              <a:cxnLst/>
              <a:rect l="l" t="t" r="r" b="b"/>
              <a:pathLst>
                <a:path w="602615" h="602615">
                  <a:moveTo>
                    <a:pt x="89611" y="443382"/>
                  </a:moveTo>
                  <a:lnTo>
                    <a:pt x="83896" y="426389"/>
                  </a:lnTo>
                  <a:lnTo>
                    <a:pt x="72034" y="412940"/>
                  </a:lnTo>
                  <a:lnTo>
                    <a:pt x="56489" y="405358"/>
                  </a:lnTo>
                  <a:lnTo>
                    <a:pt x="39230" y="404152"/>
                  </a:lnTo>
                  <a:lnTo>
                    <a:pt x="22237" y="409867"/>
                  </a:lnTo>
                  <a:lnTo>
                    <a:pt x="8801" y="421716"/>
                  </a:lnTo>
                  <a:lnTo>
                    <a:pt x="1206" y="437261"/>
                  </a:lnTo>
                  <a:lnTo>
                    <a:pt x="0" y="454533"/>
                  </a:lnTo>
                  <a:lnTo>
                    <a:pt x="5715" y="471512"/>
                  </a:lnTo>
                  <a:lnTo>
                    <a:pt x="17576" y="484962"/>
                  </a:lnTo>
                  <a:lnTo>
                    <a:pt x="33121" y="492544"/>
                  </a:lnTo>
                  <a:lnTo>
                    <a:pt x="50393" y="493750"/>
                  </a:lnTo>
                  <a:lnTo>
                    <a:pt x="67373" y="488035"/>
                  </a:lnTo>
                  <a:lnTo>
                    <a:pt x="80810" y="476186"/>
                  </a:lnTo>
                  <a:lnTo>
                    <a:pt x="88404" y="460641"/>
                  </a:lnTo>
                  <a:lnTo>
                    <a:pt x="89611" y="443382"/>
                  </a:lnTo>
                  <a:close/>
                </a:path>
                <a:path w="602615" h="602615">
                  <a:moveTo>
                    <a:pt x="197891" y="562825"/>
                  </a:moveTo>
                  <a:lnTo>
                    <a:pt x="196697" y="545566"/>
                  </a:lnTo>
                  <a:lnTo>
                    <a:pt x="189103" y="530009"/>
                  </a:lnTo>
                  <a:lnTo>
                    <a:pt x="175666" y="518160"/>
                  </a:lnTo>
                  <a:lnTo>
                    <a:pt x="158673" y="512445"/>
                  </a:lnTo>
                  <a:lnTo>
                    <a:pt x="141414" y="513651"/>
                  </a:lnTo>
                  <a:lnTo>
                    <a:pt x="125869" y="521233"/>
                  </a:lnTo>
                  <a:lnTo>
                    <a:pt x="114007" y="534682"/>
                  </a:lnTo>
                  <a:lnTo>
                    <a:pt x="108292" y="551662"/>
                  </a:lnTo>
                  <a:lnTo>
                    <a:pt x="109499" y="568921"/>
                  </a:lnTo>
                  <a:lnTo>
                    <a:pt x="117094" y="584479"/>
                  </a:lnTo>
                  <a:lnTo>
                    <a:pt x="130530" y="596328"/>
                  </a:lnTo>
                  <a:lnTo>
                    <a:pt x="147523" y="602043"/>
                  </a:lnTo>
                  <a:lnTo>
                    <a:pt x="164782" y="600837"/>
                  </a:lnTo>
                  <a:lnTo>
                    <a:pt x="180327" y="593255"/>
                  </a:lnTo>
                  <a:lnTo>
                    <a:pt x="192189" y="579818"/>
                  </a:lnTo>
                  <a:lnTo>
                    <a:pt x="197891" y="562825"/>
                  </a:lnTo>
                  <a:close/>
                </a:path>
                <a:path w="602615" h="602615">
                  <a:moveTo>
                    <a:pt x="493763" y="50380"/>
                  </a:moveTo>
                  <a:lnTo>
                    <a:pt x="492556" y="33108"/>
                  </a:lnTo>
                  <a:lnTo>
                    <a:pt x="484962" y="17564"/>
                  </a:lnTo>
                  <a:lnTo>
                    <a:pt x="471525" y="5715"/>
                  </a:lnTo>
                  <a:lnTo>
                    <a:pt x="454533" y="0"/>
                  </a:lnTo>
                  <a:lnTo>
                    <a:pt x="437273" y="1193"/>
                  </a:lnTo>
                  <a:lnTo>
                    <a:pt x="421728" y="8788"/>
                  </a:lnTo>
                  <a:lnTo>
                    <a:pt x="409867" y="22225"/>
                  </a:lnTo>
                  <a:lnTo>
                    <a:pt x="404164" y="39217"/>
                  </a:lnTo>
                  <a:lnTo>
                    <a:pt x="405358" y="56476"/>
                  </a:lnTo>
                  <a:lnTo>
                    <a:pt x="412953" y="72034"/>
                  </a:lnTo>
                  <a:lnTo>
                    <a:pt x="426389" y="83883"/>
                  </a:lnTo>
                  <a:lnTo>
                    <a:pt x="443382" y="89598"/>
                  </a:lnTo>
                  <a:lnTo>
                    <a:pt x="460641" y="88392"/>
                  </a:lnTo>
                  <a:lnTo>
                    <a:pt x="476186" y="80810"/>
                  </a:lnTo>
                  <a:lnTo>
                    <a:pt x="488048" y="67360"/>
                  </a:lnTo>
                  <a:lnTo>
                    <a:pt x="493763" y="50380"/>
                  </a:lnTo>
                  <a:close/>
                </a:path>
                <a:path w="602615" h="602615">
                  <a:moveTo>
                    <a:pt x="602056" y="147510"/>
                  </a:moveTo>
                  <a:lnTo>
                    <a:pt x="596341" y="130530"/>
                  </a:lnTo>
                  <a:lnTo>
                    <a:pt x="584479" y="117081"/>
                  </a:lnTo>
                  <a:lnTo>
                    <a:pt x="568934" y="109499"/>
                  </a:lnTo>
                  <a:lnTo>
                    <a:pt x="551662" y="108292"/>
                  </a:lnTo>
                  <a:lnTo>
                    <a:pt x="534682" y="114007"/>
                  </a:lnTo>
                  <a:lnTo>
                    <a:pt x="521246" y="125857"/>
                  </a:lnTo>
                  <a:lnTo>
                    <a:pt x="513651" y="141401"/>
                  </a:lnTo>
                  <a:lnTo>
                    <a:pt x="512445" y="158661"/>
                  </a:lnTo>
                  <a:lnTo>
                    <a:pt x="518172" y="175653"/>
                  </a:lnTo>
                  <a:lnTo>
                    <a:pt x="530021" y="189103"/>
                  </a:lnTo>
                  <a:lnTo>
                    <a:pt x="545566" y="196684"/>
                  </a:lnTo>
                  <a:lnTo>
                    <a:pt x="562825" y="197891"/>
                  </a:lnTo>
                  <a:lnTo>
                    <a:pt x="579818" y="192176"/>
                  </a:lnTo>
                  <a:lnTo>
                    <a:pt x="593267" y="180327"/>
                  </a:lnTo>
                  <a:lnTo>
                    <a:pt x="600849" y="164769"/>
                  </a:lnTo>
                  <a:lnTo>
                    <a:pt x="602056" y="1475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15">
              <a:extLst>
                <a:ext uri="{FF2B5EF4-FFF2-40B4-BE49-F238E27FC236}">
                  <a16:creationId xmlns:a16="http://schemas.microsoft.com/office/drawing/2014/main" id="{44FC049C-3F97-D1C5-FAEB-738FCC9B110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33148" y="5950598"/>
              <a:ext cx="41056" cy="41056"/>
            </a:xfrm>
            <a:prstGeom prst="rect">
              <a:avLst/>
            </a:prstGeom>
          </p:spPr>
        </p:pic>
        <p:pic>
          <p:nvPicPr>
            <p:cNvPr id="24" name="object 16">
              <a:extLst>
                <a:ext uri="{FF2B5EF4-FFF2-40B4-BE49-F238E27FC236}">
                  <a16:creationId xmlns:a16="http://schemas.microsoft.com/office/drawing/2014/main" id="{BC465F88-3242-ABE0-493A-07C1A0A710C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33149" y="6157802"/>
              <a:ext cx="41056" cy="41056"/>
            </a:xfrm>
            <a:prstGeom prst="rect">
              <a:avLst/>
            </a:prstGeom>
          </p:spPr>
        </p:pic>
        <p:sp>
          <p:nvSpPr>
            <p:cNvPr id="26" name="object 17">
              <a:extLst>
                <a:ext uri="{FF2B5EF4-FFF2-40B4-BE49-F238E27FC236}">
                  <a16:creationId xmlns:a16="http://schemas.microsoft.com/office/drawing/2014/main" id="{5E53AC8B-5A2B-5DAA-257F-717CDA14AF16}"/>
                </a:ext>
              </a:extLst>
            </p:cNvPr>
            <p:cNvSpPr/>
            <p:nvPr/>
          </p:nvSpPr>
          <p:spPr>
            <a:xfrm>
              <a:off x="6459886" y="5980950"/>
              <a:ext cx="187912" cy="187911"/>
            </a:xfrm>
            <a:custGeom>
              <a:avLst/>
              <a:gdLst/>
              <a:ahLst/>
              <a:cxnLst/>
              <a:rect l="l" t="t" r="r" b="b"/>
              <a:pathLst>
                <a:path w="309879" h="309879">
                  <a:moveTo>
                    <a:pt x="67703" y="33845"/>
                  </a:moveTo>
                  <a:lnTo>
                    <a:pt x="65227" y="21107"/>
                  </a:lnTo>
                  <a:lnTo>
                    <a:pt x="57785" y="9906"/>
                  </a:lnTo>
                  <a:lnTo>
                    <a:pt x="46596" y="2476"/>
                  </a:lnTo>
                  <a:lnTo>
                    <a:pt x="33858" y="0"/>
                  </a:lnTo>
                  <a:lnTo>
                    <a:pt x="21107" y="2476"/>
                  </a:lnTo>
                  <a:lnTo>
                    <a:pt x="9918" y="9906"/>
                  </a:lnTo>
                  <a:lnTo>
                    <a:pt x="2476" y="21107"/>
                  </a:lnTo>
                  <a:lnTo>
                    <a:pt x="0" y="33845"/>
                  </a:lnTo>
                  <a:lnTo>
                    <a:pt x="2476" y="46583"/>
                  </a:lnTo>
                  <a:lnTo>
                    <a:pt x="9918" y="57785"/>
                  </a:lnTo>
                  <a:lnTo>
                    <a:pt x="21107" y="65227"/>
                  </a:lnTo>
                  <a:lnTo>
                    <a:pt x="33858" y="67703"/>
                  </a:lnTo>
                  <a:lnTo>
                    <a:pt x="46596" y="65227"/>
                  </a:lnTo>
                  <a:lnTo>
                    <a:pt x="57785" y="57785"/>
                  </a:lnTo>
                  <a:lnTo>
                    <a:pt x="65227" y="46583"/>
                  </a:lnTo>
                  <a:lnTo>
                    <a:pt x="67703" y="33845"/>
                  </a:lnTo>
                  <a:close/>
                </a:path>
                <a:path w="309879" h="309879">
                  <a:moveTo>
                    <a:pt x="309321" y="275463"/>
                  </a:moveTo>
                  <a:lnTo>
                    <a:pt x="306844" y="262724"/>
                  </a:lnTo>
                  <a:lnTo>
                    <a:pt x="299402" y="251523"/>
                  </a:lnTo>
                  <a:lnTo>
                    <a:pt x="288213" y="244081"/>
                  </a:lnTo>
                  <a:lnTo>
                    <a:pt x="275463" y="241604"/>
                  </a:lnTo>
                  <a:lnTo>
                    <a:pt x="262724" y="244081"/>
                  </a:lnTo>
                  <a:lnTo>
                    <a:pt x="251536" y="251523"/>
                  </a:lnTo>
                  <a:lnTo>
                    <a:pt x="244094" y="262724"/>
                  </a:lnTo>
                  <a:lnTo>
                    <a:pt x="241617" y="275463"/>
                  </a:lnTo>
                  <a:lnTo>
                    <a:pt x="244094" y="288201"/>
                  </a:lnTo>
                  <a:lnTo>
                    <a:pt x="251536" y="299402"/>
                  </a:lnTo>
                  <a:lnTo>
                    <a:pt x="262724" y="306832"/>
                  </a:lnTo>
                  <a:lnTo>
                    <a:pt x="275463" y="309308"/>
                  </a:lnTo>
                  <a:lnTo>
                    <a:pt x="288213" y="306832"/>
                  </a:lnTo>
                  <a:lnTo>
                    <a:pt x="299402" y="299402"/>
                  </a:lnTo>
                  <a:lnTo>
                    <a:pt x="306844" y="288201"/>
                  </a:lnTo>
                  <a:lnTo>
                    <a:pt x="309321" y="2754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18">
              <a:extLst>
                <a:ext uri="{FF2B5EF4-FFF2-40B4-BE49-F238E27FC236}">
                  <a16:creationId xmlns:a16="http://schemas.microsoft.com/office/drawing/2014/main" id="{00B861EB-387D-C893-C0CF-26ADC39D6AD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29547" y="6054201"/>
              <a:ext cx="41056" cy="41056"/>
            </a:xfrm>
            <a:prstGeom prst="rect">
              <a:avLst/>
            </a:prstGeom>
          </p:spPr>
        </p:pic>
        <p:pic>
          <p:nvPicPr>
            <p:cNvPr id="29" name="object 19">
              <a:extLst>
                <a:ext uri="{FF2B5EF4-FFF2-40B4-BE49-F238E27FC236}">
                  <a16:creationId xmlns:a16="http://schemas.microsoft.com/office/drawing/2014/main" id="{E5A680C0-152C-1D2C-7F37-E6428151856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36750" y="6054199"/>
              <a:ext cx="41056" cy="41056"/>
            </a:xfrm>
            <a:prstGeom prst="rect">
              <a:avLst/>
            </a:prstGeom>
          </p:spPr>
        </p:pic>
        <p:sp>
          <p:nvSpPr>
            <p:cNvPr id="30" name="object 20">
              <a:extLst>
                <a:ext uri="{FF2B5EF4-FFF2-40B4-BE49-F238E27FC236}">
                  <a16:creationId xmlns:a16="http://schemas.microsoft.com/office/drawing/2014/main" id="{FF23AED8-24BC-A111-8EAE-000C277F9913}"/>
                </a:ext>
              </a:extLst>
            </p:cNvPr>
            <p:cNvSpPr/>
            <p:nvPr/>
          </p:nvSpPr>
          <p:spPr>
            <a:xfrm>
              <a:off x="6459886" y="5980942"/>
              <a:ext cx="187912" cy="187911"/>
            </a:xfrm>
            <a:custGeom>
              <a:avLst/>
              <a:gdLst/>
              <a:ahLst/>
              <a:cxnLst/>
              <a:rect l="l" t="t" r="r" b="b"/>
              <a:pathLst>
                <a:path w="309879" h="309879">
                  <a:moveTo>
                    <a:pt x="67703" y="275475"/>
                  </a:moveTo>
                  <a:lnTo>
                    <a:pt x="65227" y="262737"/>
                  </a:lnTo>
                  <a:lnTo>
                    <a:pt x="57785" y="251536"/>
                  </a:lnTo>
                  <a:lnTo>
                    <a:pt x="46596" y="244106"/>
                  </a:lnTo>
                  <a:lnTo>
                    <a:pt x="33858" y="241630"/>
                  </a:lnTo>
                  <a:lnTo>
                    <a:pt x="21120" y="244106"/>
                  </a:lnTo>
                  <a:lnTo>
                    <a:pt x="9918" y="251536"/>
                  </a:lnTo>
                  <a:lnTo>
                    <a:pt x="2476" y="262737"/>
                  </a:lnTo>
                  <a:lnTo>
                    <a:pt x="0" y="275475"/>
                  </a:lnTo>
                  <a:lnTo>
                    <a:pt x="2476" y="288213"/>
                  </a:lnTo>
                  <a:lnTo>
                    <a:pt x="9918" y="299415"/>
                  </a:lnTo>
                  <a:lnTo>
                    <a:pt x="21120" y="306844"/>
                  </a:lnTo>
                  <a:lnTo>
                    <a:pt x="33858" y="309333"/>
                  </a:lnTo>
                  <a:lnTo>
                    <a:pt x="46596" y="306844"/>
                  </a:lnTo>
                  <a:lnTo>
                    <a:pt x="57785" y="299415"/>
                  </a:lnTo>
                  <a:lnTo>
                    <a:pt x="65227" y="288213"/>
                  </a:lnTo>
                  <a:lnTo>
                    <a:pt x="67703" y="275475"/>
                  </a:lnTo>
                  <a:close/>
                </a:path>
                <a:path w="309879" h="309879">
                  <a:moveTo>
                    <a:pt x="111252" y="188099"/>
                  </a:moveTo>
                  <a:lnTo>
                    <a:pt x="108889" y="181089"/>
                  </a:lnTo>
                  <a:lnTo>
                    <a:pt x="104000" y="175539"/>
                  </a:lnTo>
                  <a:lnTo>
                    <a:pt x="97586" y="172415"/>
                  </a:lnTo>
                  <a:lnTo>
                    <a:pt x="90462" y="171919"/>
                  </a:lnTo>
                  <a:lnTo>
                    <a:pt x="83464" y="174269"/>
                  </a:lnTo>
                  <a:lnTo>
                    <a:pt x="77914" y="179158"/>
                  </a:lnTo>
                  <a:lnTo>
                    <a:pt x="74790" y="185572"/>
                  </a:lnTo>
                  <a:lnTo>
                    <a:pt x="74295" y="192697"/>
                  </a:lnTo>
                  <a:lnTo>
                    <a:pt x="76644" y="199707"/>
                  </a:lnTo>
                  <a:lnTo>
                    <a:pt x="81534" y="205257"/>
                  </a:lnTo>
                  <a:lnTo>
                    <a:pt x="87947" y="208381"/>
                  </a:lnTo>
                  <a:lnTo>
                    <a:pt x="95072" y="208876"/>
                  </a:lnTo>
                  <a:lnTo>
                    <a:pt x="102082" y="206527"/>
                  </a:lnTo>
                  <a:lnTo>
                    <a:pt x="107632" y="201637"/>
                  </a:lnTo>
                  <a:lnTo>
                    <a:pt x="110756" y="195211"/>
                  </a:lnTo>
                  <a:lnTo>
                    <a:pt x="111252" y="188099"/>
                  </a:lnTo>
                  <a:close/>
                </a:path>
                <a:path w="309879" h="309879">
                  <a:moveTo>
                    <a:pt x="111252" y="121234"/>
                  </a:moveTo>
                  <a:lnTo>
                    <a:pt x="110756" y="114109"/>
                  </a:lnTo>
                  <a:lnTo>
                    <a:pt x="107619" y="107696"/>
                  </a:lnTo>
                  <a:lnTo>
                    <a:pt x="102082" y="102806"/>
                  </a:lnTo>
                  <a:lnTo>
                    <a:pt x="95072" y="100457"/>
                  </a:lnTo>
                  <a:lnTo>
                    <a:pt x="87960" y="100952"/>
                  </a:lnTo>
                  <a:lnTo>
                    <a:pt x="81534" y="104076"/>
                  </a:lnTo>
                  <a:lnTo>
                    <a:pt x="76644" y="109626"/>
                  </a:lnTo>
                  <a:lnTo>
                    <a:pt x="74295" y="116636"/>
                  </a:lnTo>
                  <a:lnTo>
                    <a:pt x="74790" y="123748"/>
                  </a:lnTo>
                  <a:lnTo>
                    <a:pt x="77914" y="130175"/>
                  </a:lnTo>
                  <a:lnTo>
                    <a:pt x="83464" y="135064"/>
                  </a:lnTo>
                  <a:lnTo>
                    <a:pt x="90474" y="137414"/>
                  </a:lnTo>
                  <a:lnTo>
                    <a:pt x="97586" y="136918"/>
                  </a:lnTo>
                  <a:lnTo>
                    <a:pt x="104000" y="133781"/>
                  </a:lnTo>
                  <a:lnTo>
                    <a:pt x="108902" y="128244"/>
                  </a:lnTo>
                  <a:lnTo>
                    <a:pt x="111252" y="121234"/>
                  </a:lnTo>
                  <a:close/>
                </a:path>
                <a:path w="309879" h="309879">
                  <a:moveTo>
                    <a:pt x="173278" y="226136"/>
                  </a:moveTo>
                  <a:lnTo>
                    <a:pt x="171818" y="218884"/>
                  </a:lnTo>
                  <a:lnTo>
                    <a:pt x="167830" y="212966"/>
                  </a:lnTo>
                  <a:lnTo>
                    <a:pt x="161912" y="208978"/>
                  </a:lnTo>
                  <a:lnTo>
                    <a:pt x="154660" y="207518"/>
                  </a:lnTo>
                  <a:lnTo>
                    <a:pt x="147408" y="208978"/>
                  </a:lnTo>
                  <a:lnTo>
                    <a:pt x="141490" y="212966"/>
                  </a:lnTo>
                  <a:lnTo>
                    <a:pt x="137502" y="218884"/>
                  </a:lnTo>
                  <a:lnTo>
                    <a:pt x="136042" y="226136"/>
                  </a:lnTo>
                  <a:lnTo>
                    <a:pt x="137502" y="233375"/>
                  </a:lnTo>
                  <a:lnTo>
                    <a:pt x="141490" y="239293"/>
                  </a:lnTo>
                  <a:lnTo>
                    <a:pt x="147408" y="243281"/>
                  </a:lnTo>
                  <a:lnTo>
                    <a:pt x="154660" y="244741"/>
                  </a:lnTo>
                  <a:lnTo>
                    <a:pt x="161912" y="243281"/>
                  </a:lnTo>
                  <a:lnTo>
                    <a:pt x="167830" y="239293"/>
                  </a:lnTo>
                  <a:lnTo>
                    <a:pt x="171818" y="233375"/>
                  </a:lnTo>
                  <a:lnTo>
                    <a:pt x="173278" y="226136"/>
                  </a:lnTo>
                  <a:close/>
                </a:path>
                <a:path w="309879" h="309879">
                  <a:moveTo>
                    <a:pt x="173278" y="83197"/>
                  </a:moveTo>
                  <a:lnTo>
                    <a:pt x="171818" y="75958"/>
                  </a:lnTo>
                  <a:lnTo>
                    <a:pt x="167830" y="70040"/>
                  </a:lnTo>
                  <a:lnTo>
                    <a:pt x="161912" y="66052"/>
                  </a:lnTo>
                  <a:lnTo>
                    <a:pt x="154660" y="64579"/>
                  </a:lnTo>
                  <a:lnTo>
                    <a:pt x="147421" y="66052"/>
                  </a:lnTo>
                  <a:lnTo>
                    <a:pt x="141503" y="70040"/>
                  </a:lnTo>
                  <a:lnTo>
                    <a:pt x="137502" y="75958"/>
                  </a:lnTo>
                  <a:lnTo>
                    <a:pt x="136042" y="83197"/>
                  </a:lnTo>
                  <a:lnTo>
                    <a:pt x="137502" y="90449"/>
                  </a:lnTo>
                  <a:lnTo>
                    <a:pt x="141503" y="96367"/>
                  </a:lnTo>
                  <a:lnTo>
                    <a:pt x="147421" y="100355"/>
                  </a:lnTo>
                  <a:lnTo>
                    <a:pt x="154660" y="101815"/>
                  </a:lnTo>
                  <a:lnTo>
                    <a:pt x="161912" y="100355"/>
                  </a:lnTo>
                  <a:lnTo>
                    <a:pt x="167830" y="96367"/>
                  </a:lnTo>
                  <a:lnTo>
                    <a:pt x="171818" y="90449"/>
                  </a:lnTo>
                  <a:lnTo>
                    <a:pt x="173278" y="83197"/>
                  </a:lnTo>
                  <a:close/>
                </a:path>
                <a:path w="309879" h="309879">
                  <a:moveTo>
                    <a:pt x="235026" y="192697"/>
                  </a:moveTo>
                  <a:lnTo>
                    <a:pt x="234530" y="185585"/>
                  </a:lnTo>
                  <a:lnTo>
                    <a:pt x="231406" y="179158"/>
                  </a:lnTo>
                  <a:lnTo>
                    <a:pt x="225856" y="174269"/>
                  </a:lnTo>
                  <a:lnTo>
                    <a:pt x="218859" y="171919"/>
                  </a:lnTo>
                  <a:lnTo>
                    <a:pt x="211734" y="172415"/>
                  </a:lnTo>
                  <a:lnTo>
                    <a:pt x="205320" y="175552"/>
                  </a:lnTo>
                  <a:lnTo>
                    <a:pt x="200431" y="181089"/>
                  </a:lnTo>
                  <a:lnTo>
                    <a:pt x="198069" y="188099"/>
                  </a:lnTo>
                  <a:lnTo>
                    <a:pt x="198564" y="195224"/>
                  </a:lnTo>
                  <a:lnTo>
                    <a:pt x="201701" y="201637"/>
                  </a:lnTo>
                  <a:lnTo>
                    <a:pt x="207238" y="206527"/>
                  </a:lnTo>
                  <a:lnTo>
                    <a:pt x="214249" y="208876"/>
                  </a:lnTo>
                  <a:lnTo>
                    <a:pt x="221373" y="208381"/>
                  </a:lnTo>
                  <a:lnTo>
                    <a:pt x="227787" y="205257"/>
                  </a:lnTo>
                  <a:lnTo>
                    <a:pt x="232676" y="199707"/>
                  </a:lnTo>
                  <a:lnTo>
                    <a:pt x="235026" y="192697"/>
                  </a:lnTo>
                  <a:close/>
                </a:path>
                <a:path w="309879" h="309879">
                  <a:moveTo>
                    <a:pt x="235026" y="116636"/>
                  </a:moveTo>
                  <a:lnTo>
                    <a:pt x="232676" y="109626"/>
                  </a:lnTo>
                  <a:lnTo>
                    <a:pt x="227787" y="104076"/>
                  </a:lnTo>
                  <a:lnTo>
                    <a:pt x="221373" y="100952"/>
                  </a:lnTo>
                  <a:lnTo>
                    <a:pt x="214249" y="100457"/>
                  </a:lnTo>
                  <a:lnTo>
                    <a:pt x="207238" y="102806"/>
                  </a:lnTo>
                  <a:lnTo>
                    <a:pt x="201701" y="107696"/>
                  </a:lnTo>
                  <a:lnTo>
                    <a:pt x="198564" y="114109"/>
                  </a:lnTo>
                  <a:lnTo>
                    <a:pt x="198069" y="121234"/>
                  </a:lnTo>
                  <a:lnTo>
                    <a:pt x="200431" y="128244"/>
                  </a:lnTo>
                  <a:lnTo>
                    <a:pt x="205320" y="133794"/>
                  </a:lnTo>
                  <a:lnTo>
                    <a:pt x="211734" y="136918"/>
                  </a:lnTo>
                  <a:lnTo>
                    <a:pt x="218859" y="137414"/>
                  </a:lnTo>
                  <a:lnTo>
                    <a:pt x="225856" y="135051"/>
                  </a:lnTo>
                  <a:lnTo>
                    <a:pt x="231406" y="130162"/>
                  </a:lnTo>
                  <a:lnTo>
                    <a:pt x="234530" y="123748"/>
                  </a:lnTo>
                  <a:lnTo>
                    <a:pt x="235026" y="116636"/>
                  </a:lnTo>
                  <a:close/>
                </a:path>
                <a:path w="309879" h="309879">
                  <a:moveTo>
                    <a:pt x="309321" y="33858"/>
                  </a:moveTo>
                  <a:lnTo>
                    <a:pt x="306844" y="21120"/>
                  </a:lnTo>
                  <a:lnTo>
                    <a:pt x="299402" y="9918"/>
                  </a:lnTo>
                  <a:lnTo>
                    <a:pt x="288213" y="2489"/>
                  </a:lnTo>
                  <a:lnTo>
                    <a:pt x="275463" y="0"/>
                  </a:lnTo>
                  <a:lnTo>
                    <a:pt x="262724" y="2489"/>
                  </a:lnTo>
                  <a:lnTo>
                    <a:pt x="251536" y="9918"/>
                  </a:lnTo>
                  <a:lnTo>
                    <a:pt x="244094" y="21120"/>
                  </a:lnTo>
                  <a:lnTo>
                    <a:pt x="241617" y="33858"/>
                  </a:lnTo>
                  <a:lnTo>
                    <a:pt x="244094" y="46596"/>
                  </a:lnTo>
                  <a:lnTo>
                    <a:pt x="251536" y="57797"/>
                  </a:lnTo>
                  <a:lnTo>
                    <a:pt x="262724" y="65227"/>
                  </a:lnTo>
                  <a:lnTo>
                    <a:pt x="275463" y="67703"/>
                  </a:lnTo>
                  <a:lnTo>
                    <a:pt x="288213" y="65227"/>
                  </a:lnTo>
                  <a:lnTo>
                    <a:pt x="299402" y="57797"/>
                  </a:lnTo>
                  <a:lnTo>
                    <a:pt x="306844" y="46596"/>
                  </a:lnTo>
                  <a:lnTo>
                    <a:pt x="309321" y="33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24">
              <a:extLst>
                <a:ext uri="{FF2B5EF4-FFF2-40B4-BE49-F238E27FC236}">
                  <a16:creationId xmlns:a16="http://schemas.microsoft.com/office/drawing/2014/main" id="{CC65025B-11A8-DD96-A362-ACA169EB0C70}"/>
                </a:ext>
              </a:extLst>
            </p:cNvPr>
            <p:cNvSpPr txBox="1"/>
            <p:nvPr/>
          </p:nvSpPr>
          <p:spPr>
            <a:xfrm>
              <a:off x="8125637" y="5911769"/>
              <a:ext cx="673093" cy="304291"/>
            </a:xfrm>
            <a:prstGeom prst="rect">
              <a:avLst/>
            </a:prstGeom>
          </p:spPr>
          <p:txBody>
            <a:bodyPr vert="horz" wrap="square" lIns="0" tIns="21948" rIns="0" bIns="0" rtlCol="0">
              <a:spAutoFit/>
            </a:bodyPr>
            <a:lstStyle/>
            <a:p>
              <a:pPr marL="7701" marR="3081" defTabSz="554492">
                <a:lnSpc>
                  <a:spcPts val="1140"/>
                </a:lnSpc>
                <a:spcBef>
                  <a:spcPts val="172"/>
                </a:spcBef>
              </a:pPr>
              <a:r>
                <a:rPr lang="en-GB" sz="1001" kern="0" dirty="0">
                  <a:solidFill>
                    <a:schemeClr val="tx2"/>
                  </a:solidFill>
                  <a:latin typeface="UKCEH Suisse" panose="020B0504000000000000" pitchFamily="34" charset="-78"/>
                  <a:cs typeface="UKCEH Suisse" panose="020B0504000000000000" pitchFamily="34" charset="-78"/>
                </a:rPr>
                <a:t>Our planet. Decoded</a:t>
              </a:r>
              <a:r>
                <a:rPr sz="1001" kern="0" spc="-6" dirty="0">
                  <a:solidFill>
                    <a:schemeClr val="tx2"/>
                  </a:solidFill>
                  <a:latin typeface="UKCEH Suisse" panose="020B0504000000000000" pitchFamily="34" charset="-78"/>
                  <a:cs typeface="UKCEH Suisse" panose="020B0504000000000000" pitchFamily="34" charset="-78"/>
                </a:rPr>
                <a:t>.</a:t>
              </a:r>
              <a:endParaRPr sz="1001" kern="0" dirty="0">
                <a:solidFill>
                  <a:schemeClr val="tx2"/>
                </a:solidFill>
                <a:latin typeface="UKCEH Suisse" panose="020B0504000000000000" pitchFamily="34" charset="-78"/>
                <a:cs typeface="UKCEH Suisse" panose="020B0504000000000000" pitchFamily="34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97758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C39EC67-35FF-2A44-894E-F494E04CA3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43523" y="0"/>
            <a:ext cx="7848050" cy="6857519"/>
          </a:xfrm>
        </p:spPr>
        <p:txBody>
          <a:bodyPr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30C1D17-0A26-073C-8FD3-3D9C9D9B7A16}"/>
              </a:ext>
            </a:extLst>
          </p:cNvPr>
          <p:cNvGrpSpPr/>
          <p:nvPr userDrawn="1"/>
        </p:nvGrpSpPr>
        <p:grpSpPr>
          <a:xfrm>
            <a:off x="444894" y="5891285"/>
            <a:ext cx="3806509" cy="560461"/>
            <a:chOff x="444894" y="5891285"/>
            <a:chExt cx="3806509" cy="560461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0EA0FEA6-EEEE-BCA4-FC3C-67250D6B2ABC}"/>
                </a:ext>
              </a:extLst>
            </p:cNvPr>
            <p:cNvGrpSpPr/>
            <p:nvPr userDrawn="1"/>
          </p:nvGrpSpPr>
          <p:grpSpPr>
            <a:xfrm>
              <a:off x="444894" y="5891285"/>
              <a:ext cx="2121117" cy="560461"/>
              <a:chOff x="444894" y="5881858"/>
              <a:chExt cx="2121117" cy="560461"/>
            </a:xfrm>
          </p:grpSpPr>
          <p:sp>
            <p:nvSpPr>
              <p:cNvPr id="8" name="object 8"/>
              <p:cNvSpPr/>
              <p:nvPr/>
            </p:nvSpPr>
            <p:spPr>
              <a:xfrm>
                <a:off x="1097760" y="5990273"/>
                <a:ext cx="1468251" cy="341167"/>
              </a:xfrm>
              <a:custGeom>
                <a:avLst/>
                <a:gdLst/>
                <a:ahLst/>
                <a:cxnLst/>
                <a:rect l="l" t="t" r="r" b="b"/>
                <a:pathLst>
                  <a:path w="2421254" h="562609">
                    <a:moveTo>
                      <a:pt x="76395" y="9737"/>
                    </a:moveTo>
                    <a:lnTo>
                      <a:pt x="0" y="9737"/>
                    </a:lnTo>
                    <a:lnTo>
                      <a:pt x="0" y="331801"/>
                    </a:lnTo>
                    <a:lnTo>
                      <a:pt x="3125" y="390312"/>
                    </a:lnTo>
                    <a:lnTo>
                      <a:pt x="12649" y="439255"/>
                    </a:lnTo>
                    <a:lnTo>
                      <a:pt x="28791" y="479175"/>
                    </a:lnTo>
                    <a:lnTo>
                      <a:pt x="51770" y="510615"/>
                    </a:lnTo>
                    <a:lnTo>
                      <a:pt x="81806" y="534120"/>
                    </a:lnTo>
                    <a:lnTo>
                      <a:pt x="119119" y="550236"/>
                    </a:lnTo>
                    <a:lnTo>
                      <a:pt x="163928" y="559506"/>
                    </a:lnTo>
                    <a:lnTo>
                      <a:pt x="216454" y="562475"/>
                    </a:lnTo>
                    <a:lnTo>
                      <a:pt x="271225" y="558818"/>
                    </a:lnTo>
                    <a:lnTo>
                      <a:pt x="317298" y="547824"/>
                    </a:lnTo>
                    <a:lnTo>
                      <a:pt x="355103" y="529458"/>
                    </a:lnTo>
                    <a:lnTo>
                      <a:pt x="385070" y="503684"/>
                    </a:lnTo>
                    <a:lnTo>
                      <a:pt x="389901" y="496571"/>
                    </a:lnTo>
                    <a:lnTo>
                      <a:pt x="216454" y="496571"/>
                    </a:lnTo>
                    <a:lnTo>
                      <a:pt x="162773" y="490573"/>
                    </a:lnTo>
                    <a:lnTo>
                      <a:pt x="123149" y="472316"/>
                    </a:lnTo>
                    <a:lnTo>
                      <a:pt x="96360" y="441403"/>
                    </a:lnTo>
                    <a:lnTo>
                      <a:pt x="81183" y="397440"/>
                    </a:lnTo>
                    <a:lnTo>
                      <a:pt x="76395" y="340031"/>
                    </a:lnTo>
                    <a:lnTo>
                      <a:pt x="76395" y="9737"/>
                    </a:lnTo>
                    <a:close/>
                  </a:path>
                  <a:path w="2421254" h="562609">
                    <a:moveTo>
                      <a:pt x="435159" y="9737"/>
                    </a:moveTo>
                    <a:lnTo>
                      <a:pt x="358763" y="9737"/>
                    </a:lnTo>
                    <a:lnTo>
                      <a:pt x="358763" y="331801"/>
                    </a:lnTo>
                    <a:lnTo>
                      <a:pt x="355452" y="381192"/>
                    </a:lnTo>
                    <a:lnTo>
                      <a:pt x="345004" y="422117"/>
                    </a:lnTo>
                    <a:lnTo>
                      <a:pt x="299621" y="477652"/>
                    </a:lnTo>
                    <a:lnTo>
                      <a:pt x="263145" y="491803"/>
                    </a:lnTo>
                    <a:lnTo>
                      <a:pt x="216454" y="496571"/>
                    </a:lnTo>
                    <a:lnTo>
                      <a:pt x="389901" y="496571"/>
                    </a:lnTo>
                    <a:lnTo>
                      <a:pt x="407629" y="470467"/>
                    </a:lnTo>
                    <a:lnTo>
                      <a:pt x="423210" y="429771"/>
                    </a:lnTo>
                    <a:lnTo>
                      <a:pt x="432244" y="381561"/>
                    </a:lnTo>
                    <a:lnTo>
                      <a:pt x="435159" y="325801"/>
                    </a:lnTo>
                    <a:lnTo>
                      <a:pt x="435159" y="9737"/>
                    </a:lnTo>
                    <a:close/>
                  </a:path>
                  <a:path w="2421254" h="562609">
                    <a:moveTo>
                      <a:pt x="609656" y="9737"/>
                    </a:moveTo>
                    <a:lnTo>
                      <a:pt x="533261" y="9737"/>
                    </a:lnTo>
                    <a:lnTo>
                      <a:pt x="533261" y="552737"/>
                    </a:lnTo>
                    <a:lnTo>
                      <a:pt x="609656" y="552737"/>
                    </a:lnTo>
                    <a:lnTo>
                      <a:pt x="609656" y="381977"/>
                    </a:lnTo>
                    <a:lnTo>
                      <a:pt x="695036" y="287614"/>
                    </a:lnTo>
                    <a:lnTo>
                      <a:pt x="786259" y="287614"/>
                    </a:lnTo>
                    <a:lnTo>
                      <a:pt x="783089" y="283111"/>
                    </a:lnTo>
                    <a:lnTo>
                      <a:pt x="609656" y="283111"/>
                    </a:lnTo>
                    <a:lnTo>
                      <a:pt x="609656" y="9737"/>
                    </a:lnTo>
                    <a:close/>
                  </a:path>
                  <a:path w="2421254" h="562609">
                    <a:moveTo>
                      <a:pt x="786259" y="287614"/>
                    </a:moveTo>
                    <a:lnTo>
                      <a:pt x="695036" y="287614"/>
                    </a:lnTo>
                    <a:lnTo>
                      <a:pt x="881533" y="552737"/>
                    </a:lnTo>
                    <a:lnTo>
                      <a:pt x="972912" y="552737"/>
                    </a:lnTo>
                    <a:lnTo>
                      <a:pt x="786259" y="287614"/>
                    </a:lnTo>
                    <a:close/>
                  </a:path>
                  <a:path w="2421254" h="562609">
                    <a:moveTo>
                      <a:pt x="949698" y="9737"/>
                    </a:moveTo>
                    <a:lnTo>
                      <a:pt x="854570" y="9737"/>
                    </a:lnTo>
                    <a:lnTo>
                      <a:pt x="609656" y="283111"/>
                    </a:lnTo>
                    <a:lnTo>
                      <a:pt x="783089" y="283111"/>
                    </a:lnTo>
                    <a:lnTo>
                      <a:pt x="746710" y="231437"/>
                    </a:lnTo>
                    <a:lnTo>
                      <a:pt x="949698" y="9737"/>
                    </a:lnTo>
                    <a:close/>
                  </a:path>
                  <a:path w="2421254" h="562609">
                    <a:moveTo>
                      <a:pt x="1228297" y="0"/>
                    </a:moveTo>
                    <a:lnTo>
                      <a:pt x="1179400" y="4082"/>
                    </a:lnTo>
                    <a:lnTo>
                      <a:pt x="1134825" y="16018"/>
                    </a:lnTo>
                    <a:lnTo>
                      <a:pt x="1094903" y="35377"/>
                    </a:lnTo>
                    <a:lnTo>
                      <a:pt x="1060167" y="61576"/>
                    </a:lnTo>
                    <a:lnTo>
                      <a:pt x="1030848" y="94262"/>
                    </a:lnTo>
                    <a:lnTo>
                      <a:pt x="1007380" y="132927"/>
                    </a:lnTo>
                    <a:lnTo>
                      <a:pt x="990144" y="177103"/>
                    </a:lnTo>
                    <a:lnTo>
                      <a:pt x="979522" y="226323"/>
                    </a:lnTo>
                    <a:lnTo>
                      <a:pt x="975896" y="280117"/>
                    </a:lnTo>
                    <a:lnTo>
                      <a:pt x="979218" y="333199"/>
                    </a:lnTo>
                    <a:lnTo>
                      <a:pt x="989042" y="382205"/>
                    </a:lnTo>
                    <a:lnTo>
                      <a:pt x="1005160" y="426556"/>
                    </a:lnTo>
                    <a:lnTo>
                      <a:pt x="1027361" y="465673"/>
                    </a:lnTo>
                    <a:lnTo>
                      <a:pt x="1055438" y="498977"/>
                    </a:lnTo>
                    <a:lnTo>
                      <a:pt x="1089181" y="525888"/>
                    </a:lnTo>
                    <a:lnTo>
                      <a:pt x="1128379" y="545828"/>
                    </a:lnTo>
                    <a:lnTo>
                      <a:pt x="1172825" y="558216"/>
                    </a:lnTo>
                    <a:lnTo>
                      <a:pt x="1222308" y="562475"/>
                    </a:lnTo>
                    <a:lnTo>
                      <a:pt x="1271099" y="558640"/>
                    </a:lnTo>
                    <a:lnTo>
                      <a:pt x="1316158" y="547208"/>
                    </a:lnTo>
                    <a:lnTo>
                      <a:pt x="1356685" y="528281"/>
                    </a:lnTo>
                    <a:lnTo>
                      <a:pt x="1391881" y="501965"/>
                    </a:lnTo>
                    <a:lnTo>
                      <a:pt x="1395252" y="498068"/>
                    </a:lnTo>
                    <a:lnTo>
                      <a:pt x="1226800" y="498068"/>
                    </a:lnTo>
                    <a:lnTo>
                      <a:pt x="1185380" y="493227"/>
                    </a:lnTo>
                    <a:lnTo>
                      <a:pt x="1148282" y="478967"/>
                    </a:lnTo>
                    <a:lnTo>
                      <a:pt x="1116254" y="455680"/>
                    </a:lnTo>
                    <a:lnTo>
                      <a:pt x="1090042" y="423759"/>
                    </a:lnTo>
                    <a:lnTo>
                      <a:pt x="1070394" y="383596"/>
                    </a:lnTo>
                    <a:lnTo>
                      <a:pt x="1058057" y="335584"/>
                    </a:lnTo>
                    <a:lnTo>
                      <a:pt x="1053779" y="280117"/>
                    </a:lnTo>
                    <a:lnTo>
                      <a:pt x="1058208" y="223834"/>
                    </a:lnTo>
                    <a:lnTo>
                      <a:pt x="1070865" y="175779"/>
                    </a:lnTo>
                    <a:lnTo>
                      <a:pt x="1090808" y="136108"/>
                    </a:lnTo>
                    <a:lnTo>
                      <a:pt x="1117091" y="104979"/>
                    </a:lnTo>
                    <a:lnTo>
                      <a:pt x="1148772" y="82549"/>
                    </a:lnTo>
                    <a:lnTo>
                      <a:pt x="1184905" y="68976"/>
                    </a:lnTo>
                    <a:lnTo>
                      <a:pt x="1224549" y="64416"/>
                    </a:lnTo>
                    <a:lnTo>
                      <a:pt x="1392710" y="64416"/>
                    </a:lnTo>
                    <a:lnTo>
                      <a:pt x="1390770" y="62087"/>
                    </a:lnTo>
                    <a:lnTo>
                      <a:pt x="1356937" y="35377"/>
                    </a:lnTo>
                    <a:lnTo>
                      <a:pt x="1318263" y="16018"/>
                    </a:lnTo>
                    <a:lnTo>
                      <a:pt x="1318417" y="16018"/>
                    </a:lnTo>
                    <a:lnTo>
                      <a:pt x="1275128" y="4082"/>
                    </a:lnTo>
                    <a:lnTo>
                      <a:pt x="1275535" y="4082"/>
                    </a:lnTo>
                    <a:lnTo>
                      <a:pt x="1228297" y="0"/>
                    </a:lnTo>
                    <a:close/>
                  </a:path>
                  <a:path w="2421254" h="562609">
                    <a:moveTo>
                      <a:pt x="1457484" y="379726"/>
                    </a:moveTo>
                    <a:lnTo>
                      <a:pt x="1383329" y="379726"/>
                    </a:lnTo>
                    <a:lnTo>
                      <a:pt x="1368780" y="418780"/>
                    </a:lnTo>
                    <a:lnTo>
                      <a:pt x="1345815" y="451472"/>
                    </a:lnTo>
                    <a:lnTo>
                      <a:pt x="1314471" y="476472"/>
                    </a:lnTo>
                    <a:lnTo>
                      <a:pt x="1274787" y="492447"/>
                    </a:lnTo>
                    <a:lnTo>
                      <a:pt x="1226800" y="498068"/>
                    </a:lnTo>
                    <a:lnTo>
                      <a:pt x="1395252" y="498068"/>
                    </a:lnTo>
                    <a:lnTo>
                      <a:pt x="1420946" y="468364"/>
                    </a:lnTo>
                    <a:lnTo>
                      <a:pt x="1443080" y="427583"/>
                    </a:lnTo>
                    <a:lnTo>
                      <a:pt x="1457484" y="379726"/>
                    </a:lnTo>
                    <a:close/>
                  </a:path>
                  <a:path w="2421254" h="562609">
                    <a:moveTo>
                      <a:pt x="1392710" y="64416"/>
                    </a:moveTo>
                    <a:lnTo>
                      <a:pt x="1224549" y="64416"/>
                    </a:lnTo>
                    <a:lnTo>
                      <a:pt x="1272316" y="70181"/>
                    </a:lnTo>
                    <a:lnTo>
                      <a:pt x="1312065" y="86443"/>
                    </a:lnTo>
                    <a:lnTo>
                      <a:pt x="1343510" y="111657"/>
                    </a:lnTo>
                    <a:lnTo>
                      <a:pt x="1366362" y="144274"/>
                    </a:lnTo>
                    <a:lnTo>
                      <a:pt x="1380334" y="182748"/>
                    </a:lnTo>
                    <a:lnTo>
                      <a:pt x="1454489" y="182748"/>
                    </a:lnTo>
                    <a:lnTo>
                      <a:pt x="1440315" y="136108"/>
                    </a:lnTo>
                    <a:lnTo>
                      <a:pt x="1418812" y="95754"/>
                    </a:lnTo>
                    <a:lnTo>
                      <a:pt x="1392710" y="64416"/>
                    </a:lnTo>
                    <a:close/>
                  </a:path>
                  <a:path w="2421254" h="562609">
                    <a:moveTo>
                      <a:pt x="1899376" y="9737"/>
                    </a:moveTo>
                    <a:lnTo>
                      <a:pt x="1530885" y="9737"/>
                    </a:lnTo>
                    <a:lnTo>
                      <a:pt x="1530885" y="552737"/>
                    </a:lnTo>
                    <a:lnTo>
                      <a:pt x="1899376" y="552737"/>
                    </a:lnTo>
                    <a:lnTo>
                      <a:pt x="1899376" y="486833"/>
                    </a:lnTo>
                    <a:lnTo>
                      <a:pt x="1607270" y="486833"/>
                    </a:lnTo>
                    <a:lnTo>
                      <a:pt x="1607270" y="306325"/>
                    </a:lnTo>
                    <a:lnTo>
                      <a:pt x="1882152" y="306325"/>
                    </a:lnTo>
                    <a:lnTo>
                      <a:pt x="1882152" y="240421"/>
                    </a:lnTo>
                    <a:lnTo>
                      <a:pt x="1607270" y="240421"/>
                    </a:lnTo>
                    <a:lnTo>
                      <a:pt x="1607270" y="75641"/>
                    </a:lnTo>
                    <a:lnTo>
                      <a:pt x="1899376" y="75641"/>
                    </a:lnTo>
                    <a:lnTo>
                      <a:pt x="1899376" y="9737"/>
                    </a:lnTo>
                    <a:close/>
                  </a:path>
                  <a:path w="2421254" h="562609">
                    <a:moveTo>
                      <a:pt x="2058900" y="9737"/>
                    </a:moveTo>
                    <a:lnTo>
                      <a:pt x="1982505" y="9737"/>
                    </a:lnTo>
                    <a:lnTo>
                      <a:pt x="1982505" y="552737"/>
                    </a:lnTo>
                    <a:lnTo>
                      <a:pt x="2058900" y="552737"/>
                    </a:lnTo>
                    <a:lnTo>
                      <a:pt x="2058900" y="306325"/>
                    </a:lnTo>
                    <a:lnTo>
                      <a:pt x="2420659" y="306325"/>
                    </a:lnTo>
                    <a:lnTo>
                      <a:pt x="2420659" y="240421"/>
                    </a:lnTo>
                    <a:lnTo>
                      <a:pt x="2058900" y="240421"/>
                    </a:lnTo>
                    <a:lnTo>
                      <a:pt x="2058900" y="9737"/>
                    </a:lnTo>
                    <a:close/>
                  </a:path>
                  <a:path w="2421254" h="562609">
                    <a:moveTo>
                      <a:pt x="2420659" y="306325"/>
                    </a:moveTo>
                    <a:lnTo>
                      <a:pt x="2344263" y="306325"/>
                    </a:lnTo>
                    <a:lnTo>
                      <a:pt x="2344263" y="552737"/>
                    </a:lnTo>
                    <a:lnTo>
                      <a:pt x="2420659" y="552737"/>
                    </a:lnTo>
                    <a:lnTo>
                      <a:pt x="2420659" y="306325"/>
                    </a:lnTo>
                    <a:close/>
                  </a:path>
                  <a:path w="2421254" h="562609">
                    <a:moveTo>
                      <a:pt x="2420659" y="9737"/>
                    </a:moveTo>
                    <a:lnTo>
                      <a:pt x="2344263" y="9737"/>
                    </a:lnTo>
                    <a:lnTo>
                      <a:pt x="2344263" y="240421"/>
                    </a:lnTo>
                    <a:lnTo>
                      <a:pt x="2420659" y="240421"/>
                    </a:lnTo>
                    <a:lnTo>
                      <a:pt x="2420659" y="973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pPr defTabSz="554492"/>
                <a:endParaRPr sz="1092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9" name="object 9"/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688034" y="5881858"/>
                <a:ext cx="74182" cy="74188"/>
              </a:xfrm>
              <a:prstGeom prst="rect">
                <a:avLst/>
              </a:prstGeom>
            </p:spPr>
          </p:pic>
          <p:pic>
            <p:nvPicPr>
              <p:cNvPr id="4" name="object 10"/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88033" y="6368131"/>
                <a:ext cx="74182" cy="74188"/>
              </a:xfrm>
              <a:prstGeom prst="rect">
                <a:avLst/>
              </a:prstGeom>
            </p:spPr>
          </p:pic>
          <p:pic>
            <p:nvPicPr>
              <p:cNvPr id="11" name="object 11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44894" y="6124997"/>
                <a:ext cx="74188" cy="74182"/>
              </a:xfrm>
              <a:prstGeom prst="rect">
                <a:avLst/>
              </a:prstGeom>
            </p:spPr>
          </p:pic>
          <p:pic>
            <p:nvPicPr>
              <p:cNvPr id="5" name="object 12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931167" y="6124998"/>
                <a:ext cx="74188" cy="74182"/>
              </a:xfrm>
              <a:prstGeom prst="rect">
                <a:avLst/>
              </a:prstGeom>
            </p:spPr>
          </p:pic>
          <p:pic>
            <p:nvPicPr>
              <p:cNvPr id="13" name="object 13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697308" y="5993870"/>
                <a:ext cx="55634" cy="55634"/>
              </a:xfrm>
              <a:prstGeom prst="rect">
                <a:avLst/>
              </a:prstGeom>
            </p:spPr>
          </p:pic>
          <p:pic>
            <p:nvPicPr>
              <p:cNvPr id="14" name="object 14"/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697306" y="6274673"/>
                <a:ext cx="55634" cy="55634"/>
              </a:xfrm>
              <a:prstGeom prst="rect">
                <a:avLst/>
              </a:prstGeom>
            </p:spPr>
          </p:pic>
          <p:pic>
            <p:nvPicPr>
              <p:cNvPr id="15" name="object 15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556906" y="6134270"/>
                <a:ext cx="55634" cy="55634"/>
              </a:xfrm>
              <a:prstGeom prst="rect">
                <a:avLst/>
              </a:prstGeom>
            </p:spPr>
          </p:pic>
          <p:pic>
            <p:nvPicPr>
              <p:cNvPr id="16" name="object 16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837708" y="6134273"/>
                <a:ext cx="55634" cy="55634"/>
              </a:xfrm>
              <a:prstGeom prst="rect">
                <a:avLst/>
              </a:prstGeom>
            </p:spPr>
          </p:pic>
          <p:grpSp>
            <p:nvGrpSpPr>
              <p:cNvPr id="17" name="object 17"/>
              <p:cNvGrpSpPr/>
              <p:nvPr/>
            </p:nvGrpSpPr>
            <p:grpSpPr>
              <a:xfrm>
                <a:off x="477746" y="6176265"/>
                <a:ext cx="494808" cy="233349"/>
                <a:chOff x="787133" y="10185118"/>
                <a:chExt cx="815975" cy="384810"/>
              </a:xfrm>
            </p:grpSpPr>
            <p:pic>
              <p:nvPicPr>
                <p:cNvPr id="18" name="object 18"/>
                <p:cNvPicPr/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1334840" y="10448257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19" name="object 19"/>
                <p:cNvPicPr/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>
                  <a:off x="1481599" y="10301501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20" name="object 20"/>
                <p:cNvPicPr/>
                <p:nvPr/>
              </p:nvPicPr>
              <p:blipFill>
                <a:blip r:embed="rId11" cstate="print"/>
                <a:stretch>
                  <a:fillRect/>
                </a:stretch>
              </p:blipFill>
              <p:spPr>
                <a:xfrm>
                  <a:off x="787133" y="10301502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21" name="object 21"/>
                <p:cNvPicPr/>
                <p:nvPr/>
              </p:nvPicPr>
              <p:blipFill>
                <a:blip r:embed="rId12" cstate="print"/>
                <a:stretch>
                  <a:fillRect/>
                </a:stretch>
              </p:blipFill>
              <p:spPr>
                <a:xfrm>
                  <a:off x="933890" y="10448262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22" name="object 22"/>
                <p:cNvPicPr/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1312920" y="10279582"/>
                  <a:ext cx="91751" cy="91751"/>
                </a:xfrm>
                <a:prstGeom prst="rect">
                  <a:avLst/>
                </a:prstGeom>
              </p:spPr>
            </p:pic>
            <p:pic>
              <p:nvPicPr>
                <p:cNvPr id="23" name="object 23"/>
                <p:cNvPicPr/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985485" y="10279583"/>
                  <a:ext cx="91751" cy="91751"/>
                </a:xfrm>
                <a:prstGeom prst="rect">
                  <a:avLst/>
                </a:prstGeom>
              </p:spPr>
            </p:pic>
            <p:sp>
              <p:nvSpPr>
                <p:cNvPr id="24" name="object 24"/>
                <p:cNvSpPr/>
                <p:nvPr/>
              </p:nvSpPr>
              <p:spPr>
                <a:xfrm>
                  <a:off x="1086154" y="10185126"/>
                  <a:ext cx="218440" cy="99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440" h="99059">
                      <a:moveTo>
                        <a:pt x="50088" y="21932"/>
                      </a:moveTo>
                      <a:lnTo>
                        <a:pt x="46901" y="12433"/>
                      </a:lnTo>
                      <a:lnTo>
                        <a:pt x="40271" y="4914"/>
                      </a:lnTo>
                      <a:lnTo>
                        <a:pt x="31572" y="673"/>
                      </a:lnTo>
                      <a:lnTo>
                        <a:pt x="21920" y="0"/>
                      </a:lnTo>
                      <a:lnTo>
                        <a:pt x="12433" y="3187"/>
                      </a:lnTo>
                      <a:lnTo>
                        <a:pt x="4914" y="9829"/>
                      </a:lnTo>
                      <a:lnTo>
                        <a:pt x="673" y="18516"/>
                      </a:lnTo>
                      <a:lnTo>
                        <a:pt x="0" y="28168"/>
                      </a:lnTo>
                      <a:lnTo>
                        <a:pt x="3187" y="37668"/>
                      </a:lnTo>
                      <a:lnTo>
                        <a:pt x="9817" y="45173"/>
                      </a:lnTo>
                      <a:lnTo>
                        <a:pt x="18516" y="49415"/>
                      </a:lnTo>
                      <a:lnTo>
                        <a:pt x="28168" y="50088"/>
                      </a:lnTo>
                      <a:lnTo>
                        <a:pt x="37668" y="46901"/>
                      </a:lnTo>
                      <a:lnTo>
                        <a:pt x="45173" y="40271"/>
                      </a:lnTo>
                      <a:lnTo>
                        <a:pt x="49415" y="31572"/>
                      </a:lnTo>
                      <a:lnTo>
                        <a:pt x="50088" y="21932"/>
                      </a:lnTo>
                      <a:close/>
                    </a:path>
                    <a:path w="218440" h="99059">
                      <a:moveTo>
                        <a:pt x="134150" y="73469"/>
                      </a:moveTo>
                      <a:lnTo>
                        <a:pt x="132168" y="63652"/>
                      </a:lnTo>
                      <a:lnTo>
                        <a:pt x="126758" y="55626"/>
                      </a:lnTo>
                      <a:lnTo>
                        <a:pt x="118745" y="50215"/>
                      </a:lnTo>
                      <a:lnTo>
                        <a:pt x="108915" y="48234"/>
                      </a:lnTo>
                      <a:lnTo>
                        <a:pt x="99098" y="50215"/>
                      </a:lnTo>
                      <a:lnTo>
                        <a:pt x="91071" y="55626"/>
                      </a:lnTo>
                      <a:lnTo>
                        <a:pt x="85674" y="63652"/>
                      </a:lnTo>
                      <a:lnTo>
                        <a:pt x="83680" y="73469"/>
                      </a:lnTo>
                      <a:lnTo>
                        <a:pt x="85674" y="83286"/>
                      </a:lnTo>
                      <a:lnTo>
                        <a:pt x="91071" y="91313"/>
                      </a:lnTo>
                      <a:lnTo>
                        <a:pt x="99098" y="96723"/>
                      </a:lnTo>
                      <a:lnTo>
                        <a:pt x="108915" y="98704"/>
                      </a:lnTo>
                      <a:lnTo>
                        <a:pt x="118745" y="96723"/>
                      </a:lnTo>
                      <a:lnTo>
                        <a:pt x="126758" y="91313"/>
                      </a:lnTo>
                      <a:lnTo>
                        <a:pt x="132168" y="83286"/>
                      </a:lnTo>
                      <a:lnTo>
                        <a:pt x="134150" y="73469"/>
                      </a:lnTo>
                      <a:close/>
                    </a:path>
                    <a:path w="218440" h="99059">
                      <a:moveTo>
                        <a:pt x="217830" y="28155"/>
                      </a:moveTo>
                      <a:lnTo>
                        <a:pt x="217157" y="18516"/>
                      </a:lnTo>
                      <a:lnTo>
                        <a:pt x="212915" y="9817"/>
                      </a:lnTo>
                      <a:lnTo>
                        <a:pt x="205409" y="3187"/>
                      </a:lnTo>
                      <a:lnTo>
                        <a:pt x="195910" y="0"/>
                      </a:lnTo>
                      <a:lnTo>
                        <a:pt x="186258" y="673"/>
                      </a:lnTo>
                      <a:lnTo>
                        <a:pt x="177558" y="4914"/>
                      </a:lnTo>
                      <a:lnTo>
                        <a:pt x="170942" y="12420"/>
                      </a:lnTo>
                      <a:lnTo>
                        <a:pt x="167754" y="21920"/>
                      </a:lnTo>
                      <a:lnTo>
                        <a:pt x="168427" y="31572"/>
                      </a:lnTo>
                      <a:lnTo>
                        <a:pt x="172669" y="40271"/>
                      </a:lnTo>
                      <a:lnTo>
                        <a:pt x="180174" y="46901"/>
                      </a:lnTo>
                      <a:lnTo>
                        <a:pt x="189674" y="50088"/>
                      </a:lnTo>
                      <a:lnTo>
                        <a:pt x="199313" y="49415"/>
                      </a:lnTo>
                      <a:lnTo>
                        <a:pt x="208013" y="45173"/>
                      </a:lnTo>
                      <a:lnTo>
                        <a:pt x="214642" y="37655"/>
                      </a:lnTo>
                      <a:lnTo>
                        <a:pt x="217830" y="2815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pPr defTabSz="554492"/>
                  <a:endParaRPr sz="1092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grpSp>
            <p:nvGrpSpPr>
              <p:cNvPr id="6" name="object 25"/>
              <p:cNvGrpSpPr/>
              <p:nvPr/>
            </p:nvGrpSpPr>
            <p:grpSpPr>
              <a:xfrm>
                <a:off x="477744" y="5914708"/>
                <a:ext cx="494808" cy="233349"/>
                <a:chOff x="787129" y="9753791"/>
                <a:chExt cx="815975" cy="384810"/>
              </a:xfrm>
            </p:grpSpPr>
            <p:pic>
              <p:nvPicPr>
                <p:cNvPr id="26" name="object 26"/>
                <p:cNvPicPr/>
                <p:nvPr/>
              </p:nvPicPr>
              <p:blipFill>
                <a:blip r:embed="rId11" cstate="print"/>
                <a:stretch>
                  <a:fillRect/>
                </a:stretch>
              </p:blipFill>
              <p:spPr>
                <a:xfrm>
                  <a:off x="933889" y="9753796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7" name="object 27"/>
                <p:cNvPicPr/>
                <p:nvPr/>
              </p:nvPicPr>
              <p:blipFill>
                <a:blip r:embed="rId12" cstate="print"/>
                <a:stretch>
                  <a:fillRect/>
                </a:stretch>
              </p:blipFill>
              <p:spPr>
                <a:xfrm>
                  <a:off x="787129" y="9900552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28" name="object 28"/>
                <p:cNvPicPr/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1481595" y="9900551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29" name="object 29"/>
                <p:cNvPicPr/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>
                  <a:off x="1334838" y="9753791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30" name="object 30"/>
                <p:cNvPicPr/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985484" y="9952147"/>
                  <a:ext cx="91751" cy="91751"/>
                </a:xfrm>
                <a:prstGeom prst="rect">
                  <a:avLst/>
                </a:prstGeom>
              </p:spPr>
            </p:pic>
            <p:pic>
              <p:nvPicPr>
                <p:cNvPr id="31" name="object 31"/>
                <p:cNvPicPr/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1312920" y="9952146"/>
                  <a:ext cx="91751" cy="91751"/>
                </a:xfrm>
                <a:prstGeom prst="rect">
                  <a:avLst/>
                </a:prstGeom>
              </p:spPr>
            </p:pic>
            <p:sp>
              <p:nvSpPr>
                <p:cNvPr id="32" name="object 32"/>
                <p:cNvSpPr/>
                <p:nvPr/>
              </p:nvSpPr>
              <p:spPr>
                <a:xfrm>
                  <a:off x="1086154" y="10039660"/>
                  <a:ext cx="218440" cy="99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440" h="99059">
                      <a:moveTo>
                        <a:pt x="50088" y="76784"/>
                      </a:moveTo>
                      <a:lnTo>
                        <a:pt x="49415" y="67132"/>
                      </a:lnTo>
                      <a:lnTo>
                        <a:pt x="45173" y="58445"/>
                      </a:lnTo>
                      <a:lnTo>
                        <a:pt x="37655" y="51816"/>
                      </a:lnTo>
                      <a:lnTo>
                        <a:pt x="28168" y="48615"/>
                      </a:lnTo>
                      <a:lnTo>
                        <a:pt x="18516" y="49288"/>
                      </a:lnTo>
                      <a:lnTo>
                        <a:pt x="9817" y="53530"/>
                      </a:lnTo>
                      <a:lnTo>
                        <a:pt x="3187" y="61048"/>
                      </a:lnTo>
                      <a:lnTo>
                        <a:pt x="0" y="70548"/>
                      </a:lnTo>
                      <a:lnTo>
                        <a:pt x="673" y="80187"/>
                      </a:lnTo>
                      <a:lnTo>
                        <a:pt x="4914" y="88887"/>
                      </a:lnTo>
                      <a:lnTo>
                        <a:pt x="12420" y="95516"/>
                      </a:lnTo>
                      <a:lnTo>
                        <a:pt x="21920" y="98704"/>
                      </a:lnTo>
                      <a:lnTo>
                        <a:pt x="31572" y="98031"/>
                      </a:lnTo>
                      <a:lnTo>
                        <a:pt x="40271" y="93789"/>
                      </a:lnTo>
                      <a:lnTo>
                        <a:pt x="46901" y="86283"/>
                      </a:lnTo>
                      <a:lnTo>
                        <a:pt x="50088" y="76784"/>
                      </a:lnTo>
                      <a:close/>
                    </a:path>
                    <a:path w="218440" h="99059">
                      <a:moveTo>
                        <a:pt x="134150" y="25234"/>
                      </a:moveTo>
                      <a:lnTo>
                        <a:pt x="132168" y="15417"/>
                      </a:lnTo>
                      <a:lnTo>
                        <a:pt x="126758" y="7391"/>
                      </a:lnTo>
                      <a:lnTo>
                        <a:pt x="118732" y="1981"/>
                      </a:lnTo>
                      <a:lnTo>
                        <a:pt x="108915" y="0"/>
                      </a:lnTo>
                      <a:lnTo>
                        <a:pt x="99098" y="1981"/>
                      </a:lnTo>
                      <a:lnTo>
                        <a:pt x="91071" y="7391"/>
                      </a:lnTo>
                      <a:lnTo>
                        <a:pt x="85674" y="15417"/>
                      </a:lnTo>
                      <a:lnTo>
                        <a:pt x="83693" y="25234"/>
                      </a:lnTo>
                      <a:lnTo>
                        <a:pt x="85674" y="35064"/>
                      </a:lnTo>
                      <a:lnTo>
                        <a:pt x="91071" y="43078"/>
                      </a:lnTo>
                      <a:lnTo>
                        <a:pt x="99098" y="48488"/>
                      </a:lnTo>
                      <a:lnTo>
                        <a:pt x="108915" y="50469"/>
                      </a:lnTo>
                      <a:lnTo>
                        <a:pt x="118732" y="48488"/>
                      </a:lnTo>
                      <a:lnTo>
                        <a:pt x="126758" y="43078"/>
                      </a:lnTo>
                      <a:lnTo>
                        <a:pt x="132168" y="35064"/>
                      </a:lnTo>
                      <a:lnTo>
                        <a:pt x="134150" y="25234"/>
                      </a:lnTo>
                      <a:close/>
                    </a:path>
                    <a:path w="218440" h="99059">
                      <a:moveTo>
                        <a:pt x="217830" y="70535"/>
                      </a:moveTo>
                      <a:lnTo>
                        <a:pt x="214642" y="61048"/>
                      </a:lnTo>
                      <a:lnTo>
                        <a:pt x="208013" y="53530"/>
                      </a:lnTo>
                      <a:lnTo>
                        <a:pt x="199326" y="49288"/>
                      </a:lnTo>
                      <a:lnTo>
                        <a:pt x="189674" y="48615"/>
                      </a:lnTo>
                      <a:lnTo>
                        <a:pt x="180174" y="51803"/>
                      </a:lnTo>
                      <a:lnTo>
                        <a:pt x="172656" y="58432"/>
                      </a:lnTo>
                      <a:lnTo>
                        <a:pt x="168414" y="67132"/>
                      </a:lnTo>
                      <a:lnTo>
                        <a:pt x="167741" y="76771"/>
                      </a:lnTo>
                      <a:lnTo>
                        <a:pt x="170942" y="86283"/>
                      </a:lnTo>
                      <a:lnTo>
                        <a:pt x="177571" y="93789"/>
                      </a:lnTo>
                      <a:lnTo>
                        <a:pt x="186258" y="98031"/>
                      </a:lnTo>
                      <a:lnTo>
                        <a:pt x="195910" y="98704"/>
                      </a:lnTo>
                      <a:lnTo>
                        <a:pt x="205409" y="95516"/>
                      </a:lnTo>
                      <a:lnTo>
                        <a:pt x="212915" y="88887"/>
                      </a:lnTo>
                      <a:lnTo>
                        <a:pt x="217157" y="80187"/>
                      </a:lnTo>
                      <a:lnTo>
                        <a:pt x="217830" y="7053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pPr defTabSz="554492"/>
                  <a:endParaRPr sz="1092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</p:grpSp>
        <p:sp>
          <p:nvSpPr>
            <p:cNvPr id="36" name="object 5"/>
            <p:cNvSpPr txBox="1"/>
            <p:nvPr userDrawn="1"/>
          </p:nvSpPr>
          <p:spPr>
            <a:xfrm>
              <a:off x="2912742" y="5954916"/>
              <a:ext cx="1338661" cy="438363"/>
            </a:xfrm>
            <a:prstGeom prst="rect">
              <a:avLst/>
            </a:prstGeom>
          </p:spPr>
          <p:txBody>
            <a:bodyPr vert="horz" wrap="square" lIns="0" tIns="27724" rIns="0" bIns="0" rtlCol="0">
              <a:spAutoFit/>
            </a:bodyPr>
            <a:lstStyle/>
            <a:p>
              <a:pPr marL="7701" marR="3081" defTabSz="554492">
                <a:lnSpc>
                  <a:spcPts val="1601"/>
                </a:lnSpc>
                <a:spcBef>
                  <a:spcPts val="218"/>
                </a:spcBef>
              </a:pPr>
              <a:r>
                <a:rPr lang="en-GB" sz="1450" kern="0" dirty="0">
                  <a:solidFill>
                    <a:srgbClr val="DBFF51"/>
                  </a:solidFill>
                  <a:latin typeface="UKCEH Suisse" panose="020B0504000000000000" pitchFamily="34" charset="-78"/>
                  <a:cs typeface="UKCEH Suisse" panose="020B0504000000000000" pitchFamily="34" charset="-78"/>
                </a:rPr>
                <a:t>Our planet. Decoded</a:t>
              </a:r>
              <a:r>
                <a:rPr sz="1450" kern="0" spc="-6" dirty="0">
                  <a:solidFill>
                    <a:srgbClr val="DBFF51"/>
                  </a:solidFill>
                  <a:latin typeface="UKCEH Suisse" panose="020B0504000000000000" pitchFamily="34" charset="-78"/>
                  <a:cs typeface="UKCEH Suisse" panose="020B0504000000000000" pitchFamily="34" charset="-78"/>
                </a:rPr>
                <a:t>.</a:t>
              </a:r>
              <a:endParaRPr sz="1450" kern="0" dirty="0">
                <a:solidFill>
                  <a:sysClr val="windowText" lastClr="000000"/>
                </a:solidFill>
                <a:latin typeface="UKCEH Suisse" panose="020B0504000000000000" pitchFamily="34" charset="-78"/>
                <a:cs typeface="UKCEH Suisse" panose="020B0504000000000000" pitchFamily="34" charset="-78"/>
              </a:endParaRPr>
            </a:p>
          </p:txBody>
        </p:sp>
      </p:grpSp>
      <p:sp>
        <p:nvSpPr>
          <p:cNvPr id="38" name="Content Placeholder 37">
            <a:extLst>
              <a:ext uri="{FF2B5EF4-FFF2-40B4-BE49-F238E27FC236}">
                <a16:creationId xmlns:a16="http://schemas.microsoft.com/office/drawing/2014/main" id="{4A4C3D98-3DC2-4C00-6BA1-FB8398880F6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31800" y="464721"/>
            <a:ext cx="6724649" cy="1630779"/>
          </a:xfrm>
        </p:spPr>
        <p:txBody>
          <a:bodyPr/>
          <a:lstStyle>
            <a:lvl1pPr>
              <a:lnSpc>
                <a:spcPct val="75000"/>
              </a:lnSpc>
              <a:spcBef>
                <a:spcPts val="1600"/>
              </a:spcBef>
              <a:spcAft>
                <a:spcPts val="0"/>
              </a:spcAft>
              <a:buFontTx/>
              <a:buNone/>
              <a:defRPr sz="5400" spc="-2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76000"/>
              </a:lnSpc>
              <a:spcBef>
                <a:spcPts val="1600"/>
              </a:spcBef>
              <a:buFontTx/>
              <a:buNone/>
              <a:defRPr sz="8800" spc="-300" baseline="0">
                <a:solidFill>
                  <a:schemeClr val="bg1"/>
                </a:solidFill>
                <a:latin typeface="+mn-lt"/>
              </a:defRPr>
            </a:lvl2pPr>
            <a:lvl3pPr>
              <a:buFontTx/>
              <a:buNone/>
              <a:defRPr>
                <a:solidFill>
                  <a:schemeClr val="bg1"/>
                </a:solidFill>
              </a:defRPr>
            </a:lvl3pPr>
            <a:lvl4pPr>
              <a:buFontTx/>
              <a:buNone/>
              <a:defRPr>
                <a:solidFill>
                  <a:schemeClr val="bg1"/>
                </a:solidFill>
              </a:defRPr>
            </a:lvl4pPr>
            <a:lvl5pPr>
              <a:buFontTx/>
              <a:buNone/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Title 1 54 pt</a:t>
            </a:r>
          </a:p>
          <a:p>
            <a:pPr lvl="1"/>
            <a:r>
              <a:rPr lang="en-US" dirty="0"/>
              <a:t>Title 2 88pt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A40F34E-B8BF-70D7-C07A-B9F2337D4765}"/>
              </a:ext>
            </a:extLst>
          </p:cNvPr>
          <p:cNvSpPr/>
          <p:nvPr userDrawn="1"/>
        </p:nvSpPr>
        <p:spPr>
          <a:xfrm>
            <a:off x="440035" y="2753127"/>
            <a:ext cx="72000" cy="165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7B7D5D87-19D6-AB68-11C2-7D8D19E1A9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201" y="2735171"/>
            <a:ext cx="4659595" cy="716273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800" spc="-8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 sz="1800" spc="-40" baseline="0">
                <a:solidFill>
                  <a:schemeClr val="bg1"/>
                </a:solidFill>
              </a:defRPr>
            </a:lvl2pPr>
            <a:lvl3pPr>
              <a:lnSpc>
                <a:spcPct val="90000"/>
              </a:lnSpc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Presentation subtitle 28pt goes here over two lines.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8257085F-D0E4-D339-8B75-A2DEB1453C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201" y="3672791"/>
            <a:ext cx="3497262" cy="745625"/>
          </a:xfrm>
        </p:spPr>
        <p:txBody>
          <a:bodyPr anchor="b"/>
          <a:lstStyle>
            <a:lvl1pPr>
              <a:lnSpc>
                <a:spcPct val="100000"/>
              </a:lnSpc>
              <a:spcAft>
                <a:spcPts val="600"/>
              </a:spcAft>
              <a:defRPr sz="2200" spc="-40" baseline="0">
                <a:solidFill>
                  <a:schemeClr val="bg1"/>
                </a:solidFill>
              </a:defRPr>
            </a:lvl1pPr>
            <a:lvl2pPr>
              <a:buNone/>
              <a:defRPr sz="1400" cap="all" spc="30" baseline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22pt Body Copy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201556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B21AC16-59EE-E4C2-7447-381AD096B565}"/>
              </a:ext>
            </a:extLst>
          </p:cNvPr>
          <p:cNvGrpSpPr/>
          <p:nvPr userDrawn="1"/>
        </p:nvGrpSpPr>
        <p:grpSpPr>
          <a:xfrm>
            <a:off x="7244079" y="4977550"/>
            <a:ext cx="3806509" cy="560461"/>
            <a:chOff x="444894" y="5891285"/>
            <a:chExt cx="3806509" cy="560461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0EA0FEA6-EEEE-BCA4-FC3C-67250D6B2ABC}"/>
                </a:ext>
              </a:extLst>
            </p:cNvPr>
            <p:cNvGrpSpPr/>
            <p:nvPr userDrawn="1"/>
          </p:nvGrpSpPr>
          <p:grpSpPr>
            <a:xfrm>
              <a:off x="444894" y="5891285"/>
              <a:ext cx="2121117" cy="560461"/>
              <a:chOff x="444894" y="5881858"/>
              <a:chExt cx="2121117" cy="560461"/>
            </a:xfrm>
          </p:grpSpPr>
          <p:sp>
            <p:nvSpPr>
              <p:cNvPr id="8" name="object 8"/>
              <p:cNvSpPr/>
              <p:nvPr/>
            </p:nvSpPr>
            <p:spPr>
              <a:xfrm>
                <a:off x="1097760" y="5990273"/>
                <a:ext cx="1468251" cy="341167"/>
              </a:xfrm>
              <a:custGeom>
                <a:avLst/>
                <a:gdLst/>
                <a:ahLst/>
                <a:cxnLst/>
                <a:rect l="l" t="t" r="r" b="b"/>
                <a:pathLst>
                  <a:path w="2421254" h="562609">
                    <a:moveTo>
                      <a:pt x="76395" y="9737"/>
                    </a:moveTo>
                    <a:lnTo>
                      <a:pt x="0" y="9737"/>
                    </a:lnTo>
                    <a:lnTo>
                      <a:pt x="0" y="331801"/>
                    </a:lnTo>
                    <a:lnTo>
                      <a:pt x="3125" y="390312"/>
                    </a:lnTo>
                    <a:lnTo>
                      <a:pt x="12649" y="439255"/>
                    </a:lnTo>
                    <a:lnTo>
                      <a:pt x="28791" y="479175"/>
                    </a:lnTo>
                    <a:lnTo>
                      <a:pt x="51770" y="510615"/>
                    </a:lnTo>
                    <a:lnTo>
                      <a:pt x="81806" y="534120"/>
                    </a:lnTo>
                    <a:lnTo>
                      <a:pt x="119119" y="550236"/>
                    </a:lnTo>
                    <a:lnTo>
                      <a:pt x="163928" y="559506"/>
                    </a:lnTo>
                    <a:lnTo>
                      <a:pt x="216454" y="562475"/>
                    </a:lnTo>
                    <a:lnTo>
                      <a:pt x="271225" y="558818"/>
                    </a:lnTo>
                    <a:lnTo>
                      <a:pt x="317298" y="547824"/>
                    </a:lnTo>
                    <a:lnTo>
                      <a:pt x="355103" y="529458"/>
                    </a:lnTo>
                    <a:lnTo>
                      <a:pt x="385070" y="503684"/>
                    </a:lnTo>
                    <a:lnTo>
                      <a:pt x="389901" y="496571"/>
                    </a:lnTo>
                    <a:lnTo>
                      <a:pt x="216454" y="496571"/>
                    </a:lnTo>
                    <a:lnTo>
                      <a:pt x="162773" y="490573"/>
                    </a:lnTo>
                    <a:lnTo>
                      <a:pt x="123149" y="472316"/>
                    </a:lnTo>
                    <a:lnTo>
                      <a:pt x="96360" y="441403"/>
                    </a:lnTo>
                    <a:lnTo>
                      <a:pt x="81183" y="397440"/>
                    </a:lnTo>
                    <a:lnTo>
                      <a:pt x="76395" y="340031"/>
                    </a:lnTo>
                    <a:lnTo>
                      <a:pt x="76395" y="9737"/>
                    </a:lnTo>
                    <a:close/>
                  </a:path>
                  <a:path w="2421254" h="562609">
                    <a:moveTo>
                      <a:pt x="435159" y="9737"/>
                    </a:moveTo>
                    <a:lnTo>
                      <a:pt x="358763" y="9737"/>
                    </a:lnTo>
                    <a:lnTo>
                      <a:pt x="358763" y="331801"/>
                    </a:lnTo>
                    <a:lnTo>
                      <a:pt x="355452" y="381192"/>
                    </a:lnTo>
                    <a:lnTo>
                      <a:pt x="345004" y="422117"/>
                    </a:lnTo>
                    <a:lnTo>
                      <a:pt x="299621" y="477652"/>
                    </a:lnTo>
                    <a:lnTo>
                      <a:pt x="263145" y="491803"/>
                    </a:lnTo>
                    <a:lnTo>
                      <a:pt x="216454" y="496571"/>
                    </a:lnTo>
                    <a:lnTo>
                      <a:pt x="389901" y="496571"/>
                    </a:lnTo>
                    <a:lnTo>
                      <a:pt x="407629" y="470467"/>
                    </a:lnTo>
                    <a:lnTo>
                      <a:pt x="423210" y="429771"/>
                    </a:lnTo>
                    <a:lnTo>
                      <a:pt x="432244" y="381561"/>
                    </a:lnTo>
                    <a:lnTo>
                      <a:pt x="435159" y="325801"/>
                    </a:lnTo>
                    <a:lnTo>
                      <a:pt x="435159" y="9737"/>
                    </a:lnTo>
                    <a:close/>
                  </a:path>
                  <a:path w="2421254" h="562609">
                    <a:moveTo>
                      <a:pt x="609656" y="9737"/>
                    </a:moveTo>
                    <a:lnTo>
                      <a:pt x="533261" y="9737"/>
                    </a:lnTo>
                    <a:lnTo>
                      <a:pt x="533261" y="552737"/>
                    </a:lnTo>
                    <a:lnTo>
                      <a:pt x="609656" y="552737"/>
                    </a:lnTo>
                    <a:lnTo>
                      <a:pt x="609656" y="381977"/>
                    </a:lnTo>
                    <a:lnTo>
                      <a:pt x="695036" y="287614"/>
                    </a:lnTo>
                    <a:lnTo>
                      <a:pt x="786259" y="287614"/>
                    </a:lnTo>
                    <a:lnTo>
                      <a:pt x="783089" y="283111"/>
                    </a:lnTo>
                    <a:lnTo>
                      <a:pt x="609656" y="283111"/>
                    </a:lnTo>
                    <a:lnTo>
                      <a:pt x="609656" y="9737"/>
                    </a:lnTo>
                    <a:close/>
                  </a:path>
                  <a:path w="2421254" h="562609">
                    <a:moveTo>
                      <a:pt x="786259" y="287614"/>
                    </a:moveTo>
                    <a:lnTo>
                      <a:pt x="695036" y="287614"/>
                    </a:lnTo>
                    <a:lnTo>
                      <a:pt x="881533" y="552737"/>
                    </a:lnTo>
                    <a:lnTo>
                      <a:pt x="972912" y="552737"/>
                    </a:lnTo>
                    <a:lnTo>
                      <a:pt x="786259" y="287614"/>
                    </a:lnTo>
                    <a:close/>
                  </a:path>
                  <a:path w="2421254" h="562609">
                    <a:moveTo>
                      <a:pt x="949698" y="9737"/>
                    </a:moveTo>
                    <a:lnTo>
                      <a:pt x="854570" y="9737"/>
                    </a:lnTo>
                    <a:lnTo>
                      <a:pt x="609656" y="283111"/>
                    </a:lnTo>
                    <a:lnTo>
                      <a:pt x="783089" y="283111"/>
                    </a:lnTo>
                    <a:lnTo>
                      <a:pt x="746710" y="231437"/>
                    </a:lnTo>
                    <a:lnTo>
                      <a:pt x="949698" y="9737"/>
                    </a:lnTo>
                    <a:close/>
                  </a:path>
                  <a:path w="2421254" h="562609">
                    <a:moveTo>
                      <a:pt x="1228297" y="0"/>
                    </a:moveTo>
                    <a:lnTo>
                      <a:pt x="1179400" y="4082"/>
                    </a:lnTo>
                    <a:lnTo>
                      <a:pt x="1134825" y="16018"/>
                    </a:lnTo>
                    <a:lnTo>
                      <a:pt x="1094903" y="35377"/>
                    </a:lnTo>
                    <a:lnTo>
                      <a:pt x="1060167" y="61576"/>
                    </a:lnTo>
                    <a:lnTo>
                      <a:pt x="1030848" y="94262"/>
                    </a:lnTo>
                    <a:lnTo>
                      <a:pt x="1007380" y="132927"/>
                    </a:lnTo>
                    <a:lnTo>
                      <a:pt x="990144" y="177103"/>
                    </a:lnTo>
                    <a:lnTo>
                      <a:pt x="979522" y="226323"/>
                    </a:lnTo>
                    <a:lnTo>
                      <a:pt x="975896" y="280117"/>
                    </a:lnTo>
                    <a:lnTo>
                      <a:pt x="979218" y="333199"/>
                    </a:lnTo>
                    <a:lnTo>
                      <a:pt x="989042" y="382205"/>
                    </a:lnTo>
                    <a:lnTo>
                      <a:pt x="1005160" y="426556"/>
                    </a:lnTo>
                    <a:lnTo>
                      <a:pt x="1027361" y="465673"/>
                    </a:lnTo>
                    <a:lnTo>
                      <a:pt x="1055438" y="498977"/>
                    </a:lnTo>
                    <a:lnTo>
                      <a:pt x="1089181" y="525888"/>
                    </a:lnTo>
                    <a:lnTo>
                      <a:pt x="1128379" y="545828"/>
                    </a:lnTo>
                    <a:lnTo>
                      <a:pt x="1172825" y="558216"/>
                    </a:lnTo>
                    <a:lnTo>
                      <a:pt x="1222308" y="562475"/>
                    </a:lnTo>
                    <a:lnTo>
                      <a:pt x="1271099" y="558640"/>
                    </a:lnTo>
                    <a:lnTo>
                      <a:pt x="1316158" y="547208"/>
                    </a:lnTo>
                    <a:lnTo>
                      <a:pt x="1356685" y="528281"/>
                    </a:lnTo>
                    <a:lnTo>
                      <a:pt x="1391881" y="501965"/>
                    </a:lnTo>
                    <a:lnTo>
                      <a:pt x="1395252" y="498068"/>
                    </a:lnTo>
                    <a:lnTo>
                      <a:pt x="1226800" y="498068"/>
                    </a:lnTo>
                    <a:lnTo>
                      <a:pt x="1185380" y="493227"/>
                    </a:lnTo>
                    <a:lnTo>
                      <a:pt x="1148282" y="478967"/>
                    </a:lnTo>
                    <a:lnTo>
                      <a:pt x="1116254" y="455680"/>
                    </a:lnTo>
                    <a:lnTo>
                      <a:pt x="1090042" y="423759"/>
                    </a:lnTo>
                    <a:lnTo>
                      <a:pt x="1070394" y="383596"/>
                    </a:lnTo>
                    <a:lnTo>
                      <a:pt x="1058057" y="335584"/>
                    </a:lnTo>
                    <a:lnTo>
                      <a:pt x="1053779" y="280117"/>
                    </a:lnTo>
                    <a:lnTo>
                      <a:pt x="1058208" y="223834"/>
                    </a:lnTo>
                    <a:lnTo>
                      <a:pt x="1070865" y="175779"/>
                    </a:lnTo>
                    <a:lnTo>
                      <a:pt x="1090808" y="136108"/>
                    </a:lnTo>
                    <a:lnTo>
                      <a:pt x="1117091" y="104979"/>
                    </a:lnTo>
                    <a:lnTo>
                      <a:pt x="1148772" y="82549"/>
                    </a:lnTo>
                    <a:lnTo>
                      <a:pt x="1184905" y="68976"/>
                    </a:lnTo>
                    <a:lnTo>
                      <a:pt x="1224549" y="64416"/>
                    </a:lnTo>
                    <a:lnTo>
                      <a:pt x="1392710" y="64416"/>
                    </a:lnTo>
                    <a:lnTo>
                      <a:pt x="1390770" y="62087"/>
                    </a:lnTo>
                    <a:lnTo>
                      <a:pt x="1356937" y="35377"/>
                    </a:lnTo>
                    <a:lnTo>
                      <a:pt x="1318263" y="16018"/>
                    </a:lnTo>
                    <a:lnTo>
                      <a:pt x="1318417" y="16018"/>
                    </a:lnTo>
                    <a:lnTo>
                      <a:pt x="1275128" y="4082"/>
                    </a:lnTo>
                    <a:lnTo>
                      <a:pt x="1275535" y="4082"/>
                    </a:lnTo>
                    <a:lnTo>
                      <a:pt x="1228297" y="0"/>
                    </a:lnTo>
                    <a:close/>
                  </a:path>
                  <a:path w="2421254" h="562609">
                    <a:moveTo>
                      <a:pt x="1457484" y="379726"/>
                    </a:moveTo>
                    <a:lnTo>
                      <a:pt x="1383329" y="379726"/>
                    </a:lnTo>
                    <a:lnTo>
                      <a:pt x="1368780" y="418780"/>
                    </a:lnTo>
                    <a:lnTo>
                      <a:pt x="1345815" y="451472"/>
                    </a:lnTo>
                    <a:lnTo>
                      <a:pt x="1314471" y="476472"/>
                    </a:lnTo>
                    <a:lnTo>
                      <a:pt x="1274787" y="492447"/>
                    </a:lnTo>
                    <a:lnTo>
                      <a:pt x="1226800" y="498068"/>
                    </a:lnTo>
                    <a:lnTo>
                      <a:pt x="1395252" y="498068"/>
                    </a:lnTo>
                    <a:lnTo>
                      <a:pt x="1420946" y="468364"/>
                    </a:lnTo>
                    <a:lnTo>
                      <a:pt x="1443080" y="427583"/>
                    </a:lnTo>
                    <a:lnTo>
                      <a:pt x="1457484" y="379726"/>
                    </a:lnTo>
                    <a:close/>
                  </a:path>
                  <a:path w="2421254" h="562609">
                    <a:moveTo>
                      <a:pt x="1392710" y="64416"/>
                    </a:moveTo>
                    <a:lnTo>
                      <a:pt x="1224549" y="64416"/>
                    </a:lnTo>
                    <a:lnTo>
                      <a:pt x="1272316" y="70181"/>
                    </a:lnTo>
                    <a:lnTo>
                      <a:pt x="1312065" y="86443"/>
                    </a:lnTo>
                    <a:lnTo>
                      <a:pt x="1343510" y="111657"/>
                    </a:lnTo>
                    <a:lnTo>
                      <a:pt x="1366362" y="144274"/>
                    </a:lnTo>
                    <a:lnTo>
                      <a:pt x="1380334" y="182748"/>
                    </a:lnTo>
                    <a:lnTo>
                      <a:pt x="1454489" y="182748"/>
                    </a:lnTo>
                    <a:lnTo>
                      <a:pt x="1440315" y="136108"/>
                    </a:lnTo>
                    <a:lnTo>
                      <a:pt x="1418812" y="95754"/>
                    </a:lnTo>
                    <a:lnTo>
                      <a:pt x="1392710" y="64416"/>
                    </a:lnTo>
                    <a:close/>
                  </a:path>
                  <a:path w="2421254" h="562609">
                    <a:moveTo>
                      <a:pt x="1899376" y="9737"/>
                    </a:moveTo>
                    <a:lnTo>
                      <a:pt x="1530885" y="9737"/>
                    </a:lnTo>
                    <a:lnTo>
                      <a:pt x="1530885" y="552737"/>
                    </a:lnTo>
                    <a:lnTo>
                      <a:pt x="1899376" y="552737"/>
                    </a:lnTo>
                    <a:lnTo>
                      <a:pt x="1899376" y="486833"/>
                    </a:lnTo>
                    <a:lnTo>
                      <a:pt x="1607270" y="486833"/>
                    </a:lnTo>
                    <a:lnTo>
                      <a:pt x="1607270" y="306325"/>
                    </a:lnTo>
                    <a:lnTo>
                      <a:pt x="1882152" y="306325"/>
                    </a:lnTo>
                    <a:lnTo>
                      <a:pt x="1882152" y="240421"/>
                    </a:lnTo>
                    <a:lnTo>
                      <a:pt x="1607270" y="240421"/>
                    </a:lnTo>
                    <a:lnTo>
                      <a:pt x="1607270" y="75641"/>
                    </a:lnTo>
                    <a:lnTo>
                      <a:pt x="1899376" y="75641"/>
                    </a:lnTo>
                    <a:lnTo>
                      <a:pt x="1899376" y="9737"/>
                    </a:lnTo>
                    <a:close/>
                  </a:path>
                  <a:path w="2421254" h="562609">
                    <a:moveTo>
                      <a:pt x="2058900" y="9737"/>
                    </a:moveTo>
                    <a:lnTo>
                      <a:pt x="1982505" y="9737"/>
                    </a:lnTo>
                    <a:lnTo>
                      <a:pt x="1982505" y="552737"/>
                    </a:lnTo>
                    <a:lnTo>
                      <a:pt x="2058900" y="552737"/>
                    </a:lnTo>
                    <a:lnTo>
                      <a:pt x="2058900" y="306325"/>
                    </a:lnTo>
                    <a:lnTo>
                      <a:pt x="2420659" y="306325"/>
                    </a:lnTo>
                    <a:lnTo>
                      <a:pt x="2420659" y="240421"/>
                    </a:lnTo>
                    <a:lnTo>
                      <a:pt x="2058900" y="240421"/>
                    </a:lnTo>
                    <a:lnTo>
                      <a:pt x="2058900" y="9737"/>
                    </a:lnTo>
                    <a:close/>
                  </a:path>
                  <a:path w="2421254" h="562609">
                    <a:moveTo>
                      <a:pt x="2420659" y="306325"/>
                    </a:moveTo>
                    <a:lnTo>
                      <a:pt x="2344263" y="306325"/>
                    </a:lnTo>
                    <a:lnTo>
                      <a:pt x="2344263" y="552737"/>
                    </a:lnTo>
                    <a:lnTo>
                      <a:pt x="2420659" y="552737"/>
                    </a:lnTo>
                    <a:lnTo>
                      <a:pt x="2420659" y="306325"/>
                    </a:lnTo>
                    <a:close/>
                  </a:path>
                  <a:path w="2421254" h="562609">
                    <a:moveTo>
                      <a:pt x="2420659" y="9737"/>
                    </a:moveTo>
                    <a:lnTo>
                      <a:pt x="2344263" y="9737"/>
                    </a:lnTo>
                    <a:lnTo>
                      <a:pt x="2344263" y="240421"/>
                    </a:lnTo>
                    <a:lnTo>
                      <a:pt x="2420659" y="240421"/>
                    </a:lnTo>
                    <a:lnTo>
                      <a:pt x="2420659" y="973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pPr defTabSz="554492"/>
                <a:endParaRPr sz="1092" kern="0">
                  <a:solidFill>
                    <a:sysClr val="windowText" lastClr="000000"/>
                  </a:solidFill>
                </a:endParaRPr>
              </a:p>
            </p:txBody>
          </p:sp>
          <p:pic>
            <p:nvPicPr>
              <p:cNvPr id="9" name="object 9"/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688034" y="5881858"/>
                <a:ext cx="74182" cy="74188"/>
              </a:xfrm>
              <a:prstGeom prst="rect">
                <a:avLst/>
              </a:prstGeom>
            </p:spPr>
          </p:pic>
          <p:pic>
            <p:nvPicPr>
              <p:cNvPr id="4" name="object 10"/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88033" y="6368131"/>
                <a:ext cx="74182" cy="74188"/>
              </a:xfrm>
              <a:prstGeom prst="rect">
                <a:avLst/>
              </a:prstGeom>
            </p:spPr>
          </p:pic>
          <p:pic>
            <p:nvPicPr>
              <p:cNvPr id="11" name="object 11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44894" y="6124997"/>
                <a:ext cx="74188" cy="74182"/>
              </a:xfrm>
              <a:prstGeom prst="rect">
                <a:avLst/>
              </a:prstGeom>
            </p:spPr>
          </p:pic>
          <p:pic>
            <p:nvPicPr>
              <p:cNvPr id="5" name="object 12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931167" y="6124998"/>
                <a:ext cx="74188" cy="74182"/>
              </a:xfrm>
              <a:prstGeom prst="rect">
                <a:avLst/>
              </a:prstGeom>
            </p:spPr>
          </p:pic>
          <p:pic>
            <p:nvPicPr>
              <p:cNvPr id="13" name="object 13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697308" y="5993870"/>
                <a:ext cx="55634" cy="55634"/>
              </a:xfrm>
              <a:prstGeom prst="rect">
                <a:avLst/>
              </a:prstGeom>
            </p:spPr>
          </p:pic>
          <p:pic>
            <p:nvPicPr>
              <p:cNvPr id="14" name="object 14"/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697306" y="6274673"/>
                <a:ext cx="55634" cy="55634"/>
              </a:xfrm>
              <a:prstGeom prst="rect">
                <a:avLst/>
              </a:prstGeom>
            </p:spPr>
          </p:pic>
          <p:pic>
            <p:nvPicPr>
              <p:cNvPr id="15" name="object 15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556906" y="6134270"/>
                <a:ext cx="55634" cy="55634"/>
              </a:xfrm>
              <a:prstGeom prst="rect">
                <a:avLst/>
              </a:prstGeom>
            </p:spPr>
          </p:pic>
          <p:pic>
            <p:nvPicPr>
              <p:cNvPr id="16" name="object 16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837708" y="6134273"/>
                <a:ext cx="55634" cy="55634"/>
              </a:xfrm>
              <a:prstGeom prst="rect">
                <a:avLst/>
              </a:prstGeom>
            </p:spPr>
          </p:pic>
          <p:grpSp>
            <p:nvGrpSpPr>
              <p:cNvPr id="17" name="object 17"/>
              <p:cNvGrpSpPr/>
              <p:nvPr/>
            </p:nvGrpSpPr>
            <p:grpSpPr>
              <a:xfrm>
                <a:off x="477746" y="6176265"/>
                <a:ext cx="494808" cy="233349"/>
                <a:chOff x="787133" y="10185118"/>
                <a:chExt cx="815975" cy="384810"/>
              </a:xfrm>
            </p:grpSpPr>
            <p:pic>
              <p:nvPicPr>
                <p:cNvPr id="18" name="object 18"/>
                <p:cNvPicPr/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1334840" y="10448257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19" name="object 19"/>
                <p:cNvPicPr/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>
                  <a:off x="1481599" y="10301501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20" name="object 20"/>
                <p:cNvPicPr/>
                <p:nvPr/>
              </p:nvPicPr>
              <p:blipFill>
                <a:blip r:embed="rId11" cstate="print"/>
                <a:stretch>
                  <a:fillRect/>
                </a:stretch>
              </p:blipFill>
              <p:spPr>
                <a:xfrm>
                  <a:off x="787133" y="10301502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21" name="object 21"/>
                <p:cNvPicPr/>
                <p:nvPr/>
              </p:nvPicPr>
              <p:blipFill>
                <a:blip r:embed="rId12" cstate="print"/>
                <a:stretch>
                  <a:fillRect/>
                </a:stretch>
              </p:blipFill>
              <p:spPr>
                <a:xfrm>
                  <a:off x="933890" y="10448262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22" name="object 22"/>
                <p:cNvPicPr/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1312920" y="10279582"/>
                  <a:ext cx="91751" cy="91751"/>
                </a:xfrm>
                <a:prstGeom prst="rect">
                  <a:avLst/>
                </a:prstGeom>
              </p:spPr>
            </p:pic>
            <p:pic>
              <p:nvPicPr>
                <p:cNvPr id="23" name="object 23"/>
                <p:cNvPicPr/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985485" y="10279583"/>
                  <a:ext cx="91751" cy="91751"/>
                </a:xfrm>
                <a:prstGeom prst="rect">
                  <a:avLst/>
                </a:prstGeom>
              </p:spPr>
            </p:pic>
            <p:sp>
              <p:nvSpPr>
                <p:cNvPr id="24" name="object 24"/>
                <p:cNvSpPr/>
                <p:nvPr/>
              </p:nvSpPr>
              <p:spPr>
                <a:xfrm>
                  <a:off x="1086154" y="10185126"/>
                  <a:ext cx="218440" cy="99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440" h="99059">
                      <a:moveTo>
                        <a:pt x="50088" y="21932"/>
                      </a:moveTo>
                      <a:lnTo>
                        <a:pt x="46901" y="12433"/>
                      </a:lnTo>
                      <a:lnTo>
                        <a:pt x="40271" y="4914"/>
                      </a:lnTo>
                      <a:lnTo>
                        <a:pt x="31572" y="673"/>
                      </a:lnTo>
                      <a:lnTo>
                        <a:pt x="21920" y="0"/>
                      </a:lnTo>
                      <a:lnTo>
                        <a:pt x="12433" y="3187"/>
                      </a:lnTo>
                      <a:lnTo>
                        <a:pt x="4914" y="9829"/>
                      </a:lnTo>
                      <a:lnTo>
                        <a:pt x="673" y="18516"/>
                      </a:lnTo>
                      <a:lnTo>
                        <a:pt x="0" y="28168"/>
                      </a:lnTo>
                      <a:lnTo>
                        <a:pt x="3187" y="37668"/>
                      </a:lnTo>
                      <a:lnTo>
                        <a:pt x="9817" y="45173"/>
                      </a:lnTo>
                      <a:lnTo>
                        <a:pt x="18516" y="49415"/>
                      </a:lnTo>
                      <a:lnTo>
                        <a:pt x="28168" y="50088"/>
                      </a:lnTo>
                      <a:lnTo>
                        <a:pt x="37668" y="46901"/>
                      </a:lnTo>
                      <a:lnTo>
                        <a:pt x="45173" y="40271"/>
                      </a:lnTo>
                      <a:lnTo>
                        <a:pt x="49415" y="31572"/>
                      </a:lnTo>
                      <a:lnTo>
                        <a:pt x="50088" y="21932"/>
                      </a:lnTo>
                      <a:close/>
                    </a:path>
                    <a:path w="218440" h="99059">
                      <a:moveTo>
                        <a:pt x="134150" y="73469"/>
                      </a:moveTo>
                      <a:lnTo>
                        <a:pt x="132168" y="63652"/>
                      </a:lnTo>
                      <a:lnTo>
                        <a:pt x="126758" y="55626"/>
                      </a:lnTo>
                      <a:lnTo>
                        <a:pt x="118745" y="50215"/>
                      </a:lnTo>
                      <a:lnTo>
                        <a:pt x="108915" y="48234"/>
                      </a:lnTo>
                      <a:lnTo>
                        <a:pt x="99098" y="50215"/>
                      </a:lnTo>
                      <a:lnTo>
                        <a:pt x="91071" y="55626"/>
                      </a:lnTo>
                      <a:lnTo>
                        <a:pt x="85674" y="63652"/>
                      </a:lnTo>
                      <a:lnTo>
                        <a:pt x="83680" y="73469"/>
                      </a:lnTo>
                      <a:lnTo>
                        <a:pt x="85674" y="83286"/>
                      </a:lnTo>
                      <a:lnTo>
                        <a:pt x="91071" y="91313"/>
                      </a:lnTo>
                      <a:lnTo>
                        <a:pt x="99098" y="96723"/>
                      </a:lnTo>
                      <a:lnTo>
                        <a:pt x="108915" y="98704"/>
                      </a:lnTo>
                      <a:lnTo>
                        <a:pt x="118745" y="96723"/>
                      </a:lnTo>
                      <a:lnTo>
                        <a:pt x="126758" y="91313"/>
                      </a:lnTo>
                      <a:lnTo>
                        <a:pt x="132168" y="83286"/>
                      </a:lnTo>
                      <a:lnTo>
                        <a:pt x="134150" y="73469"/>
                      </a:lnTo>
                      <a:close/>
                    </a:path>
                    <a:path w="218440" h="99059">
                      <a:moveTo>
                        <a:pt x="217830" y="28155"/>
                      </a:moveTo>
                      <a:lnTo>
                        <a:pt x="217157" y="18516"/>
                      </a:lnTo>
                      <a:lnTo>
                        <a:pt x="212915" y="9817"/>
                      </a:lnTo>
                      <a:lnTo>
                        <a:pt x="205409" y="3187"/>
                      </a:lnTo>
                      <a:lnTo>
                        <a:pt x="195910" y="0"/>
                      </a:lnTo>
                      <a:lnTo>
                        <a:pt x="186258" y="673"/>
                      </a:lnTo>
                      <a:lnTo>
                        <a:pt x="177558" y="4914"/>
                      </a:lnTo>
                      <a:lnTo>
                        <a:pt x="170942" y="12420"/>
                      </a:lnTo>
                      <a:lnTo>
                        <a:pt x="167754" y="21920"/>
                      </a:lnTo>
                      <a:lnTo>
                        <a:pt x="168427" y="31572"/>
                      </a:lnTo>
                      <a:lnTo>
                        <a:pt x="172669" y="40271"/>
                      </a:lnTo>
                      <a:lnTo>
                        <a:pt x="180174" y="46901"/>
                      </a:lnTo>
                      <a:lnTo>
                        <a:pt x="189674" y="50088"/>
                      </a:lnTo>
                      <a:lnTo>
                        <a:pt x="199313" y="49415"/>
                      </a:lnTo>
                      <a:lnTo>
                        <a:pt x="208013" y="45173"/>
                      </a:lnTo>
                      <a:lnTo>
                        <a:pt x="214642" y="37655"/>
                      </a:lnTo>
                      <a:lnTo>
                        <a:pt x="217830" y="2815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pPr defTabSz="554492"/>
                  <a:endParaRPr sz="1092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grpSp>
            <p:nvGrpSpPr>
              <p:cNvPr id="6" name="object 25"/>
              <p:cNvGrpSpPr/>
              <p:nvPr/>
            </p:nvGrpSpPr>
            <p:grpSpPr>
              <a:xfrm>
                <a:off x="477744" y="5914708"/>
                <a:ext cx="494808" cy="233349"/>
                <a:chOff x="787129" y="9753791"/>
                <a:chExt cx="815975" cy="384810"/>
              </a:xfrm>
            </p:grpSpPr>
            <p:pic>
              <p:nvPicPr>
                <p:cNvPr id="26" name="object 26"/>
                <p:cNvPicPr/>
                <p:nvPr/>
              </p:nvPicPr>
              <p:blipFill>
                <a:blip r:embed="rId11" cstate="print"/>
                <a:stretch>
                  <a:fillRect/>
                </a:stretch>
              </p:blipFill>
              <p:spPr>
                <a:xfrm>
                  <a:off x="933889" y="9753796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7" name="object 27"/>
                <p:cNvPicPr/>
                <p:nvPr/>
              </p:nvPicPr>
              <p:blipFill>
                <a:blip r:embed="rId12" cstate="print"/>
                <a:stretch>
                  <a:fillRect/>
                </a:stretch>
              </p:blipFill>
              <p:spPr>
                <a:xfrm>
                  <a:off x="787129" y="9900552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28" name="object 28"/>
                <p:cNvPicPr/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1481595" y="9900551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29" name="object 29"/>
                <p:cNvPicPr/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>
                  <a:off x="1334838" y="9753791"/>
                  <a:ext cx="121427" cy="121427"/>
                </a:xfrm>
                <a:prstGeom prst="rect">
                  <a:avLst/>
                </a:prstGeom>
              </p:spPr>
            </p:pic>
            <p:pic>
              <p:nvPicPr>
                <p:cNvPr id="30" name="object 30"/>
                <p:cNvPicPr/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985484" y="9952147"/>
                  <a:ext cx="91751" cy="91751"/>
                </a:xfrm>
                <a:prstGeom prst="rect">
                  <a:avLst/>
                </a:prstGeom>
              </p:spPr>
            </p:pic>
            <p:pic>
              <p:nvPicPr>
                <p:cNvPr id="31" name="object 31"/>
                <p:cNvPicPr/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1312920" y="9952146"/>
                  <a:ext cx="91751" cy="91751"/>
                </a:xfrm>
                <a:prstGeom prst="rect">
                  <a:avLst/>
                </a:prstGeom>
              </p:spPr>
            </p:pic>
            <p:sp>
              <p:nvSpPr>
                <p:cNvPr id="32" name="object 32"/>
                <p:cNvSpPr/>
                <p:nvPr/>
              </p:nvSpPr>
              <p:spPr>
                <a:xfrm>
                  <a:off x="1086154" y="10039660"/>
                  <a:ext cx="218440" cy="99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440" h="99059">
                      <a:moveTo>
                        <a:pt x="50088" y="76784"/>
                      </a:moveTo>
                      <a:lnTo>
                        <a:pt x="49415" y="67132"/>
                      </a:lnTo>
                      <a:lnTo>
                        <a:pt x="45173" y="58445"/>
                      </a:lnTo>
                      <a:lnTo>
                        <a:pt x="37655" y="51816"/>
                      </a:lnTo>
                      <a:lnTo>
                        <a:pt x="28168" y="48615"/>
                      </a:lnTo>
                      <a:lnTo>
                        <a:pt x="18516" y="49288"/>
                      </a:lnTo>
                      <a:lnTo>
                        <a:pt x="9817" y="53530"/>
                      </a:lnTo>
                      <a:lnTo>
                        <a:pt x="3187" y="61048"/>
                      </a:lnTo>
                      <a:lnTo>
                        <a:pt x="0" y="70548"/>
                      </a:lnTo>
                      <a:lnTo>
                        <a:pt x="673" y="80187"/>
                      </a:lnTo>
                      <a:lnTo>
                        <a:pt x="4914" y="88887"/>
                      </a:lnTo>
                      <a:lnTo>
                        <a:pt x="12420" y="95516"/>
                      </a:lnTo>
                      <a:lnTo>
                        <a:pt x="21920" y="98704"/>
                      </a:lnTo>
                      <a:lnTo>
                        <a:pt x="31572" y="98031"/>
                      </a:lnTo>
                      <a:lnTo>
                        <a:pt x="40271" y="93789"/>
                      </a:lnTo>
                      <a:lnTo>
                        <a:pt x="46901" y="86283"/>
                      </a:lnTo>
                      <a:lnTo>
                        <a:pt x="50088" y="76784"/>
                      </a:lnTo>
                      <a:close/>
                    </a:path>
                    <a:path w="218440" h="99059">
                      <a:moveTo>
                        <a:pt x="134150" y="25234"/>
                      </a:moveTo>
                      <a:lnTo>
                        <a:pt x="132168" y="15417"/>
                      </a:lnTo>
                      <a:lnTo>
                        <a:pt x="126758" y="7391"/>
                      </a:lnTo>
                      <a:lnTo>
                        <a:pt x="118732" y="1981"/>
                      </a:lnTo>
                      <a:lnTo>
                        <a:pt x="108915" y="0"/>
                      </a:lnTo>
                      <a:lnTo>
                        <a:pt x="99098" y="1981"/>
                      </a:lnTo>
                      <a:lnTo>
                        <a:pt x="91071" y="7391"/>
                      </a:lnTo>
                      <a:lnTo>
                        <a:pt x="85674" y="15417"/>
                      </a:lnTo>
                      <a:lnTo>
                        <a:pt x="83693" y="25234"/>
                      </a:lnTo>
                      <a:lnTo>
                        <a:pt x="85674" y="35064"/>
                      </a:lnTo>
                      <a:lnTo>
                        <a:pt x="91071" y="43078"/>
                      </a:lnTo>
                      <a:lnTo>
                        <a:pt x="99098" y="48488"/>
                      </a:lnTo>
                      <a:lnTo>
                        <a:pt x="108915" y="50469"/>
                      </a:lnTo>
                      <a:lnTo>
                        <a:pt x="118732" y="48488"/>
                      </a:lnTo>
                      <a:lnTo>
                        <a:pt x="126758" y="43078"/>
                      </a:lnTo>
                      <a:lnTo>
                        <a:pt x="132168" y="35064"/>
                      </a:lnTo>
                      <a:lnTo>
                        <a:pt x="134150" y="25234"/>
                      </a:lnTo>
                      <a:close/>
                    </a:path>
                    <a:path w="218440" h="99059">
                      <a:moveTo>
                        <a:pt x="217830" y="70535"/>
                      </a:moveTo>
                      <a:lnTo>
                        <a:pt x="214642" y="61048"/>
                      </a:lnTo>
                      <a:lnTo>
                        <a:pt x="208013" y="53530"/>
                      </a:lnTo>
                      <a:lnTo>
                        <a:pt x="199326" y="49288"/>
                      </a:lnTo>
                      <a:lnTo>
                        <a:pt x="189674" y="48615"/>
                      </a:lnTo>
                      <a:lnTo>
                        <a:pt x="180174" y="51803"/>
                      </a:lnTo>
                      <a:lnTo>
                        <a:pt x="172656" y="58432"/>
                      </a:lnTo>
                      <a:lnTo>
                        <a:pt x="168414" y="67132"/>
                      </a:lnTo>
                      <a:lnTo>
                        <a:pt x="167741" y="76771"/>
                      </a:lnTo>
                      <a:lnTo>
                        <a:pt x="170942" y="86283"/>
                      </a:lnTo>
                      <a:lnTo>
                        <a:pt x="177571" y="93789"/>
                      </a:lnTo>
                      <a:lnTo>
                        <a:pt x="186258" y="98031"/>
                      </a:lnTo>
                      <a:lnTo>
                        <a:pt x="195910" y="98704"/>
                      </a:lnTo>
                      <a:lnTo>
                        <a:pt x="205409" y="95516"/>
                      </a:lnTo>
                      <a:lnTo>
                        <a:pt x="212915" y="88887"/>
                      </a:lnTo>
                      <a:lnTo>
                        <a:pt x="217157" y="80187"/>
                      </a:lnTo>
                      <a:lnTo>
                        <a:pt x="217830" y="7053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pPr defTabSz="554492"/>
                  <a:endParaRPr sz="1092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</p:grpSp>
        <p:sp>
          <p:nvSpPr>
            <p:cNvPr id="36" name="object 5"/>
            <p:cNvSpPr txBox="1"/>
            <p:nvPr userDrawn="1"/>
          </p:nvSpPr>
          <p:spPr>
            <a:xfrm>
              <a:off x="2912742" y="5954916"/>
              <a:ext cx="1338661" cy="438363"/>
            </a:xfrm>
            <a:prstGeom prst="rect">
              <a:avLst/>
            </a:prstGeom>
          </p:spPr>
          <p:txBody>
            <a:bodyPr vert="horz" wrap="square" lIns="0" tIns="27724" rIns="0" bIns="0" rtlCol="0">
              <a:spAutoFit/>
            </a:bodyPr>
            <a:lstStyle/>
            <a:p>
              <a:pPr marL="7701" marR="3081" defTabSz="554492">
                <a:lnSpc>
                  <a:spcPts val="1601"/>
                </a:lnSpc>
                <a:spcBef>
                  <a:spcPts val="218"/>
                </a:spcBef>
              </a:pPr>
              <a:r>
                <a:rPr lang="en-GB" sz="1450" kern="0" dirty="0">
                  <a:solidFill>
                    <a:srgbClr val="DBFF51"/>
                  </a:solidFill>
                  <a:latin typeface="UKCEH Suisse" panose="020B0504000000000000" pitchFamily="34" charset="-78"/>
                  <a:cs typeface="UKCEH Suisse" panose="020B0504000000000000" pitchFamily="34" charset="-78"/>
                </a:rPr>
                <a:t>Our planet. Decoded</a:t>
              </a:r>
              <a:r>
                <a:rPr sz="1450" kern="0" spc="-6" dirty="0">
                  <a:solidFill>
                    <a:srgbClr val="DBFF51"/>
                  </a:solidFill>
                  <a:latin typeface="UKCEH Suisse" panose="020B0504000000000000" pitchFamily="34" charset="-78"/>
                  <a:cs typeface="UKCEH Suisse" panose="020B0504000000000000" pitchFamily="34" charset="-78"/>
                </a:rPr>
                <a:t>.</a:t>
              </a:r>
              <a:endParaRPr sz="1450" kern="0" dirty="0">
                <a:solidFill>
                  <a:sysClr val="windowText" lastClr="000000"/>
                </a:solidFill>
                <a:latin typeface="UKCEH Suisse" panose="020B0504000000000000" pitchFamily="34" charset="-78"/>
                <a:cs typeface="UKCEH Suisse" panose="020B0504000000000000" pitchFamily="34" charset="-78"/>
              </a:endParaRPr>
            </a:p>
          </p:txBody>
        </p:sp>
      </p:grpSp>
      <p:sp>
        <p:nvSpPr>
          <p:cNvPr id="38" name="Content Placeholder 37">
            <a:extLst>
              <a:ext uri="{FF2B5EF4-FFF2-40B4-BE49-F238E27FC236}">
                <a16:creationId xmlns:a16="http://schemas.microsoft.com/office/drawing/2014/main" id="{4A4C3D98-3DC2-4C00-6BA1-FB8398880F6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31799" y="464721"/>
            <a:ext cx="11315511" cy="2297745"/>
          </a:xfrm>
        </p:spPr>
        <p:txBody>
          <a:bodyPr/>
          <a:lstStyle>
            <a:lvl1pPr>
              <a:lnSpc>
                <a:spcPct val="75000"/>
              </a:lnSpc>
              <a:spcBef>
                <a:spcPts val="1600"/>
              </a:spcBef>
              <a:spcAft>
                <a:spcPts val="0"/>
              </a:spcAft>
              <a:buFontTx/>
              <a:buNone/>
              <a:defRPr sz="5400" spc="-2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76000"/>
              </a:lnSpc>
              <a:spcBef>
                <a:spcPts val="1600"/>
              </a:spcBef>
              <a:buFontTx/>
              <a:buNone/>
              <a:tabLst/>
              <a:defRPr sz="8000" spc="-300" baseline="0">
                <a:solidFill>
                  <a:schemeClr val="bg1"/>
                </a:solidFill>
                <a:latin typeface="+mn-lt"/>
              </a:defRPr>
            </a:lvl2pPr>
            <a:lvl3pPr>
              <a:buFontTx/>
              <a:buNone/>
              <a:defRPr>
                <a:solidFill>
                  <a:schemeClr val="bg1"/>
                </a:solidFill>
              </a:defRPr>
            </a:lvl3pPr>
            <a:lvl4pPr>
              <a:buFontTx/>
              <a:buNone/>
              <a:defRPr>
                <a:solidFill>
                  <a:schemeClr val="bg1"/>
                </a:solidFill>
              </a:defRPr>
            </a:lvl4pPr>
            <a:lvl5pPr>
              <a:buFontTx/>
              <a:buNone/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Title 1</a:t>
            </a:r>
          </a:p>
          <a:p>
            <a:pPr lvl="1"/>
            <a:r>
              <a:rPr lang="en-US" dirty="0"/>
              <a:t>Title 2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7B7D5D87-19D6-AB68-11C2-7D8D19E1A9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98123" y="4805391"/>
            <a:ext cx="5321418" cy="716273"/>
          </a:xfrm>
        </p:spPr>
        <p:txBody>
          <a:bodyPr anchor="b"/>
          <a:lstStyle>
            <a:lvl1pPr>
              <a:lnSpc>
                <a:spcPct val="90000"/>
              </a:lnSpc>
              <a:spcAft>
                <a:spcPts val="0"/>
              </a:spcAft>
              <a:defRPr sz="2800" spc="-8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 sz="1800" spc="-40" baseline="0">
                <a:solidFill>
                  <a:schemeClr val="bg1"/>
                </a:solidFill>
              </a:defRPr>
            </a:lvl2pPr>
            <a:lvl3pPr>
              <a:lnSpc>
                <a:spcPct val="90000"/>
              </a:lnSpc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Presentation subtitle goes here over two lines if required.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8257085F-D0E4-D339-8B75-A2DEB1453C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98123" y="5598316"/>
            <a:ext cx="3497262" cy="433616"/>
          </a:xfrm>
        </p:spPr>
        <p:txBody>
          <a:bodyPr anchor="t"/>
          <a:lstStyle>
            <a:lvl1pPr>
              <a:lnSpc>
                <a:spcPct val="100000"/>
              </a:lnSpc>
              <a:spcAft>
                <a:spcPts val="600"/>
              </a:spcAft>
              <a:defRPr sz="1800" spc="-40" baseline="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buNone/>
              <a:defRPr sz="1200" cap="all" spc="30" baseline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" name="object 31"/>
          <p:cNvSpPr/>
          <p:nvPr/>
        </p:nvSpPr>
        <p:spPr>
          <a:xfrm>
            <a:off x="444896" y="4421568"/>
            <a:ext cx="11302415" cy="0"/>
          </a:xfrm>
          <a:custGeom>
            <a:avLst/>
            <a:gdLst/>
            <a:ahLst/>
            <a:cxnLst/>
            <a:rect l="l" t="t" r="r" b="b"/>
            <a:pathLst>
              <a:path w="18638520">
                <a:moveTo>
                  <a:pt x="0" y="0"/>
                </a:moveTo>
                <a:lnTo>
                  <a:pt x="18638175" y="0"/>
                </a:lnTo>
              </a:path>
            </a:pathLst>
          </a:custGeom>
          <a:ln w="104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pic>
        <p:nvPicPr>
          <p:cNvPr id="10" name="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76645" y="4508638"/>
            <a:ext cx="50796" cy="50796"/>
          </a:xfrm>
          <a:prstGeom prst="rect">
            <a:avLst/>
          </a:prstGeom>
        </p:spPr>
      </p:pic>
      <p:pic>
        <p:nvPicPr>
          <p:cNvPr id="12" name="object 3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070602" y="4508638"/>
            <a:ext cx="50796" cy="50796"/>
          </a:xfrm>
          <a:prstGeom prst="rect">
            <a:avLst/>
          </a:prstGeom>
        </p:spPr>
      </p:pic>
      <p:pic>
        <p:nvPicPr>
          <p:cNvPr id="25" name="object 3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1582015" y="4508638"/>
            <a:ext cx="50796" cy="50796"/>
          </a:xfrm>
          <a:prstGeom prst="rect">
            <a:avLst/>
          </a:prstGeom>
        </p:spPr>
      </p:pic>
      <p:sp>
        <p:nvSpPr>
          <p:cNvPr id="35" name="object 35"/>
          <p:cNvSpPr/>
          <p:nvPr/>
        </p:nvSpPr>
        <p:spPr>
          <a:xfrm>
            <a:off x="444896" y="6428729"/>
            <a:ext cx="11302415" cy="0"/>
          </a:xfrm>
          <a:custGeom>
            <a:avLst/>
            <a:gdLst/>
            <a:ahLst/>
            <a:cxnLst/>
            <a:rect l="l" t="t" r="r" b="b"/>
            <a:pathLst>
              <a:path w="18638520">
                <a:moveTo>
                  <a:pt x="0" y="0"/>
                </a:moveTo>
                <a:lnTo>
                  <a:pt x="18638175" y="0"/>
                </a:lnTo>
              </a:path>
            </a:pathLst>
          </a:custGeom>
          <a:ln w="104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pic>
        <p:nvPicPr>
          <p:cNvPr id="27" name="object 3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76645" y="6290864"/>
            <a:ext cx="50796" cy="50796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070602" y="6290864"/>
            <a:ext cx="50796" cy="50796"/>
          </a:xfrm>
          <a:prstGeom prst="rect">
            <a:avLst/>
          </a:prstGeom>
        </p:spPr>
      </p:pic>
      <p:pic>
        <p:nvPicPr>
          <p:cNvPr id="40" name="object 3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1582015" y="6290864"/>
            <a:ext cx="50796" cy="5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244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">
            <a:extLst>
              <a:ext uri="{FF2B5EF4-FFF2-40B4-BE49-F238E27FC236}">
                <a16:creationId xmlns:a16="http://schemas.microsoft.com/office/drawing/2014/main" id="{576A5031-287C-A37D-84F1-F396E449E534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928198" y="0"/>
            <a:ext cx="8263373" cy="6857519"/>
          </a:xfrm>
          <a:prstGeom prst="rect">
            <a:avLst/>
          </a:prstGeom>
        </p:spPr>
      </p:pic>
      <p:sp>
        <p:nvSpPr>
          <p:cNvPr id="38" name="Content Placeholder 37">
            <a:extLst>
              <a:ext uri="{FF2B5EF4-FFF2-40B4-BE49-F238E27FC236}">
                <a16:creationId xmlns:a16="http://schemas.microsoft.com/office/drawing/2014/main" id="{4A4C3D98-3DC2-4C00-6BA1-FB8398880F6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31800" y="464721"/>
            <a:ext cx="9202738" cy="2297745"/>
          </a:xfrm>
        </p:spPr>
        <p:txBody>
          <a:bodyPr/>
          <a:lstStyle>
            <a:lvl1pPr>
              <a:lnSpc>
                <a:spcPct val="75000"/>
              </a:lnSpc>
              <a:spcBef>
                <a:spcPts val="1600"/>
              </a:spcBef>
              <a:spcAft>
                <a:spcPts val="0"/>
              </a:spcAft>
              <a:buFontTx/>
              <a:buNone/>
              <a:defRPr sz="5000" spc="-20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76000"/>
              </a:lnSpc>
              <a:spcBef>
                <a:spcPts val="1600"/>
              </a:spcBef>
              <a:buFontTx/>
              <a:buNone/>
              <a:tabLst/>
              <a:defRPr sz="8800" spc="-300" baseline="0">
                <a:solidFill>
                  <a:schemeClr val="bg1"/>
                </a:solidFill>
                <a:latin typeface="+mn-lt"/>
              </a:defRPr>
            </a:lvl2pPr>
            <a:lvl3pPr>
              <a:buFontTx/>
              <a:buNone/>
              <a:defRPr>
                <a:solidFill>
                  <a:schemeClr val="bg1"/>
                </a:solidFill>
              </a:defRPr>
            </a:lvl3pPr>
            <a:lvl4pPr>
              <a:buFontTx/>
              <a:buNone/>
              <a:defRPr>
                <a:solidFill>
                  <a:schemeClr val="bg1"/>
                </a:solidFill>
              </a:defRPr>
            </a:lvl4pPr>
            <a:lvl5pPr>
              <a:buFontTx/>
              <a:buNone/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 sz="3600" spc="-70" baseline="0">
                <a:solidFill>
                  <a:schemeClr val="tx2"/>
                </a:solidFill>
              </a:defRPr>
            </a:lvl7pPr>
          </a:lstStyle>
          <a:p>
            <a:pPr lvl="6"/>
            <a:r>
              <a:rPr lang="en-US" dirty="0"/>
              <a:t>Subtitle</a:t>
            </a:r>
          </a:p>
          <a:p>
            <a:pPr lvl="0"/>
            <a:r>
              <a:rPr lang="en-US" dirty="0"/>
              <a:t>Title 2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647EFED-A9B0-34B0-D7E6-D1AABFE9A0C5}"/>
              </a:ext>
            </a:extLst>
          </p:cNvPr>
          <p:cNvGrpSpPr/>
          <p:nvPr userDrawn="1"/>
        </p:nvGrpSpPr>
        <p:grpSpPr>
          <a:xfrm>
            <a:off x="444892" y="5904961"/>
            <a:ext cx="3936603" cy="556898"/>
            <a:chOff x="444893" y="5867945"/>
            <a:chExt cx="2923418" cy="413566"/>
          </a:xfrm>
        </p:grpSpPr>
        <p:sp>
          <p:nvSpPr>
            <p:cNvPr id="41" name="object 5">
              <a:extLst>
                <a:ext uri="{FF2B5EF4-FFF2-40B4-BE49-F238E27FC236}">
                  <a16:creationId xmlns:a16="http://schemas.microsoft.com/office/drawing/2014/main" id="{EE24C5D3-36AE-9435-A3A7-AFF89035C0C4}"/>
                </a:ext>
              </a:extLst>
            </p:cNvPr>
            <p:cNvSpPr/>
            <p:nvPr userDrawn="1"/>
          </p:nvSpPr>
          <p:spPr>
            <a:xfrm>
              <a:off x="926645" y="5947946"/>
              <a:ext cx="1083187" cy="251832"/>
            </a:xfrm>
            <a:custGeom>
              <a:avLst/>
              <a:gdLst/>
              <a:ahLst/>
              <a:cxnLst/>
              <a:rect l="l" t="t" r="r" b="b"/>
              <a:pathLst>
                <a:path w="1786254" h="415290">
                  <a:moveTo>
                    <a:pt x="56364" y="7183"/>
                  </a:moveTo>
                  <a:lnTo>
                    <a:pt x="0" y="7183"/>
                  </a:lnTo>
                  <a:lnTo>
                    <a:pt x="0" y="244840"/>
                  </a:lnTo>
                  <a:lnTo>
                    <a:pt x="4117" y="300816"/>
                  </a:lnTo>
                  <a:lnTo>
                    <a:pt x="16723" y="344480"/>
                  </a:lnTo>
                  <a:lnTo>
                    <a:pt x="38204" y="376784"/>
                  </a:lnTo>
                  <a:lnTo>
                    <a:pt x="109320" y="411120"/>
                  </a:lnTo>
                  <a:lnTo>
                    <a:pt x="159722" y="415055"/>
                  </a:lnTo>
                  <a:lnTo>
                    <a:pt x="212167" y="410254"/>
                  </a:lnTo>
                  <a:lnTo>
                    <a:pt x="253389" y="395812"/>
                  </a:lnTo>
                  <a:lnTo>
                    <a:pt x="284141" y="371668"/>
                  </a:lnTo>
                  <a:lnTo>
                    <a:pt x="287398" y="366418"/>
                  </a:lnTo>
                  <a:lnTo>
                    <a:pt x="159722" y="366418"/>
                  </a:lnTo>
                  <a:lnTo>
                    <a:pt x="111865" y="359484"/>
                  </a:lnTo>
                  <a:lnTo>
                    <a:pt x="79858" y="338302"/>
                  </a:lnTo>
                  <a:lnTo>
                    <a:pt x="61945" y="302299"/>
                  </a:lnTo>
                  <a:lnTo>
                    <a:pt x="56364" y="250903"/>
                  </a:lnTo>
                  <a:lnTo>
                    <a:pt x="56364" y="7183"/>
                  </a:lnTo>
                  <a:close/>
                </a:path>
                <a:path w="1786254" h="415290">
                  <a:moveTo>
                    <a:pt x="321100" y="7183"/>
                  </a:moveTo>
                  <a:lnTo>
                    <a:pt x="264724" y="7183"/>
                  </a:lnTo>
                  <a:lnTo>
                    <a:pt x="264724" y="244840"/>
                  </a:lnTo>
                  <a:lnTo>
                    <a:pt x="259121" y="297170"/>
                  </a:lnTo>
                  <a:lnTo>
                    <a:pt x="241033" y="335259"/>
                  </a:lnTo>
                  <a:lnTo>
                    <a:pt x="208539" y="358532"/>
                  </a:lnTo>
                  <a:lnTo>
                    <a:pt x="159722" y="366418"/>
                  </a:lnTo>
                  <a:lnTo>
                    <a:pt x="287398" y="366418"/>
                  </a:lnTo>
                  <a:lnTo>
                    <a:pt x="305175" y="337760"/>
                  </a:lnTo>
                  <a:lnTo>
                    <a:pt x="317244" y="294028"/>
                  </a:lnTo>
                  <a:lnTo>
                    <a:pt x="321100" y="240411"/>
                  </a:lnTo>
                  <a:lnTo>
                    <a:pt x="321100" y="7183"/>
                  </a:lnTo>
                  <a:close/>
                </a:path>
                <a:path w="1786254" h="415290">
                  <a:moveTo>
                    <a:pt x="449860" y="7183"/>
                  </a:moveTo>
                  <a:lnTo>
                    <a:pt x="393485" y="7183"/>
                  </a:lnTo>
                  <a:lnTo>
                    <a:pt x="393485" y="407861"/>
                  </a:lnTo>
                  <a:lnTo>
                    <a:pt x="449860" y="407861"/>
                  </a:lnTo>
                  <a:lnTo>
                    <a:pt x="449860" y="281855"/>
                  </a:lnTo>
                  <a:lnTo>
                    <a:pt x="512874" y="212223"/>
                  </a:lnTo>
                  <a:lnTo>
                    <a:pt x="580177" y="212223"/>
                  </a:lnTo>
                  <a:lnTo>
                    <a:pt x="577840" y="208904"/>
                  </a:lnTo>
                  <a:lnTo>
                    <a:pt x="449860" y="208904"/>
                  </a:lnTo>
                  <a:lnTo>
                    <a:pt x="449860" y="7183"/>
                  </a:lnTo>
                  <a:close/>
                </a:path>
                <a:path w="1786254" h="415290">
                  <a:moveTo>
                    <a:pt x="580177" y="212223"/>
                  </a:moveTo>
                  <a:lnTo>
                    <a:pt x="512874" y="212223"/>
                  </a:lnTo>
                  <a:lnTo>
                    <a:pt x="650482" y="407861"/>
                  </a:lnTo>
                  <a:lnTo>
                    <a:pt x="717915" y="407861"/>
                  </a:lnTo>
                  <a:lnTo>
                    <a:pt x="580177" y="212223"/>
                  </a:lnTo>
                  <a:close/>
                </a:path>
                <a:path w="1786254" h="415290">
                  <a:moveTo>
                    <a:pt x="700784" y="7183"/>
                  </a:moveTo>
                  <a:lnTo>
                    <a:pt x="630588" y="7183"/>
                  </a:lnTo>
                  <a:lnTo>
                    <a:pt x="449860" y="208904"/>
                  </a:lnTo>
                  <a:lnTo>
                    <a:pt x="577840" y="208904"/>
                  </a:lnTo>
                  <a:lnTo>
                    <a:pt x="550998" y="170780"/>
                  </a:lnTo>
                  <a:lnTo>
                    <a:pt x="700784" y="7183"/>
                  </a:lnTo>
                  <a:close/>
                </a:path>
                <a:path w="1786254" h="415290">
                  <a:moveTo>
                    <a:pt x="906359" y="0"/>
                  </a:moveTo>
                  <a:lnTo>
                    <a:pt x="860544" y="4952"/>
                  </a:lnTo>
                  <a:lnTo>
                    <a:pt x="820133" y="19321"/>
                  </a:lnTo>
                  <a:lnTo>
                    <a:pt x="785725" y="42372"/>
                  </a:lnTo>
                  <a:lnTo>
                    <a:pt x="757919" y="73369"/>
                  </a:lnTo>
                  <a:lnTo>
                    <a:pt x="737316" y="111579"/>
                  </a:lnTo>
                  <a:lnTo>
                    <a:pt x="724514" y="156265"/>
                  </a:lnTo>
                  <a:lnTo>
                    <a:pt x="720114" y="206695"/>
                  </a:lnTo>
                  <a:lnTo>
                    <a:pt x="724153" y="256521"/>
                  </a:lnTo>
                  <a:lnTo>
                    <a:pt x="736051" y="301175"/>
                  </a:lnTo>
                  <a:lnTo>
                    <a:pt x="755481" y="339748"/>
                  </a:lnTo>
                  <a:lnTo>
                    <a:pt x="782113" y="371332"/>
                  </a:lnTo>
                  <a:lnTo>
                    <a:pt x="815619" y="395016"/>
                  </a:lnTo>
                  <a:lnTo>
                    <a:pt x="855671" y="409894"/>
                  </a:lnTo>
                  <a:lnTo>
                    <a:pt x="901941" y="415055"/>
                  </a:lnTo>
                  <a:lnTo>
                    <a:pt x="951607" y="409519"/>
                  </a:lnTo>
                  <a:lnTo>
                    <a:pt x="995412" y="393053"/>
                  </a:lnTo>
                  <a:lnTo>
                    <a:pt x="1029522" y="367528"/>
                  </a:lnTo>
                  <a:lnTo>
                    <a:pt x="905249" y="367528"/>
                  </a:lnTo>
                  <a:lnTo>
                    <a:pt x="863324" y="360564"/>
                  </a:lnTo>
                  <a:lnTo>
                    <a:pt x="828083" y="340202"/>
                  </a:lnTo>
                  <a:lnTo>
                    <a:pt x="801039" y="307239"/>
                  </a:lnTo>
                  <a:lnTo>
                    <a:pt x="783703" y="262472"/>
                  </a:lnTo>
                  <a:lnTo>
                    <a:pt x="777588" y="206695"/>
                  </a:lnTo>
                  <a:lnTo>
                    <a:pt x="783902" y="150243"/>
                  </a:lnTo>
                  <a:lnTo>
                    <a:pt x="801569" y="105782"/>
                  </a:lnTo>
                  <a:lnTo>
                    <a:pt x="828680" y="73630"/>
                  </a:lnTo>
                  <a:lnTo>
                    <a:pt x="863326" y="54106"/>
                  </a:lnTo>
                  <a:lnTo>
                    <a:pt x="903595" y="47527"/>
                  </a:lnTo>
                  <a:lnTo>
                    <a:pt x="1027140" y="47527"/>
                  </a:lnTo>
                  <a:lnTo>
                    <a:pt x="995829" y="22797"/>
                  </a:lnTo>
                  <a:lnTo>
                    <a:pt x="953853" y="5801"/>
                  </a:lnTo>
                  <a:lnTo>
                    <a:pt x="906359" y="0"/>
                  </a:lnTo>
                  <a:close/>
                </a:path>
                <a:path w="1786254" h="415290">
                  <a:moveTo>
                    <a:pt x="1075475" y="280200"/>
                  </a:moveTo>
                  <a:lnTo>
                    <a:pt x="1020754" y="280200"/>
                  </a:lnTo>
                  <a:lnTo>
                    <a:pt x="1006364" y="315526"/>
                  </a:lnTo>
                  <a:lnTo>
                    <a:pt x="982281" y="343136"/>
                  </a:lnTo>
                  <a:lnTo>
                    <a:pt x="948559" y="361110"/>
                  </a:lnTo>
                  <a:lnTo>
                    <a:pt x="905249" y="367528"/>
                  </a:lnTo>
                  <a:lnTo>
                    <a:pt x="1029522" y="367528"/>
                  </a:lnTo>
                  <a:lnTo>
                    <a:pt x="1031738" y="365869"/>
                  </a:lnTo>
                  <a:lnTo>
                    <a:pt x="1058965" y="328181"/>
                  </a:lnTo>
                  <a:lnTo>
                    <a:pt x="1075475" y="280200"/>
                  </a:lnTo>
                  <a:close/>
                </a:path>
                <a:path w="1786254" h="415290">
                  <a:moveTo>
                    <a:pt x="1027140" y="47527"/>
                  </a:moveTo>
                  <a:lnTo>
                    <a:pt x="903595" y="47527"/>
                  </a:lnTo>
                  <a:lnTo>
                    <a:pt x="946750" y="54106"/>
                  </a:lnTo>
                  <a:lnTo>
                    <a:pt x="980553" y="72330"/>
                  </a:lnTo>
                  <a:lnTo>
                    <a:pt x="1004627" y="99988"/>
                  </a:lnTo>
                  <a:lnTo>
                    <a:pt x="1018544" y="134844"/>
                  </a:lnTo>
                  <a:lnTo>
                    <a:pt x="1073265" y="134844"/>
                  </a:lnTo>
                  <a:lnTo>
                    <a:pt x="1057074" y="87929"/>
                  </a:lnTo>
                  <a:lnTo>
                    <a:pt x="1030749" y="50377"/>
                  </a:lnTo>
                  <a:lnTo>
                    <a:pt x="1027140" y="47527"/>
                  </a:lnTo>
                  <a:close/>
                </a:path>
                <a:path w="1786254" h="415290">
                  <a:moveTo>
                    <a:pt x="1401548" y="7183"/>
                  </a:moveTo>
                  <a:lnTo>
                    <a:pt x="1129640" y="7183"/>
                  </a:lnTo>
                  <a:lnTo>
                    <a:pt x="1129640" y="407861"/>
                  </a:lnTo>
                  <a:lnTo>
                    <a:pt x="1401548" y="407861"/>
                  </a:lnTo>
                  <a:lnTo>
                    <a:pt x="1401548" y="359235"/>
                  </a:lnTo>
                  <a:lnTo>
                    <a:pt x="1186005" y="359235"/>
                  </a:lnTo>
                  <a:lnTo>
                    <a:pt x="1186005" y="226035"/>
                  </a:lnTo>
                  <a:lnTo>
                    <a:pt x="1388837" y="226035"/>
                  </a:lnTo>
                  <a:lnTo>
                    <a:pt x="1388837" y="177408"/>
                  </a:lnTo>
                  <a:lnTo>
                    <a:pt x="1186005" y="177408"/>
                  </a:lnTo>
                  <a:lnTo>
                    <a:pt x="1186005" y="55820"/>
                  </a:lnTo>
                  <a:lnTo>
                    <a:pt x="1401548" y="55820"/>
                  </a:lnTo>
                  <a:lnTo>
                    <a:pt x="1401548" y="7183"/>
                  </a:lnTo>
                  <a:close/>
                </a:path>
                <a:path w="1786254" h="415290">
                  <a:moveTo>
                    <a:pt x="1519262" y="7183"/>
                  </a:moveTo>
                  <a:lnTo>
                    <a:pt x="1462887" y="7183"/>
                  </a:lnTo>
                  <a:lnTo>
                    <a:pt x="1462887" y="407861"/>
                  </a:lnTo>
                  <a:lnTo>
                    <a:pt x="1519262" y="407861"/>
                  </a:lnTo>
                  <a:lnTo>
                    <a:pt x="1519262" y="226035"/>
                  </a:lnTo>
                  <a:lnTo>
                    <a:pt x="1786196" y="226035"/>
                  </a:lnTo>
                  <a:lnTo>
                    <a:pt x="1786196" y="177408"/>
                  </a:lnTo>
                  <a:lnTo>
                    <a:pt x="1519262" y="177408"/>
                  </a:lnTo>
                  <a:lnTo>
                    <a:pt x="1519262" y="7183"/>
                  </a:lnTo>
                  <a:close/>
                </a:path>
                <a:path w="1786254" h="415290">
                  <a:moveTo>
                    <a:pt x="1786196" y="226035"/>
                  </a:moveTo>
                  <a:lnTo>
                    <a:pt x="1729832" y="226035"/>
                  </a:lnTo>
                  <a:lnTo>
                    <a:pt x="1729832" y="407861"/>
                  </a:lnTo>
                  <a:lnTo>
                    <a:pt x="1786196" y="407861"/>
                  </a:lnTo>
                  <a:lnTo>
                    <a:pt x="1786196" y="226035"/>
                  </a:lnTo>
                  <a:close/>
                </a:path>
                <a:path w="1786254" h="415290">
                  <a:moveTo>
                    <a:pt x="1786196" y="7183"/>
                  </a:moveTo>
                  <a:lnTo>
                    <a:pt x="1729832" y="7183"/>
                  </a:lnTo>
                  <a:lnTo>
                    <a:pt x="1729832" y="177408"/>
                  </a:lnTo>
                  <a:lnTo>
                    <a:pt x="1786196" y="177408"/>
                  </a:lnTo>
                  <a:lnTo>
                    <a:pt x="1786196" y="71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2" name="object 6">
              <a:extLst>
                <a:ext uri="{FF2B5EF4-FFF2-40B4-BE49-F238E27FC236}">
                  <a16:creationId xmlns:a16="http://schemas.microsoft.com/office/drawing/2014/main" id="{D78B6100-9F62-4F3E-F21F-F628279F24AB}"/>
                </a:ext>
              </a:extLst>
            </p:cNvPr>
            <p:cNvPicPr/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624307" y="5867945"/>
              <a:ext cx="54739" cy="54745"/>
            </a:xfrm>
            <a:prstGeom prst="rect">
              <a:avLst/>
            </a:prstGeom>
          </p:spPr>
        </p:pic>
        <p:pic>
          <p:nvPicPr>
            <p:cNvPr id="44" name="object 7">
              <a:extLst>
                <a:ext uri="{FF2B5EF4-FFF2-40B4-BE49-F238E27FC236}">
                  <a16:creationId xmlns:a16="http://schemas.microsoft.com/office/drawing/2014/main" id="{39EAA837-C94F-5A08-28F0-1CAD45CC9468}"/>
                </a:ext>
              </a:extLst>
            </p:cNvPr>
            <p:cNvPicPr/>
            <p:nvPr userDrawn="1"/>
          </p:nvPicPr>
          <p:blipFill>
            <a:blip r:embed="rId4" cstate="print"/>
            <a:stretch>
              <a:fillRect/>
            </a:stretch>
          </p:blipFill>
          <p:spPr>
            <a:xfrm>
              <a:off x="624307" y="6226766"/>
              <a:ext cx="54739" cy="54745"/>
            </a:xfrm>
            <a:prstGeom prst="rect">
              <a:avLst/>
            </a:prstGeom>
          </p:spPr>
        </p:pic>
        <p:pic>
          <p:nvPicPr>
            <p:cNvPr id="46" name="object 8">
              <a:extLst>
                <a:ext uri="{FF2B5EF4-FFF2-40B4-BE49-F238E27FC236}">
                  <a16:creationId xmlns:a16="http://schemas.microsoft.com/office/drawing/2014/main" id="{18C25E71-E7CF-DA27-2970-16A54D3FD377}"/>
                </a:ext>
              </a:extLst>
            </p:cNvPr>
            <p:cNvPicPr/>
            <p:nvPr userDrawn="1"/>
          </p:nvPicPr>
          <p:blipFill>
            <a:blip r:embed="rId5" cstate="print"/>
            <a:stretch>
              <a:fillRect/>
            </a:stretch>
          </p:blipFill>
          <p:spPr>
            <a:xfrm>
              <a:off x="444893" y="6047359"/>
              <a:ext cx="54745" cy="54739"/>
            </a:xfrm>
            <a:prstGeom prst="rect">
              <a:avLst/>
            </a:prstGeom>
          </p:spPr>
        </p:pic>
        <p:pic>
          <p:nvPicPr>
            <p:cNvPr id="47" name="object 9">
              <a:extLst>
                <a:ext uri="{FF2B5EF4-FFF2-40B4-BE49-F238E27FC236}">
                  <a16:creationId xmlns:a16="http://schemas.microsoft.com/office/drawing/2014/main" id="{B42A8320-CFDA-BD69-8CAE-5E91EFC6FD71}"/>
                </a:ext>
              </a:extLst>
            </p:cNvPr>
            <p:cNvPicPr/>
            <p:nvPr userDrawn="1"/>
          </p:nvPicPr>
          <p:blipFill>
            <a:blip r:embed="rId6" cstate="print"/>
            <a:stretch>
              <a:fillRect/>
            </a:stretch>
          </p:blipFill>
          <p:spPr>
            <a:xfrm>
              <a:off x="803715" y="6047359"/>
              <a:ext cx="54745" cy="54739"/>
            </a:xfrm>
            <a:prstGeom prst="rect">
              <a:avLst/>
            </a:prstGeom>
          </p:spPr>
        </p:pic>
        <p:pic>
          <p:nvPicPr>
            <p:cNvPr id="48" name="object 10">
              <a:extLst>
                <a:ext uri="{FF2B5EF4-FFF2-40B4-BE49-F238E27FC236}">
                  <a16:creationId xmlns:a16="http://schemas.microsoft.com/office/drawing/2014/main" id="{86E01A7E-1E35-E9FE-C408-E69F88FB57F3}"/>
                </a:ext>
              </a:extLst>
            </p:cNvPr>
            <p:cNvPicPr/>
            <p:nvPr userDrawn="1"/>
          </p:nvPicPr>
          <p:blipFill>
            <a:blip r:embed="rId7" cstate="print"/>
            <a:stretch>
              <a:fillRect/>
            </a:stretch>
          </p:blipFill>
          <p:spPr>
            <a:xfrm>
              <a:off x="631149" y="6157802"/>
              <a:ext cx="41056" cy="41056"/>
            </a:xfrm>
            <a:prstGeom prst="rect">
              <a:avLst/>
            </a:prstGeom>
          </p:spPr>
        </p:pic>
        <p:pic>
          <p:nvPicPr>
            <p:cNvPr id="49" name="object 11">
              <a:extLst>
                <a:ext uri="{FF2B5EF4-FFF2-40B4-BE49-F238E27FC236}">
                  <a16:creationId xmlns:a16="http://schemas.microsoft.com/office/drawing/2014/main" id="{AB3D0445-E7A9-BF39-0E1E-F3B7C106E7DA}"/>
                </a:ext>
              </a:extLst>
            </p:cNvPr>
            <p:cNvPicPr/>
            <p:nvPr userDrawn="1"/>
          </p:nvPicPr>
          <p:blipFill>
            <a:blip r:embed="rId7" cstate="print"/>
            <a:stretch>
              <a:fillRect/>
            </a:stretch>
          </p:blipFill>
          <p:spPr>
            <a:xfrm>
              <a:off x="631148" y="5950597"/>
              <a:ext cx="41056" cy="41056"/>
            </a:xfrm>
            <a:prstGeom prst="rect">
              <a:avLst/>
            </a:prstGeom>
          </p:spPr>
        </p:pic>
        <p:pic>
          <p:nvPicPr>
            <p:cNvPr id="50" name="object 12">
              <a:extLst>
                <a:ext uri="{FF2B5EF4-FFF2-40B4-BE49-F238E27FC236}">
                  <a16:creationId xmlns:a16="http://schemas.microsoft.com/office/drawing/2014/main" id="{AAEAE0DF-6ADD-64E5-2BA0-51DC4EC103CA}"/>
                </a:ext>
              </a:extLst>
            </p:cNvPr>
            <p:cNvPicPr/>
            <p:nvPr userDrawn="1"/>
          </p:nvPicPr>
          <p:blipFill>
            <a:blip r:embed="rId8" cstate="print"/>
            <a:stretch>
              <a:fillRect/>
            </a:stretch>
          </p:blipFill>
          <p:spPr>
            <a:xfrm>
              <a:off x="527546" y="6054201"/>
              <a:ext cx="41056" cy="41056"/>
            </a:xfrm>
            <a:prstGeom prst="rect">
              <a:avLst/>
            </a:prstGeom>
          </p:spPr>
        </p:pic>
        <p:pic>
          <p:nvPicPr>
            <p:cNvPr id="51" name="object 13">
              <a:extLst>
                <a:ext uri="{FF2B5EF4-FFF2-40B4-BE49-F238E27FC236}">
                  <a16:creationId xmlns:a16="http://schemas.microsoft.com/office/drawing/2014/main" id="{B06603EE-0C70-9947-C227-F41BF915CB75}"/>
                </a:ext>
              </a:extLst>
            </p:cNvPr>
            <p:cNvPicPr/>
            <p:nvPr userDrawn="1"/>
          </p:nvPicPr>
          <p:blipFill>
            <a:blip r:embed="rId8" cstate="print"/>
            <a:stretch>
              <a:fillRect/>
            </a:stretch>
          </p:blipFill>
          <p:spPr>
            <a:xfrm>
              <a:off x="734750" y="6054199"/>
              <a:ext cx="41056" cy="41056"/>
            </a:xfrm>
            <a:prstGeom prst="rect">
              <a:avLst/>
            </a:prstGeom>
          </p:spPr>
        </p:pic>
        <p:sp>
          <p:nvSpPr>
            <p:cNvPr id="52" name="object 14">
              <a:extLst>
                <a:ext uri="{FF2B5EF4-FFF2-40B4-BE49-F238E27FC236}">
                  <a16:creationId xmlns:a16="http://schemas.microsoft.com/office/drawing/2014/main" id="{842D6F75-6495-2782-797D-374FB6A388FF}"/>
                </a:ext>
              </a:extLst>
            </p:cNvPr>
            <p:cNvSpPr/>
            <p:nvPr userDrawn="1"/>
          </p:nvSpPr>
          <p:spPr>
            <a:xfrm>
              <a:off x="469129" y="5892192"/>
              <a:ext cx="365426" cy="365426"/>
            </a:xfrm>
            <a:custGeom>
              <a:avLst/>
              <a:gdLst/>
              <a:ahLst/>
              <a:cxnLst/>
              <a:rect l="l" t="t" r="r" b="b"/>
              <a:pathLst>
                <a:path w="602615" h="602615">
                  <a:moveTo>
                    <a:pt x="89611" y="443382"/>
                  </a:moveTo>
                  <a:lnTo>
                    <a:pt x="83896" y="426389"/>
                  </a:lnTo>
                  <a:lnTo>
                    <a:pt x="72034" y="412940"/>
                  </a:lnTo>
                  <a:lnTo>
                    <a:pt x="56489" y="405358"/>
                  </a:lnTo>
                  <a:lnTo>
                    <a:pt x="39230" y="404152"/>
                  </a:lnTo>
                  <a:lnTo>
                    <a:pt x="22237" y="409867"/>
                  </a:lnTo>
                  <a:lnTo>
                    <a:pt x="8801" y="421716"/>
                  </a:lnTo>
                  <a:lnTo>
                    <a:pt x="1206" y="437261"/>
                  </a:lnTo>
                  <a:lnTo>
                    <a:pt x="0" y="454533"/>
                  </a:lnTo>
                  <a:lnTo>
                    <a:pt x="5715" y="471512"/>
                  </a:lnTo>
                  <a:lnTo>
                    <a:pt x="17576" y="484962"/>
                  </a:lnTo>
                  <a:lnTo>
                    <a:pt x="33121" y="492544"/>
                  </a:lnTo>
                  <a:lnTo>
                    <a:pt x="50393" y="493750"/>
                  </a:lnTo>
                  <a:lnTo>
                    <a:pt x="67373" y="488035"/>
                  </a:lnTo>
                  <a:lnTo>
                    <a:pt x="80822" y="476186"/>
                  </a:lnTo>
                  <a:lnTo>
                    <a:pt x="88404" y="460641"/>
                  </a:lnTo>
                  <a:lnTo>
                    <a:pt x="89611" y="443382"/>
                  </a:lnTo>
                  <a:close/>
                </a:path>
                <a:path w="602615" h="602615">
                  <a:moveTo>
                    <a:pt x="89611" y="158661"/>
                  </a:moveTo>
                  <a:lnTo>
                    <a:pt x="88404" y="141401"/>
                  </a:lnTo>
                  <a:lnTo>
                    <a:pt x="80822" y="125857"/>
                  </a:lnTo>
                  <a:lnTo>
                    <a:pt x="67373" y="114007"/>
                  </a:lnTo>
                  <a:lnTo>
                    <a:pt x="50380" y="108292"/>
                  </a:lnTo>
                  <a:lnTo>
                    <a:pt x="33121" y="109499"/>
                  </a:lnTo>
                  <a:lnTo>
                    <a:pt x="17576" y="117081"/>
                  </a:lnTo>
                  <a:lnTo>
                    <a:pt x="5715" y="130530"/>
                  </a:lnTo>
                  <a:lnTo>
                    <a:pt x="0" y="147510"/>
                  </a:lnTo>
                  <a:lnTo>
                    <a:pt x="1206" y="164782"/>
                  </a:lnTo>
                  <a:lnTo>
                    <a:pt x="8801" y="180327"/>
                  </a:lnTo>
                  <a:lnTo>
                    <a:pt x="22237" y="192176"/>
                  </a:lnTo>
                  <a:lnTo>
                    <a:pt x="39217" y="197891"/>
                  </a:lnTo>
                  <a:lnTo>
                    <a:pt x="56489" y="196684"/>
                  </a:lnTo>
                  <a:lnTo>
                    <a:pt x="72034" y="189103"/>
                  </a:lnTo>
                  <a:lnTo>
                    <a:pt x="83896" y="175653"/>
                  </a:lnTo>
                  <a:lnTo>
                    <a:pt x="89611" y="158661"/>
                  </a:lnTo>
                  <a:close/>
                </a:path>
                <a:path w="602615" h="602615">
                  <a:moveTo>
                    <a:pt x="197904" y="562825"/>
                  </a:moveTo>
                  <a:lnTo>
                    <a:pt x="196697" y="545566"/>
                  </a:lnTo>
                  <a:lnTo>
                    <a:pt x="189103" y="530009"/>
                  </a:lnTo>
                  <a:lnTo>
                    <a:pt x="175666" y="518160"/>
                  </a:lnTo>
                  <a:lnTo>
                    <a:pt x="158673" y="512445"/>
                  </a:lnTo>
                  <a:lnTo>
                    <a:pt x="141414" y="513651"/>
                  </a:lnTo>
                  <a:lnTo>
                    <a:pt x="125869" y="521233"/>
                  </a:lnTo>
                  <a:lnTo>
                    <a:pt x="114007" y="534682"/>
                  </a:lnTo>
                  <a:lnTo>
                    <a:pt x="108305" y="551662"/>
                  </a:lnTo>
                  <a:lnTo>
                    <a:pt x="109499" y="568921"/>
                  </a:lnTo>
                  <a:lnTo>
                    <a:pt x="117094" y="584479"/>
                  </a:lnTo>
                  <a:lnTo>
                    <a:pt x="130530" y="596328"/>
                  </a:lnTo>
                  <a:lnTo>
                    <a:pt x="147523" y="602043"/>
                  </a:lnTo>
                  <a:lnTo>
                    <a:pt x="164782" y="600837"/>
                  </a:lnTo>
                  <a:lnTo>
                    <a:pt x="180327" y="593255"/>
                  </a:lnTo>
                  <a:lnTo>
                    <a:pt x="192189" y="579818"/>
                  </a:lnTo>
                  <a:lnTo>
                    <a:pt x="197904" y="562825"/>
                  </a:lnTo>
                  <a:close/>
                </a:path>
                <a:path w="602615" h="602615">
                  <a:moveTo>
                    <a:pt x="197904" y="39217"/>
                  </a:moveTo>
                  <a:lnTo>
                    <a:pt x="192189" y="22225"/>
                  </a:lnTo>
                  <a:lnTo>
                    <a:pt x="180327" y="8788"/>
                  </a:lnTo>
                  <a:lnTo>
                    <a:pt x="164782" y="1206"/>
                  </a:lnTo>
                  <a:lnTo>
                    <a:pt x="147523" y="0"/>
                  </a:lnTo>
                  <a:lnTo>
                    <a:pt x="130530" y="5702"/>
                  </a:lnTo>
                  <a:lnTo>
                    <a:pt x="117094" y="17564"/>
                  </a:lnTo>
                  <a:lnTo>
                    <a:pt x="109499" y="33121"/>
                  </a:lnTo>
                  <a:lnTo>
                    <a:pt x="108305" y="50380"/>
                  </a:lnTo>
                  <a:lnTo>
                    <a:pt x="114007" y="67373"/>
                  </a:lnTo>
                  <a:lnTo>
                    <a:pt x="125869" y="80810"/>
                  </a:lnTo>
                  <a:lnTo>
                    <a:pt x="141414" y="88392"/>
                  </a:lnTo>
                  <a:lnTo>
                    <a:pt x="158673" y="89598"/>
                  </a:lnTo>
                  <a:lnTo>
                    <a:pt x="175666" y="83883"/>
                  </a:lnTo>
                  <a:lnTo>
                    <a:pt x="189103" y="72034"/>
                  </a:lnTo>
                  <a:lnTo>
                    <a:pt x="196697" y="56476"/>
                  </a:lnTo>
                  <a:lnTo>
                    <a:pt x="197904" y="39217"/>
                  </a:lnTo>
                  <a:close/>
                </a:path>
                <a:path w="602615" h="602615">
                  <a:moveTo>
                    <a:pt x="214071" y="421830"/>
                  </a:moveTo>
                  <a:lnTo>
                    <a:pt x="211594" y="409092"/>
                  </a:lnTo>
                  <a:lnTo>
                    <a:pt x="204152" y="397891"/>
                  </a:lnTo>
                  <a:lnTo>
                    <a:pt x="192963" y="390461"/>
                  </a:lnTo>
                  <a:lnTo>
                    <a:pt x="180225" y="387985"/>
                  </a:lnTo>
                  <a:lnTo>
                    <a:pt x="167487" y="390461"/>
                  </a:lnTo>
                  <a:lnTo>
                    <a:pt x="156286" y="397891"/>
                  </a:lnTo>
                  <a:lnTo>
                    <a:pt x="148844" y="409092"/>
                  </a:lnTo>
                  <a:lnTo>
                    <a:pt x="146367" y="421830"/>
                  </a:lnTo>
                  <a:lnTo>
                    <a:pt x="148844" y="434568"/>
                  </a:lnTo>
                  <a:lnTo>
                    <a:pt x="156286" y="445770"/>
                  </a:lnTo>
                  <a:lnTo>
                    <a:pt x="167487" y="453199"/>
                  </a:lnTo>
                  <a:lnTo>
                    <a:pt x="180225" y="455688"/>
                  </a:lnTo>
                  <a:lnTo>
                    <a:pt x="192963" y="453199"/>
                  </a:lnTo>
                  <a:lnTo>
                    <a:pt x="204152" y="445770"/>
                  </a:lnTo>
                  <a:lnTo>
                    <a:pt x="211594" y="434568"/>
                  </a:lnTo>
                  <a:lnTo>
                    <a:pt x="214071" y="421830"/>
                  </a:lnTo>
                  <a:close/>
                </a:path>
                <a:path w="602615" h="602615">
                  <a:moveTo>
                    <a:pt x="214071" y="180213"/>
                  </a:moveTo>
                  <a:lnTo>
                    <a:pt x="211594" y="167474"/>
                  </a:lnTo>
                  <a:lnTo>
                    <a:pt x="204152" y="156273"/>
                  </a:lnTo>
                  <a:lnTo>
                    <a:pt x="192963" y="148844"/>
                  </a:lnTo>
                  <a:lnTo>
                    <a:pt x="180225" y="146367"/>
                  </a:lnTo>
                  <a:lnTo>
                    <a:pt x="167487" y="148844"/>
                  </a:lnTo>
                  <a:lnTo>
                    <a:pt x="156286" y="156273"/>
                  </a:lnTo>
                  <a:lnTo>
                    <a:pt x="148844" y="167474"/>
                  </a:lnTo>
                  <a:lnTo>
                    <a:pt x="146367" y="180213"/>
                  </a:lnTo>
                  <a:lnTo>
                    <a:pt x="148844" y="192951"/>
                  </a:lnTo>
                  <a:lnTo>
                    <a:pt x="156286" y="204152"/>
                  </a:lnTo>
                  <a:lnTo>
                    <a:pt x="167487" y="211594"/>
                  </a:lnTo>
                  <a:lnTo>
                    <a:pt x="180225" y="214071"/>
                  </a:lnTo>
                  <a:lnTo>
                    <a:pt x="192963" y="211594"/>
                  </a:lnTo>
                  <a:lnTo>
                    <a:pt x="204152" y="204152"/>
                  </a:lnTo>
                  <a:lnTo>
                    <a:pt x="211594" y="192951"/>
                  </a:lnTo>
                  <a:lnTo>
                    <a:pt x="214071" y="180213"/>
                  </a:lnTo>
                  <a:close/>
                </a:path>
                <a:path w="602615" h="602615">
                  <a:moveTo>
                    <a:pt x="257619" y="334454"/>
                  </a:moveTo>
                  <a:lnTo>
                    <a:pt x="255270" y="327444"/>
                  </a:lnTo>
                  <a:lnTo>
                    <a:pt x="250367" y="321894"/>
                  </a:lnTo>
                  <a:lnTo>
                    <a:pt x="243954" y="318770"/>
                  </a:lnTo>
                  <a:lnTo>
                    <a:pt x="236842" y="318274"/>
                  </a:lnTo>
                  <a:lnTo>
                    <a:pt x="229831" y="320624"/>
                  </a:lnTo>
                  <a:lnTo>
                    <a:pt x="224282" y="325513"/>
                  </a:lnTo>
                  <a:lnTo>
                    <a:pt x="221157" y="331927"/>
                  </a:lnTo>
                  <a:lnTo>
                    <a:pt x="220662" y="339051"/>
                  </a:lnTo>
                  <a:lnTo>
                    <a:pt x="223012" y="346062"/>
                  </a:lnTo>
                  <a:lnTo>
                    <a:pt x="227901" y="351612"/>
                  </a:lnTo>
                  <a:lnTo>
                    <a:pt x="234327" y="354736"/>
                  </a:lnTo>
                  <a:lnTo>
                    <a:pt x="241439" y="355231"/>
                  </a:lnTo>
                  <a:lnTo>
                    <a:pt x="248450" y="352882"/>
                  </a:lnTo>
                  <a:lnTo>
                    <a:pt x="253987" y="347992"/>
                  </a:lnTo>
                  <a:lnTo>
                    <a:pt x="257124" y="341566"/>
                  </a:lnTo>
                  <a:lnTo>
                    <a:pt x="257619" y="334454"/>
                  </a:lnTo>
                  <a:close/>
                </a:path>
                <a:path w="602615" h="602615">
                  <a:moveTo>
                    <a:pt x="257619" y="267589"/>
                  </a:moveTo>
                  <a:lnTo>
                    <a:pt x="257124" y="260464"/>
                  </a:lnTo>
                  <a:lnTo>
                    <a:pt x="253987" y="254050"/>
                  </a:lnTo>
                  <a:lnTo>
                    <a:pt x="248450" y="249161"/>
                  </a:lnTo>
                  <a:lnTo>
                    <a:pt x="241439" y="246811"/>
                  </a:lnTo>
                  <a:lnTo>
                    <a:pt x="234327" y="247307"/>
                  </a:lnTo>
                  <a:lnTo>
                    <a:pt x="227901" y="250431"/>
                  </a:lnTo>
                  <a:lnTo>
                    <a:pt x="223012" y="255981"/>
                  </a:lnTo>
                  <a:lnTo>
                    <a:pt x="220662" y="262991"/>
                  </a:lnTo>
                  <a:lnTo>
                    <a:pt x="221157" y="270103"/>
                  </a:lnTo>
                  <a:lnTo>
                    <a:pt x="224294" y="276529"/>
                  </a:lnTo>
                  <a:lnTo>
                    <a:pt x="229831" y="281419"/>
                  </a:lnTo>
                  <a:lnTo>
                    <a:pt x="236842" y="283768"/>
                  </a:lnTo>
                  <a:lnTo>
                    <a:pt x="243954" y="283273"/>
                  </a:lnTo>
                  <a:lnTo>
                    <a:pt x="250367" y="280136"/>
                  </a:lnTo>
                  <a:lnTo>
                    <a:pt x="255270" y="274599"/>
                  </a:lnTo>
                  <a:lnTo>
                    <a:pt x="257619" y="267589"/>
                  </a:lnTo>
                  <a:close/>
                </a:path>
                <a:path w="602615" h="602615">
                  <a:moveTo>
                    <a:pt x="319646" y="372491"/>
                  </a:moveTo>
                  <a:lnTo>
                    <a:pt x="318185" y="365239"/>
                  </a:lnTo>
                  <a:lnTo>
                    <a:pt x="314198" y="359321"/>
                  </a:lnTo>
                  <a:lnTo>
                    <a:pt x="308279" y="355333"/>
                  </a:lnTo>
                  <a:lnTo>
                    <a:pt x="301028" y="353872"/>
                  </a:lnTo>
                  <a:lnTo>
                    <a:pt x="293776" y="355333"/>
                  </a:lnTo>
                  <a:lnTo>
                    <a:pt x="287858" y="359321"/>
                  </a:lnTo>
                  <a:lnTo>
                    <a:pt x="283870" y="365239"/>
                  </a:lnTo>
                  <a:lnTo>
                    <a:pt x="282409" y="372491"/>
                  </a:lnTo>
                  <a:lnTo>
                    <a:pt x="283870" y="379730"/>
                  </a:lnTo>
                  <a:lnTo>
                    <a:pt x="287858" y="385648"/>
                  </a:lnTo>
                  <a:lnTo>
                    <a:pt x="293776" y="389636"/>
                  </a:lnTo>
                  <a:lnTo>
                    <a:pt x="301028" y="391096"/>
                  </a:lnTo>
                  <a:lnTo>
                    <a:pt x="308279" y="389636"/>
                  </a:lnTo>
                  <a:lnTo>
                    <a:pt x="314198" y="385648"/>
                  </a:lnTo>
                  <a:lnTo>
                    <a:pt x="318185" y="379730"/>
                  </a:lnTo>
                  <a:lnTo>
                    <a:pt x="319646" y="372491"/>
                  </a:lnTo>
                  <a:close/>
                </a:path>
                <a:path w="602615" h="602615">
                  <a:moveTo>
                    <a:pt x="319646" y="229552"/>
                  </a:moveTo>
                  <a:lnTo>
                    <a:pt x="318185" y="222313"/>
                  </a:lnTo>
                  <a:lnTo>
                    <a:pt x="314198" y="216395"/>
                  </a:lnTo>
                  <a:lnTo>
                    <a:pt x="308279" y="212407"/>
                  </a:lnTo>
                  <a:lnTo>
                    <a:pt x="301028" y="210934"/>
                  </a:lnTo>
                  <a:lnTo>
                    <a:pt x="293789" y="212407"/>
                  </a:lnTo>
                  <a:lnTo>
                    <a:pt x="287870" y="216395"/>
                  </a:lnTo>
                  <a:lnTo>
                    <a:pt x="283870" y="222313"/>
                  </a:lnTo>
                  <a:lnTo>
                    <a:pt x="282409" y="229552"/>
                  </a:lnTo>
                  <a:lnTo>
                    <a:pt x="283870" y="236804"/>
                  </a:lnTo>
                  <a:lnTo>
                    <a:pt x="287870" y="242722"/>
                  </a:lnTo>
                  <a:lnTo>
                    <a:pt x="293789" y="246710"/>
                  </a:lnTo>
                  <a:lnTo>
                    <a:pt x="301028" y="248170"/>
                  </a:lnTo>
                  <a:lnTo>
                    <a:pt x="308279" y="246710"/>
                  </a:lnTo>
                  <a:lnTo>
                    <a:pt x="314198" y="242722"/>
                  </a:lnTo>
                  <a:lnTo>
                    <a:pt x="318185" y="236804"/>
                  </a:lnTo>
                  <a:lnTo>
                    <a:pt x="319646" y="229552"/>
                  </a:lnTo>
                  <a:close/>
                </a:path>
                <a:path w="602615" h="602615">
                  <a:moveTo>
                    <a:pt x="381393" y="339051"/>
                  </a:moveTo>
                  <a:lnTo>
                    <a:pt x="380898" y="331939"/>
                  </a:lnTo>
                  <a:lnTo>
                    <a:pt x="377774" y="325513"/>
                  </a:lnTo>
                  <a:lnTo>
                    <a:pt x="372224" y="320624"/>
                  </a:lnTo>
                  <a:lnTo>
                    <a:pt x="365226" y="318274"/>
                  </a:lnTo>
                  <a:lnTo>
                    <a:pt x="358101" y="318770"/>
                  </a:lnTo>
                  <a:lnTo>
                    <a:pt x="351688" y="321906"/>
                  </a:lnTo>
                  <a:lnTo>
                    <a:pt x="346798" y="327444"/>
                  </a:lnTo>
                  <a:lnTo>
                    <a:pt x="344436" y="334454"/>
                  </a:lnTo>
                  <a:lnTo>
                    <a:pt x="344932" y="341579"/>
                  </a:lnTo>
                  <a:lnTo>
                    <a:pt x="348068" y="347992"/>
                  </a:lnTo>
                  <a:lnTo>
                    <a:pt x="353606" y="352882"/>
                  </a:lnTo>
                  <a:lnTo>
                    <a:pt x="360616" y="355231"/>
                  </a:lnTo>
                  <a:lnTo>
                    <a:pt x="367741" y="354736"/>
                  </a:lnTo>
                  <a:lnTo>
                    <a:pt x="374154" y="351612"/>
                  </a:lnTo>
                  <a:lnTo>
                    <a:pt x="379044" y="346062"/>
                  </a:lnTo>
                  <a:lnTo>
                    <a:pt x="381393" y="339051"/>
                  </a:lnTo>
                  <a:close/>
                </a:path>
                <a:path w="602615" h="602615">
                  <a:moveTo>
                    <a:pt x="381406" y="262991"/>
                  </a:moveTo>
                  <a:lnTo>
                    <a:pt x="379044" y="255981"/>
                  </a:lnTo>
                  <a:lnTo>
                    <a:pt x="374154" y="250431"/>
                  </a:lnTo>
                  <a:lnTo>
                    <a:pt x="367741" y="247307"/>
                  </a:lnTo>
                  <a:lnTo>
                    <a:pt x="360616" y="246811"/>
                  </a:lnTo>
                  <a:lnTo>
                    <a:pt x="353606" y="249161"/>
                  </a:lnTo>
                  <a:lnTo>
                    <a:pt x="348068" y="254050"/>
                  </a:lnTo>
                  <a:lnTo>
                    <a:pt x="344932" y="260464"/>
                  </a:lnTo>
                  <a:lnTo>
                    <a:pt x="344436" y="267589"/>
                  </a:lnTo>
                  <a:lnTo>
                    <a:pt x="346798" y="274599"/>
                  </a:lnTo>
                  <a:lnTo>
                    <a:pt x="351688" y="280149"/>
                  </a:lnTo>
                  <a:lnTo>
                    <a:pt x="358101" y="283273"/>
                  </a:lnTo>
                  <a:lnTo>
                    <a:pt x="365226" y="283768"/>
                  </a:lnTo>
                  <a:lnTo>
                    <a:pt x="372224" y="281406"/>
                  </a:lnTo>
                  <a:lnTo>
                    <a:pt x="377774" y="276517"/>
                  </a:lnTo>
                  <a:lnTo>
                    <a:pt x="380898" y="270103"/>
                  </a:lnTo>
                  <a:lnTo>
                    <a:pt x="381406" y="262991"/>
                  </a:lnTo>
                  <a:close/>
                </a:path>
                <a:path w="602615" h="602615">
                  <a:moveTo>
                    <a:pt x="455688" y="421830"/>
                  </a:moveTo>
                  <a:lnTo>
                    <a:pt x="453212" y="409092"/>
                  </a:lnTo>
                  <a:lnTo>
                    <a:pt x="445770" y="397891"/>
                  </a:lnTo>
                  <a:lnTo>
                    <a:pt x="434581" y="390448"/>
                  </a:lnTo>
                  <a:lnTo>
                    <a:pt x="421830" y="387972"/>
                  </a:lnTo>
                  <a:lnTo>
                    <a:pt x="409092" y="390448"/>
                  </a:lnTo>
                  <a:lnTo>
                    <a:pt x="397903" y="397891"/>
                  </a:lnTo>
                  <a:lnTo>
                    <a:pt x="390461" y="409092"/>
                  </a:lnTo>
                  <a:lnTo>
                    <a:pt x="387985" y="421830"/>
                  </a:lnTo>
                  <a:lnTo>
                    <a:pt x="390461" y="434568"/>
                  </a:lnTo>
                  <a:lnTo>
                    <a:pt x="397903" y="445770"/>
                  </a:lnTo>
                  <a:lnTo>
                    <a:pt x="409092" y="453199"/>
                  </a:lnTo>
                  <a:lnTo>
                    <a:pt x="421830" y="455676"/>
                  </a:lnTo>
                  <a:lnTo>
                    <a:pt x="434581" y="453199"/>
                  </a:lnTo>
                  <a:lnTo>
                    <a:pt x="445770" y="445770"/>
                  </a:lnTo>
                  <a:lnTo>
                    <a:pt x="453212" y="434568"/>
                  </a:lnTo>
                  <a:lnTo>
                    <a:pt x="455688" y="421830"/>
                  </a:lnTo>
                  <a:close/>
                </a:path>
                <a:path w="602615" h="602615">
                  <a:moveTo>
                    <a:pt x="455688" y="180213"/>
                  </a:moveTo>
                  <a:lnTo>
                    <a:pt x="453199" y="167474"/>
                  </a:lnTo>
                  <a:lnTo>
                    <a:pt x="445770" y="156273"/>
                  </a:lnTo>
                  <a:lnTo>
                    <a:pt x="434581" y="148844"/>
                  </a:lnTo>
                  <a:lnTo>
                    <a:pt x="421830" y="146354"/>
                  </a:lnTo>
                  <a:lnTo>
                    <a:pt x="409092" y="148844"/>
                  </a:lnTo>
                  <a:lnTo>
                    <a:pt x="397903" y="156273"/>
                  </a:lnTo>
                  <a:lnTo>
                    <a:pt x="390461" y="167474"/>
                  </a:lnTo>
                  <a:lnTo>
                    <a:pt x="387985" y="180213"/>
                  </a:lnTo>
                  <a:lnTo>
                    <a:pt x="390461" y="192951"/>
                  </a:lnTo>
                  <a:lnTo>
                    <a:pt x="397903" y="204152"/>
                  </a:lnTo>
                  <a:lnTo>
                    <a:pt x="409092" y="211582"/>
                  </a:lnTo>
                  <a:lnTo>
                    <a:pt x="421830" y="214058"/>
                  </a:lnTo>
                  <a:lnTo>
                    <a:pt x="434581" y="211582"/>
                  </a:lnTo>
                  <a:lnTo>
                    <a:pt x="445770" y="204152"/>
                  </a:lnTo>
                  <a:lnTo>
                    <a:pt x="453199" y="192951"/>
                  </a:lnTo>
                  <a:lnTo>
                    <a:pt x="455688" y="180213"/>
                  </a:lnTo>
                  <a:close/>
                </a:path>
                <a:path w="602615" h="602615">
                  <a:moveTo>
                    <a:pt x="493763" y="551662"/>
                  </a:moveTo>
                  <a:lnTo>
                    <a:pt x="488048" y="534670"/>
                  </a:lnTo>
                  <a:lnTo>
                    <a:pt x="476199" y="521233"/>
                  </a:lnTo>
                  <a:lnTo>
                    <a:pt x="460641" y="513651"/>
                  </a:lnTo>
                  <a:lnTo>
                    <a:pt x="443382" y="512445"/>
                  </a:lnTo>
                  <a:lnTo>
                    <a:pt x="426389" y="518160"/>
                  </a:lnTo>
                  <a:lnTo>
                    <a:pt x="412953" y="530009"/>
                  </a:lnTo>
                  <a:lnTo>
                    <a:pt x="405358" y="545566"/>
                  </a:lnTo>
                  <a:lnTo>
                    <a:pt x="404164" y="562825"/>
                  </a:lnTo>
                  <a:lnTo>
                    <a:pt x="409867" y="579805"/>
                  </a:lnTo>
                  <a:lnTo>
                    <a:pt x="421728" y="593255"/>
                  </a:lnTo>
                  <a:lnTo>
                    <a:pt x="437273" y="600837"/>
                  </a:lnTo>
                  <a:lnTo>
                    <a:pt x="454533" y="602043"/>
                  </a:lnTo>
                  <a:lnTo>
                    <a:pt x="471525" y="596341"/>
                  </a:lnTo>
                  <a:lnTo>
                    <a:pt x="484962" y="584479"/>
                  </a:lnTo>
                  <a:lnTo>
                    <a:pt x="492556" y="568921"/>
                  </a:lnTo>
                  <a:lnTo>
                    <a:pt x="493763" y="551662"/>
                  </a:lnTo>
                  <a:close/>
                </a:path>
                <a:path w="602615" h="602615">
                  <a:moveTo>
                    <a:pt x="493763" y="50380"/>
                  </a:moveTo>
                  <a:lnTo>
                    <a:pt x="492556" y="33108"/>
                  </a:lnTo>
                  <a:lnTo>
                    <a:pt x="484962" y="17564"/>
                  </a:lnTo>
                  <a:lnTo>
                    <a:pt x="471525" y="5715"/>
                  </a:lnTo>
                  <a:lnTo>
                    <a:pt x="454533" y="0"/>
                  </a:lnTo>
                  <a:lnTo>
                    <a:pt x="437273" y="1193"/>
                  </a:lnTo>
                  <a:lnTo>
                    <a:pt x="421728" y="8788"/>
                  </a:lnTo>
                  <a:lnTo>
                    <a:pt x="409867" y="22225"/>
                  </a:lnTo>
                  <a:lnTo>
                    <a:pt x="404164" y="39217"/>
                  </a:lnTo>
                  <a:lnTo>
                    <a:pt x="405358" y="56476"/>
                  </a:lnTo>
                  <a:lnTo>
                    <a:pt x="412953" y="72034"/>
                  </a:lnTo>
                  <a:lnTo>
                    <a:pt x="426389" y="83883"/>
                  </a:lnTo>
                  <a:lnTo>
                    <a:pt x="443382" y="89598"/>
                  </a:lnTo>
                  <a:lnTo>
                    <a:pt x="460641" y="88392"/>
                  </a:lnTo>
                  <a:lnTo>
                    <a:pt x="476199" y="80810"/>
                  </a:lnTo>
                  <a:lnTo>
                    <a:pt x="488048" y="67360"/>
                  </a:lnTo>
                  <a:lnTo>
                    <a:pt x="493763" y="50380"/>
                  </a:lnTo>
                  <a:close/>
                </a:path>
                <a:path w="602615" h="602615">
                  <a:moveTo>
                    <a:pt x="602056" y="454520"/>
                  </a:moveTo>
                  <a:lnTo>
                    <a:pt x="600849" y="437261"/>
                  </a:lnTo>
                  <a:lnTo>
                    <a:pt x="593267" y="421716"/>
                  </a:lnTo>
                  <a:lnTo>
                    <a:pt x="579831" y="409867"/>
                  </a:lnTo>
                  <a:lnTo>
                    <a:pt x="562838" y="404152"/>
                  </a:lnTo>
                  <a:lnTo>
                    <a:pt x="545579" y="405358"/>
                  </a:lnTo>
                  <a:lnTo>
                    <a:pt x="530021" y="412940"/>
                  </a:lnTo>
                  <a:lnTo>
                    <a:pt x="518160" y="426389"/>
                  </a:lnTo>
                  <a:lnTo>
                    <a:pt x="512445" y="443369"/>
                  </a:lnTo>
                  <a:lnTo>
                    <a:pt x="513651" y="460641"/>
                  </a:lnTo>
                  <a:lnTo>
                    <a:pt x="521246" y="476186"/>
                  </a:lnTo>
                  <a:lnTo>
                    <a:pt x="534682" y="488035"/>
                  </a:lnTo>
                  <a:lnTo>
                    <a:pt x="551675" y="493750"/>
                  </a:lnTo>
                  <a:lnTo>
                    <a:pt x="568934" y="492544"/>
                  </a:lnTo>
                  <a:lnTo>
                    <a:pt x="584479" y="484962"/>
                  </a:lnTo>
                  <a:lnTo>
                    <a:pt x="596341" y="471512"/>
                  </a:lnTo>
                  <a:lnTo>
                    <a:pt x="602056" y="454520"/>
                  </a:lnTo>
                  <a:close/>
                </a:path>
                <a:path w="602615" h="602615">
                  <a:moveTo>
                    <a:pt x="602056" y="147510"/>
                  </a:moveTo>
                  <a:lnTo>
                    <a:pt x="596341" y="130530"/>
                  </a:lnTo>
                  <a:lnTo>
                    <a:pt x="584479" y="117081"/>
                  </a:lnTo>
                  <a:lnTo>
                    <a:pt x="568934" y="109499"/>
                  </a:lnTo>
                  <a:lnTo>
                    <a:pt x="551675" y="108292"/>
                  </a:lnTo>
                  <a:lnTo>
                    <a:pt x="534682" y="114007"/>
                  </a:lnTo>
                  <a:lnTo>
                    <a:pt x="521246" y="125857"/>
                  </a:lnTo>
                  <a:lnTo>
                    <a:pt x="513651" y="141401"/>
                  </a:lnTo>
                  <a:lnTo>
                    <a:pt x="512457" y="158661"/>
                  </a:lnTo>
                  <a:lnTo>
                    <a:pt x="518172" y="175653"/>
                  </a:lnTo>
                  <a:lnTo>
                    <a:pt x="530021" y="189103"/>
                  </a:lnTo>
                  <a:lnTo>
                    <a:pt x="545566" y="196684"/>
                  </a:lnTo>
                  <a:lnTo>
                    <a:pt x="562825" y="197891"/>
                  </a:lnTo>
                  <a:lnTo>
                    <a:pt x="579818" y="192176"/>
                  </a:lnTo>
                  <a:lnTo>
                    <a:pt x="593267" y="180327"/>
                  </a:lnTo>
                  <a:lnTo>
                    <a:pt x="600849" y="164769"/>
                  </a:lnTo>
                  <a:lnTo>
                    <a:pt x="602056" y="1475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object 15">
              <a:extLst>
                <a:ext uri="{FF2B5EF4-FFF2-40B4-BE49-F238E27FC236}">
                  <a16:creationId xmlns:a16="http://schemas.microsoft.com/office/drawing/2014/main" id="{E32592D8-DDE9-89FB-6EDC-251AB2A7609F}"/>
                </a:ext>
              </a:extLst>
            </p:cNvPr>
            <p:cNvSpPr txBox="1"/>
            <p:nvPr userDrawn="1"/>
          </p:nvSpPr>
          <p:spPr>
            <a:xfrm>
              <a:off x="2273810" y="5911769"/>
              <a:ext cx="1094501" cy="304447"/>
            </a:xfrm>
            <a:prstGeom prst="rect">
              <a:avLst/>
            </a:prstGeom>
          </p:spPr>
          <p:txBody>
            <a:bodyPr vert="horz" wrap="square" lIns="0" tIns="21948" rIns="0" bIns="0" rtlCol="0">
              <a:spAutoFit/>
            </a:bodyPr>
            <a:lstStyle/>
            <a:p>
              <a:pPr marL="7701" marR="3081" defTabSz="554492">
                <a:lnSpc>
                  <a:spcPct val="90000"/>
                </a:lnSpc>
                <a:spcBef>
                  <a:spcPts val="172"/>
                </a:spcBef>
              </a:pPr>
              <a:r>
                <a:rPr lang="en-GB" sz="1400" kern="0" dirty="0">
                  <a:solidFill>
                    <a:srgbClr val="DBFF51"/>
                  </a:solidFill>
                  <a:latin typeface="UKCEH Suisse" panose="020B0504000000000000" pitchFamily="34" charset="-78"/>
                  <a:cs typeface="UKCEH Suisse" panose="020B0504000000000000" pitchFamily="34" charset="-78"/>
                </a:rPr>
                <a:t>Our planet. Decoded</a:t>
              </a:r>
              <a:r>
                <a:rPr sz="1400" kern="0" spc="-6" dirty="0">
                  <a:solidFill>
                    <a:srgbClr val="DBFF51"/>
                  </a:solidFill>
                  <a:latin typeface="UKCEH Suisse" panose="020B0504000000000000" pitchFamily="34" charset="-78"/>
                  <a:cs typeface="UKCEH Suisse" panose="020B0504000000000000" pitchFamily="34" charset="-78"/>
                </a:rPr>
                <a:t>.</a:t>
              </a:r>
              <a:endParaRPr sz="1400" kern="0" dirty="0">
                <a:solidFill>
                  <a:sysClr val="windowText" lastClr="000000"/>
                </a:solidFill>
                <a:latin typeface="UKCEH Suisse" panose="020B0504000000000000" pitchFamily="34" charset="-78"/>
                <a:cs typeface="UKCEH Suisse" panose="020B0504000000000000" pitchFamily="34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6070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53F0DE9-6E35-36A4-6D01-CA96336D5BC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sX0" fmla="*/ 539046 w 12192000"/>
              <a:gd name="csY0" fmla="*/ 2428875 h 6858000"/>
              <a:gd name="csX1" fmla="*/ 431800 w 12192000"/>
              <a:gd name="csY1" fmla="*/ 2536121 h 6858000"/>
              <a:gd name="csX2" fmla="*/ 431800 w 12192000"/>
              <a:gd name="csY2" fmla="*/ 6347392 h 6858000"/>
              <a:gd name="csX3" fmla="*/ 539046 w 12192000"/>
              <a:gd name="csY3" fmla="*/ 6454638 h 6858000"/>
              <a:gd name="csX4" fmla="*/ 9173280 w 12192000"/>
              <a:gd name="csY4" fmla="*/ 6454638 h 6858000"/>
              <a:gd name="csX5" fmla="*/ 9280526 w 12192000"/>
              <a:gd name="csY5" fmla="*/ 6347392 h 6858000"/>
              <a:gd name="csX6" fmla="*/ 9280526 w 12192000"/>
              <a:gd name="csY6" fmla="*/ 2536121 h 6858000"/>
              <a:gd name="csX7" fmla="*/ 9173280 w 12192000"/>
              <a:gd name="csY7" fmla="*/ 2428875 h 6858000"/>
              <a:gd name="csX8" fmla="*/ 0 w 12192000"/>
              <a:gd name="csY8" fmla="*/ 0 h 6858000"/>
              <a:gd name="csX9" fmla="*/ 12192000 w 12192000"/>
              <a:gd name="csY9" fmla="*/ 0 h 6858000"/>
              <a:gd name="csX10" fmla="*/ 12192000 w 12192000"/>
              <a:gd name="csY10" fmla="*/ 6858000 h 6858000"/>
              <a:gd name="csX11" fmla="*/ 0 w 12192000"/>
              <a:gd name="csY11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12192000" h="6858000">
                <a:moveTo>
                  <a:pt x="539046" y="2428875"/>
                </a:moveTo>
                <a:cubicBezTo>
                  <a:pt x="479816" y="2428875"/>
                  <a:pt x="431800" y="2476891"/>
                  <a:pt x="431800" y="2536121"/>
                </a:cubicBezTo>
                <a:lnTo>
                  <a:pt x="431800" y="6347392"/>
                </a:lnTo>
                <a:cubicBezTo>
                  <a:pt x="431800" y="6406622"/>
                  <a:pt x="479816" y="6454638"/>
                  <a:pt x="539046" y="6454638"/>
                </a:cubicBezTo>
                <a:lnTo>
                  <a:pt x="9173280" y="6454638"/>
                </a:lnTo>
                <a:cubicBezTo>
                  <a:pt x="9232510" y="6454638"/>
                  <a:pt x="9280526" y="6406622"/>
                  <a:pt x="9280526" y="6347392"/>
                </a:cubicBezTo>
                <a:lnTo>
                  <a:pt x="9280526" y="2536121"/>
                </a:lnTo>
                <a:cubicBezTo>
                  <a:pt x="9280526" y="2476891"/>
                  <a:pt x="9232510" y="2428875"/>
                  <a:pt x="9173280" y="2428875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</p:spPr>
        <p:txBody>
          <a:bodyPr wrap="square">
            <a:noAutofit/>
          </a:bodyPr>
          <a:lstStyle>
            <a:lvl1pPr algn="l">
              <a:spcBef>
                <a:spcPts val="0"/>
              </a:spcBef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br>
              <a:rPr lang="en-US" dirty="0"/>
            </a:br>
            <a:r>
              <a:rPr lang="en-US" dirty="0"/>
              <a:t>   This is a custom shape image placeholder. </a:t>
            </a:r>
            <a:br>
              <a:rPr lang="en-US" dirty="0"/>
            </a:br>
            <a:r>
              <a:rPr lang="en-US" dirty="0"/>
              <a:t>   Browse to image, paste image or drag and drop. </a:t>
            </a:r>
            <a:br>
              <a:rPr lang="en-US" dirty="0"/>
            </a:br>
            <a:r>
              <a:rPr lang="en-US" dirty="0"/>
              <a:t>   Reset slide to reset shape.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2670597-6755-37E6-5611-30798D4E1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5812" y="2762251"/>
            <a:ext cx="8140699" cy="1518086"/>
          </a:xfrm>
        </p:spPr>
        <p:txBody>
          <a:bodyPr/>
          <a:lstStyle>
            <a:lvl1pPr>
              <a:lnSpc>
                <a:spcPct val="72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</a:t>
            </a:r>
            <a:br>
              <a:rPr lang="en-US" dirty="0"/>
            </a:br>
            <a:r>
              <a:rPr lang="en-US" dirty="0"/>
              <a:t>style</a:t>
            </a:r>
          </a:p>
        </p:txBody>
      </p:sp>
      <p:sp>
        <p:nvSpPr>
          <p:cNvPr id="5" name="Text Placeholder 42">
            <a:extLst>
              <a:ext uri="{FF2B5EF4-FFF2-40B4-BE49-F238E27FC236}">
                <a16:creationId xmlns:a16="http://schemas.microsoft.com/office/drawing/2014/main" id="{1EA995AA-43C4-455F-70A2-AAD27EA097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6763" y="4760914"/>
            <a:ext cx="5329237" cy="944796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400" spc="-8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 sz="1800" spc="-40" baseline="0">
                <a:solidFill>
                  <a:schemeClr val="bg1"/>
                </a:solidFill>
              </a:defRPr>
            </a:lvl2pPr>
            <a:lvl3pPr>
              <a:lnSpc>
                <a:spcPct val="90000"/>
              </a:lnSpc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Presentation subtitle goes here over two lines if required.</a:t>
            </a:r>
          </a:p>
        </p:txBody>
      </p:sp>
      <p:sp>
        <p:nvSpPr>
          <p:cNvPr id="6" name="Text Placeholder 44">
            <a:extLst>
              <a:ext uri="{FF2B5EF4-FFF2-40B4-BE49-F238E27FC236}">
                <a16:creationId xmlns:a16="http://schemas.microsoft.com/office/drawing/2014/main" id="{2BE112C2-7135-E7AA-96CD-00247DF94D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6762" y="5695792"/>
            <a:ext cx="5329237" cy="433616"/>
          </a:xfrm>
        </p:spPr>
        <p:txBody>
          <a:bodyPr anchor="b"/>
          <a:lstStyle>
            <a:lvl1pPr>
              <a:lnSpc>
                <a:spcPct val="100000"/>
              </a:lnSpc>
              <a:spcAft>
                <a:spcPts val="600"/>
              </a:spcAft>
              <a:defRPr sz="2000" spc="-40" baseline="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buNone/>
              <a:defRPr sz="1200" cap="all" spc="30" baseline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3B75748-74B3-1BD5-4726-0F046B2022A3}"/>
              </a:ext>
            </a:extLst>
          </p:cNvPr>
          <p:cNvCxnSpPr/>
          <p:nvPr userDrawn="1"/>
        </p:nvCxnSpPr>
        <p:spPr>
          <a:xfrm>
            <a:off x="752300" y="4520625"/>
            <a:ext cx="81407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4726BA1-FA6F-6D12-8ADC-C30F775413D7}"/>
              </a:ext>
            </a:extLst>
          </p:cNvPr>
          <p:cNvGrpSpPr/>
          <p:nvPr userDrawn="1"/>
        </p:nvGrpSpPr>
        <p:grpSpPr>
          <a:xfrm>
            <a:off x="6441163" y="5754822"/>
            <a:ext cx="2451837" cy="413565"/>
            <a:chOff x="6346893" y="5867946"/>
            <a:chExt cx="2451837" cy="413565"/>
          </a:xfrm>
        </p:grpSpPr>
        <p:sp>
          <p:nvSpPr>
            <p:cNvPr id="16" name="object 8">
              <a:extLst>
                <a:ext uri="{FF2B5EF4-FFF2-40B4-BE49-F238E27FC236}">
                  <a16:creationId xmlns:a16="http://schemas.microsoft.com/office/drawing/2014/main" id="{1E5400A1-6698-AE69-A145-A0525BC418BC}"/>
                </a:ext>
              </a:extLst>
            </p:cNvPr>
            <p:cNvSpPr/>
            <p:nvPr/>
          </p:nvSpPr>
          <p:spPr>
            <a:xfrm>
              <a:off x="6828645" y="5947946"/>
              <a:ext cx="1083187" cy="251832"/>
            </a:xfrm>
            <a:custGeom>
              <a:avLst/>
              <a:gdLst/>
              <a:ahLst/>
              <a:cxnLst/>
              <a:rect l="l" t="t" r="r" b="b"/>
              <a:pathLst>
                <a:path w="1786255" h="415290">
                  <a:moveTo>
                    <a:pt x="56364" y="7183"/>
                  </a:moveTo>
                  <a:lnTo>
                    <a:pt x="0" y="7183"/>
                  </a:lnTo>
                  <a:lnTo>
                    <a:pt x="0" y="244840"/>
                  </a:lnTo>
                  <a:lnTo>
                    <a:pt x="4116" y="300816"/>
                  </a:lnTo>
                  <a:lnTo>
                    <a:pt x="16721" y="344480"/>
                  </a:lnTo>
                  <a:lnTo>
                    <a:pt x="38200" y="376784"/>
                  </a:lnTo>
                  <a:lnTo>
                    <a:pt x="109316" y="411120"/>
                  </a:lnTo>
                  <a:lnTo>
                    <a:pt x="159722" y="415055"/>
                  </a:lnTo>
                  <a:lnTo>
                    <a:pt x="212167" y="410254"/>
                  </a:lnTo>
                  <a:lnTo>
                    <a:pt x="253389" y="395812"/>
                  </a:lnTo>
                  <a:lnTo>
                    <a:pt x="284141" y="371668"/>
                  </a:lnTo>
                  <a:lnTo>
                    <a:pt x="287398" y="366418"/>
                  </a:lnTo>
                  <a:lnTo>
                    <a:pt x="159722" y="366418"/>
                  </a:lnTo>
                  <a:lnTo>
                    <a:pt x="111865" y="359484"/>
                  </a:lnTo>
                  <a:lnTo>
                    <a:pt x="79858" y="338302"/>
                  </a:lnTo>
                  <a:lnTo>
                    <a:pt x="61945" y="302299"/>
                  </a:lnTo>
                  <a:lnTo>
                    <a:pt x="56364" y="250903"/>
                  </a:lnTo>
                  <a:lnTo>
                    <a:pt x="56364" y="7183"/>
                  </a:lnTo>
                  <a:close/>
                </a:path>
                <a:path w="1786255" h="415290">
                  <a:moveTo>
                    <a:pt x="321100" y="7183"/>
                  </a:moveTo>
                  <a:lnTo>
                    <a:pt x="264724" y="7183"/>
                  </a:lnTo>
                  <a:lnTo>
                    <a:pt x="264724" y="244840"/>
                  </a:lnTo>
                  <a:lnTo>
                    <a:pt x="259120" y="297170"/>
                  </a:lnTo>
                  <a:lnTo>
                    <a:pt x="241029" y="335259"/>
                  </a:lnTo>
                  <a:lnTo>
                    <a:pt x="208535" y="358532"/>
                  </a:lnTo>
                  <a:lnTo>
                    <a:pt x="159722" y="366418"/>
                  </a:lnTo>
                  <a:lnTo>
                    <a:pt x="287398" y="366418"/>
                  </a:lnTo>
                  <a:lnTo>
                    <a:pt x="305175" y="337760"/>
                  </a:lnTo>
                  <a:lnTo>
                    <a:pt x="317244" y="294028"/>
                  </a:lnTo>
                  <a:lnTo>
                    <a:pt x="321100" y="240411"/>
                  </a:lnTo>
                  <a:lnTo>
                    <a:pt x="321100" y="7183"/>
                  </a:lnTo>
                  <a:close/>
                </a:path>
                <a:path w="1786255" h="415290">
                  <a:moveTo>
                    <a:pt x="449860" y="7183"/>
                  </a:moveTo>
                  <a:lnTo>
                    <a:pt x="393485" y="7183"/>
                  </a:lnTo>
                  <a:lnTo>
                    <a:pt x="393485" y="407861"/>
                  </a:lnTo>
                  <a:lnTo>
                    <a:pt x="449860" y="407861"/>
                  </a:lnTo>
                  <a:lnTo>
                    <a:pt x="449860" y="281855"/>
                  </a:lnTo>
                  <a:lnTo>
                    <a:pt x="512863" y="212223"/>
                  </a:lnTo>
                  <a:lnTo>
                    <a:pt x="580177" y="212223"/>
                  </a:lnTo>
                  <a:lnTo>
                    <a:pt x="577840" y="208904"/>
                  </a:lnTo>
                  <a:lnTo>
                    <a:pt x="449860" y="208904"/>
                  </a:lnTo>
                  <a:lnTo>
                    <a:pt x="449860" y="7183"/>
                  </a:lnTo>
                  <a:close/>
                </a:path>
                <a:path w="1786255" h="415290">
                  <a:moveTo>
                    <a:pt x="580177" y="212223"/>
                  </a:moveTo>
                  <a:lnTo>
                    <a:pt x="512863" y="212223"/>
                  </a:lnTo>
                  <a:lnTo>
                    <a:pt x="650482" y="407861"/>
                  </a:lnTo>
                  <a:lnTo>
                    <a:pt x="717915" y="407861"/>
                  </a:lnTo>
                  <a:lnTo>
                    <a:pt x="580177" y="212223"/>
                  </a:lnTo>
                  <a:close/>
                </a:path>
                <a:path w="1786255" h="415290">
                  <a:moveTo>
                    <a:pt x="700784" y="7183"/>
                  </a:moveTo>
                  <a:lnTo>
                    <a:pt x="630588" y="7183"/>
                  </a:lnTo>
                  <a:lnTo>
                    <a:pt x="449860" y="208904"/>
                  </a:lnTo>
                  <a:lnTo>
                    <a:pt x="577840" y="208904"/>
                  </a:lnTo>
                  <a:lnTo>
                    <a:pt x="550998" y="170780"/>
                  </a:lnTo>
                  <a:lnTo>
                    <a:pt x="700784" y="7183"/>
                  </a:lnTo>
                  <a:close/>
                </a:path>
                <a:path w="1786255" h="415290">
                  <a:moveTo>
                    <a:pt x="906359" y="0"/>
                  </a:moveTo>
                  <a:lnTo>
                    <a:pt x="860544" y="4952"/>
                  </a:lnTo>
                  <a:lnTo>
                    <a:pt x="820133" y="19321"/>
                  </a:lnTo>
                  <a:lnTo>
                    <a:pt x="785725" y="42372"/>
                  </a:lnTo>
                  <a:lnTo>
                    <a:pt x="757919" y="73369"/>
                  </a:lnTo>
                  <a:lnTo>
                    <a:pt x="737316" y="111579"/>
                  </a:lnTo>
                  <a:lnTo>
                    <a:pt x="724514" y="156265"/>
                  </a:lnTo>
                  <a:lnTo>
                    <a:pt x="720114" y="206695"/>
                  </a:lnTo>
                  <a:lnTo>
                    <a:pt x="724153" y="256521"/>
                  </a:lnTo>
                  <a:lnTo>
                    <a:pt x="736051" y="301175"/>
                  </a:lnTo>
                  <a:lnTo>
                    <a:pt x="755481" y="339748"/>
                  </a:lnTo>
                  <a:lnTo>
                    <a:pt x="782113" y="371332"/>
                  </a:lnTo>
                  <a:lnTo>
                    <a:pt x="815619" y="395016"/>
                  </a:lnTo>
                  <a:lnTo>
                    <a:pt x="855671" y="409894"/>
                  </a:lnTo>
                  <a:lnTo>
                    <a:pt x="901941" y="415055"/>
                  </a:lnTo>
                  <a:lnTo>
                    <a:pt x="951607" y="409519"/>
                  </a:lnTo>
                  <a:lnTo>
                    <a:pt x="995412" y="393053"/>
                  </a:lnTo>
                  <a:lnTo>
                    <a:pt x="1029522" y="367528"/>
                  </a:lnTo>
                  <a:lnTo>
                    <a:pt x="905249" y="367528"/>
                  </a:lnTo>
                  <a:lnTo>
                    <a:pt x="863324" y="360564"/>
                  </a:lnTo>
                  <a:lnTo>
                    <a:pt x="828083" y="340202"/>
                  </a:lnTo>
                  <a:lnTo>
                    <a:pt x="801039" y="307239"/>
                  </a:lnTo>
                  <a:lnTo>
                    <a:pt x="783703" y="262472"/>
                  </a:lnTo>
                  <a:lnTo>
                    <a:pt x="777588" y="206695"/>
                  </a:lnTo>
                  <a:lnTo>
                    <a:pt x="783902" y="150243"/>
                  </a:lnTo>
                  <a:lnTo>
                    <a:pt x="801569" y="105782"/>
                  </a:lnTo>
                  <a:lnTo>
                    <a:pt x="828680" y="73630"/>
                  </a:lnTo>
                  <a:lnTo>
                    <a:pt x="863326" y="54106"/>
                  </a:lnTo>
                  <a:lnTo>
                    <a:pt x="903595" y="47527"/>
                  </a:lnTo>
                  <a:lnTo>
                    <a:pt x="1027140" y="47527"/>
                  </a:lnTo>
                  <a:lnTo>
                    <a:pt x="995829" y="22797"/>
                  </a:lnTo>
                  <a:lnTo>
                    <a:pt x="953853" y="5801"/>
                  </a:lnTo>
                  <a:lnTo>
                    <a:pt x="906359" y="0"/>
                  </a:lnTo>
                  <a:close/>
                </a:path>
                <a:path w="1786255" h="415290">
                  <a:moveTo>
                    <a:pt x="1075475" y="280200"/>
                  </a:moveTo>
                  <a:lnTo>
                    <a:pt x="1020754" y="280200"/>
                  </a:lnTo>
                  <a:lnTo>
                    <a:pt x="1006364" y="315526"/>
                  </a:lnTo>
                  <a:lnTo>
                    <a:pt x="982281" y="343136"/>
                  </a:lnTo>
                  <a:lnTo>
                    <a:pt x="948559" y="361110"/>
                  </a:lnTo>
                  <a:lnTo>
                    <a:pt x="905249" y="367528"/>
                  </a:lnTo>
                  <a:lnTo>
                    <a:pt x="1029522" y="367528"/>
                  </a:lnTo>
                  <a:lnTo>
                    <a:pt x="1031738" y="365869"/>
                  </a:lnTo>
                  <a:lnTo>
                    <a:pt x="1058965" y="328181"/>
                  </a:lnTo>
                  <a:lnTo>
                    <a:pt x="1075475" y="280200"/>
                  </a:lnTo>
                  <a:close/>
                </a:path>
                <a:path w="1786255" h="415290">
                  <a:moveTo>
                    <a:pt x="1027140" y="47527"/>
                  </a:moveTo>
                  <a:lnTo>
                    <a:pt x="903595" y="47527"/>
                  </a:lnTo>
                  <a:lnTo>
                    <a:pt x="946750" y="54106"/>
                  </a:lnTo>
                  <a:lnTo>
                    <a:pt x="980553" y="72330"/>
                  </a:lnTo>
                  <a:lnTo>
                    <a:pt x="1004627" y="99988"/>
                  </a:lnTo>
                  <a:lnTo>
                    <a:pt x="1018544" y="134844"/>
                  </a:lnTo>
                  <a:lnTo>
                    <a:pt x="1073265" y="134844"/>
                  </a:lnTo>
                  <a:lnTo>
                    <a:pt x="1057074" y="87929"/>
                  </a:lnTo>
                  <a:lnTo>
                    <a:pt x="1030749" y="50377"/>
                  </a:lnTo>
                  <a:lnTo>
                    <a:pt x="1027140" y="47527"/>
                  </a:lnTo>
                  <a:close/>
                </a:path>
                <a:path w="1786255" h="415290">
                  <a:moveTo>
                    <a:pt x="1401548" y="7183"/>
                  </a:moveTo>
                  <a:lnTo>
                    <a:pt x="1129640" y="7183"/>
                  </a:lnTo>
                  <a:lnTo>
                    <a:pt x="1129640" y="407861"/>
                  </a:lnTo>
                  <a:lnTo>
                    <a:pt x="1401548" y="407861"/>
                  </a:lnTo>
                  <a:lnTo>
                    <a:pt x="1401548" y="359235"/>
                  </a:lnTo>
                  <a:lnTo>
                    <a:pt x="1186005" y="359235"/>
                  </a:lnTo>
                  <a:lnTo>
                    <a:pt x="1186005" y="226035"/>
                  </a:lnTo>
                  <a:lnTo>
                    <a:pt x="1388837" y="226035"/>
                  </a:lnTo>
                  <a:lnTo>
                    <a:pt x="1388837" y="177408"/>
                  </a:lnTo>
                  <a:lnTo>
                    <a:pt x="1186005" y="177408"/>
                  </a:lnTo>
                  <a:lnTo>
                    <a:pt x="1186005" y="55820"/>
                  </a:lnTo>
                  <a:lnTo>
                    <a:pt x="1401548" y="55820"/>
                  </a:lnTo>
                  <a:lnTo>
                    <a:pt x="1401548" y="7183"/>
                  </a:lnTo>
                  <a:close/>
                </a:path>
                <a:path w="1786255" h="415290">
                  <a:moveTo>
                    <a:pt x="1519262" y="7183"/>
                  </a:moveTo>
                  <a:lnTo>
                    <a:pt x="1462887" y="7183"/>
                  </a:lnTo>
                  <a:lnTo>
                    <a:pt x="1462887" y="407861"/>
                  </a:lnTo>
                  <a:lnTo>
                    <a:pt x="1519262" y="407861"/>
                  </a:lnTo>
                  <a:lnTo>
                    <a:pt x="1519262" y="226035"/>
                  </a:lnTo>
                  <a:lnTo>
                    <a:pt x="1786196" y="226035"/>
                  </a:lnTo>
                  <a:lnTo>
                    <a:pt x="1786196" y="177408"/>
                  </a:lnTo>
                  <a:lnTo>
                    <a:pt x="1519262" y="177408"/>
                  </a:lnTo>
                  <a:lnTo>
                    <a:pt x="1519262" y="7183"/>
                  </a:lnTo>
                  <a:close/>
                </a:path>
                <a:path w="1786255" h="415290">
                  <a:moveTo>
                    <a:pt x="1786196" y="226035"/>
                  </a:moveTo>
                  <a:lnTo>
                    <a:pt x="1729832" y="226035"/>
                  </a:lnTo>
                  <a:lnTo>
                    <a:pt x="1729832" y="407861"/>
                  </a:lnTo>
                  <a:lnTo>
                    <a:pt x="1786196" y="407861"/>
                  </a:lnTo>
                  <a:lnTo>
                    <a:pt x="1786196" y="226035"/>
                  </a:lnTo>
                  <a:close/>
                </a:path>
                <a:path w="1786255" h="415290">
                  <a:moveTo>
                    <a:pt x="1786196" y="7183"/>
                  </a:moveTo>
                  <a:lnTo>
                    <a:pt x="1729832" y="7183"/>
                  </a:lnTo>
                  <a:lnTo>
                    <a:pt x="1729832" y="177408"/>
                  </a:lnTo>
                  <a:lnTo>
                    <a:pt x="1786196" y="177408"/>
                  </a:lnTo>
                  <a:lnTo>
                    <a:pt x="1786196" y="71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9">
              <a:extLst>
                <a:ext uri="{FF2B5EF4-FFF2-40B4-BE49-F238E27FC236}">
                  <a16:creationId xmlns:a16="http://schemas.microsoft.com/office/drawing/2014/main" id="{CCC023B5-BFAE-0FCC-308D-7AC2BA69218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26307" y="5867946"/>
              <a:ext cx="54739" cy="54745"/>
            </a:xfrm>
            <a:prstGeom prst="rect">
              <a:avLst/>
            </a:prstGeom>
          </p:spPr>
        </p:pic>
        <p:pic>
          <p:nvPicPr>
            <p:cNvPr id="18" name="object 10">
              <a:extLst>
                <a:ext uri="{FF2B5EF4-FFF2-40B4-BE49-F238E27FC236}">
                  <a16:creationId xmlns:a16="http://schemas.microsoft.com/office/drawing/2014/main" id="{3DF6C9EA-67CB-70DB-57F0-7AC61D9FACF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26307" y="6226766"/>
              <a:ext cx="54739" cy="54745"/>
            </a:xfrm>
            <a:prstGeom prst="rect">
              <a:avLst/>
            </a:prstGeom>
          </p:spPr>
        </p:pic>
        <p:sp>
          <p:nvSpPr>
            <p:cNvPr id="19" name="object 11">
              <a:extLst>
                <a:ext uri="{FF2B5EF4-FFF2-40B4-BE49-F238E27FC236}">
                  <a16:creationId xmlns:a16="http://schemas.microsoft.com/office/drawing/2014/main" id="{BE6E6EA1-53C0-8B17-BF0F-BFFB10C41AAB}"/>
                </a:ext>
              </a:extLst>
            </p:cNvPr>
            <p:cNvSpPr/>
            <p:nvPr/>
          </p:nvSpPr>
          <p:spPr>
            <a:xfrm>
              <a:off x="6371129" y="5892193"/>
              <a:ext cx="365426" cy="365426"/>
            </a:xfrm>
            <a:custGeom>
              <a:avLst/>
              <a:gdLst/>
              <a:ahLst/>
              <a:cxnLst/>
              <a:rect l="l" t="t" r="r" b="b"/>
              <a:pathLst>
                <a:path w="602615" h="602615">
                  <a:moveTo>
                    <a:pt x="89611" y="158661"/>
                  </a:moveTo>
                  <a:lnTo>
                    <a:pt x="88404" y="141401"/>
                  </a:lnTo>
                  <a:lnTo>
                    <a:pt x="80810" y="125857"/>
                  </a:lnTo>
                  <a:lnTo>
                    <a:pt x="67373" y="114007"/>
                  </a:lnTo>
                  <a:lnTo>
                    <a:pt x="50380" y="108292"/>
                  </a:lnTo>
                  <a:lnTo>
                    <a:pt x="33121" y="109499"/>
                  </a:lnTo>
                  <a:lnTo>
                    <a:pt x="17576" y="117081"/>
                  </a:lnTo>
                  <a:lnTo>
                    <a:pt x="5715" y="130530"/>
                  </a:lnTo>
                  <a:lnTo>
                    <a:pt x="0" y="147510"/>
                  </a:lnTo>
                  <a:lnTo>
                    <a:pt x="1206" y="164782"/>
                  </a:lnTo>
                  <a:lnTo>
                    <a:pt x="8801" y="180327"/>
                  </a:lnTo>
                  <a:lnTo>
                    <a:pt x="22237" y="192176"/>
                  </a:lnTo>
                  <a:lnTo>
                    <a:pt x="39217" y="197891"/>
                  </a:lnTo>
                  <a:lnTo>
                    <a:pt x="56489" y="196684"/>
                  </a:lnTo>
                  <a:lnTo>
                    <a:pt x="72034" y="189103"/>
                  </a:lnTo>
                  <a:lnTo>
                    <a:pt x="83896" y="175653"/>
                  </a:lnTo>
                  <a:lnTo>
                    <a:pt x="89611" y="158661"/>
                  </a:lnTo>
                  <a:close/>
                </a:path>
                <a:path w="602615" h="602615">
                  <a:moveTo>
                    <a:pt x="197904" y="39217"/>
                  </a:moveTo>
                  <a:lnTo>
                    <a:pt x="192189" y="22225"/>
                  </a:lnTo>
                  <a:lnTo>
                    <a:pt x="180327" y="8788"/>
                  </a:lnTo>
                  <a:lnTo>
                    <a:pt x="164782" y="1206"/>
                  </a:lnTo>
                  <a:lnTo>
                    <a:pt x="147523" y="0"/>
                  </a:lnTo>
                  <a:lnTo>
                    <a:pt x="130530" y="5702"/>
                  </a:lnTo>
                  <a:lnTo>
                    <a:pt x="117094" y="17564"/>
                  </a:lnTo>
                  <a:lnTo>
                    <a:pt x="109499" y="33121"/>
                  </a:lnTo>
                  <a:lnTo>
                    <a:pt x="108305" y="50380"/>
                  </a:lnTo>
                  <a:lnTo>
                    <a:pt x="114007" y="67373"/>
                  </a:lnTo>
                  <a:lnTo>
                    <a:pt x="125869" y="80810"/>
                  </a:lnTo>
                  <a:lnTo>
                    <a:pt x="141414" y="88392"/>
                  </a:lnTo>
                  <a:lnTo>
                    <a:pt x="158673" y="89598"/>
                  </a:lnTo>
                  <a:lnTo>
                    <a:pt x="175666" y="83883"/>
                  </a:lnTo>
                  <a:lnTo>
                    <a:pt x="189103" y="72034"/>
                  </a:lnTo>
                  <a:lnTo>
                    <a:pt x="196697" y="56476"/>
                  </a:lnTo>
                  <a:lnTo>
                    <a:pt x="197904" y="39217"/>
                  </a:lnTo>
                  <a:close/>
                </a:path>
                <a:path w="602615" h="602615">
                  <a:moveTo>
                    <a:pt x="493763" y="551662"/>
                  </a:moveTo>
                  <a:lnTo>
                    <a:pt x="488048" y="534670"/>
                  </a:lnTo>
                  <a:lnTo>
                    <a:pt x="476199" y="521233"/>
                  </a:lnTo>
                  <a:lnTo>
                    <a:pt x="460641" y="513651"/>
                  </a:lnTo>
                  <a:lnTo>
                    <a:pt x="443382" y="512445"/>
                  </a:lnTo>
                  <a:lnTo>
                    <a:pt x="426389" y="518160"/>
                  </a:lnTo>
                  <a:lnTo>
                    <a:pt x="412953" y="530009"/>
                  </a:lnTo>
                  <a:lnTo>
                    <a:pt x="405358" y="545566"/>
                  </a:lnTo>
                  <a:lnTo>
                    <a:pt x="404164" y="562825"/>
                  </a:lnTo>
                  <a:lnTo>
                    <a:pt x="409867" y="579805"/>
                  </a:lnTo>
                  <a:lnTo>
                    <a:pt x="421728" y="593255"/>
                  </a:lnTo>
                  <a:lnTo>
                    <a:pt x="437273" y="600837"/>
                  </a:lnTo>
                  <a:lnTo>
                    <a:pt x="454533" y="602043"/>
                  </a:lnTo>
                  <a:lnTo>
                    <a:pt x="471525" y="596341"/>
                  </a:lnTo>
                  <a:lnTo>
                    <a:pt x="484962" y="584479"/>
                  </a:lnTo>
                  <a:lnTo>
                    <a:pt x="492556" y="568921"/>
                  </a:lnTo>
                  <a:lnTo>
                    <a:pt x="493763" y="551662"/>
                  </a:lnTo>
                  <a:close/>
                </a:path>
                <a:path w="602615" h="602615">
                  <a:moveTo>
                    <a:pt x="602056" y="454520"/>
                  </a:moveTo>
                  <a:lnTo>
                    <a:pt x="600849" y="437261"/>
                  </a:lnTo>
                  <a:lnTo>
                    <a:pt x="593267" y="421716"/>
                  </a:lnTo>
                  <a:lnTo>
                    <a:pt x="579818" y="409867"/>
                  </a:lnTo>
                  <a:lnTo>
                    <a:pt x="562838" y="404152"/>
                  </a:lnTo>
                  <a:lnTo>
                    <a:pt x="545566" y="405358"/>
                  </a:lnTo>
                  <a:lnTo>
                    <a:pt x="530021" y="412940"/>
                  </a:lnTo>
                  <a:lnTo>
                    <a:pt x="518160" y="426389"/>
                  </a:lnTo>
                  <a:lnTo>
                    <a:pt x="512445" y="443369"/>
                  </a:lnTo>
                  <a:lnTo>
                    <a:pt x="513651" y="460641"/>
                  </a:lnTo>
                  <a:lnTo>
                    <a:pt x="521246" y="476186"/>
                  </a:lnTo>
                  <a:lnTo>
                    <a:pt x="534682" y="488035"/>
                  </a:lnTo>
                  <a:lnTo>
                    <a:pt x="551675" y="493750"/>
                  </a:lnTo>
                  <a:lnTo>
                    <a:pt x="568934" y="492544"/>
                  </a:lnTo>
                  <a:lnTo>
                    <a:pt x="584479" y="484962"/>
                  </a:lnTo>
                  <a:lnTo>
                    <a:pt x="596341" y="471512"/>
                  </a:lnTo>
                  <a:lnTo>
                    <a:pt x="602056" y="4545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12">
              <a:extLst>
                <a:ext uri="{FF2B5EF4-FFF2-40B4-BE49-F238E27FC236}">
                  <a16:creationId xmlns:a16="http://schemas.microsoft.com/office/drawing/2014/main" id="{080A8AD1-86D2-469A-1E76-B11B422B284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46893" y="6047359"/>
              <a:ext cx="54745" cy="54739"/>
            </a:xfrm>
            <a:prstGeom prst="rect">
              <a:avLst/>
            </a:prstGeom>
          </p:spPr>
        </p:pic>
        <p:pic>
          <p:nvPicPr>
            <p:cNvPr id="21" name="object 13">
              <a:extLst>
                <a:ext uri="{FF2B5EF4-FFF2-40B4-BE49-F238E27FC236}">
                  <a16:creationId xmlns:a16="http://schemas.microsoft.com/office/drawing/2014/main" id="{E3E358F4-6D31-6A05-D6A1-6378A0E7EAF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05714" y="6047359"/>
              <a:ext cx="54745" cy="54739"/>
            </a:xfrm>
            <a:prstGeom prst="rect">
              <a:avLst/>
            </a:prstGeom>
          </p:spPr>
        </p:pic>
        <p:sp>
          <p:nvSpPr>
            <p:cNvPr id="22" name="object 14">
              <a:extLst>
                <a:ext uri="{FF2B5EF4-FFF2-40B4-BE49-F238E27FC236}">
                  <a16:creationId xmlns:a16="http://schemas.microsoft.com/office/drawing/2014/main" id="{1A1EC3BF-4898-155E-DC2E-3270233F5432}"/>
                </a:ext>
              </a:extLst>
            </p:cNvPr>
            <p:cNvSpPr/>
            <p:nvPr/>
          </p:nvSpPr>
          <p:spPr>
            <a:xfrm>
              <a:off x="6371129" y="5892193"/>
              <a:ext cx="365426" cy="365426"/>
            </a:xfrm>
            <a:custGeom>
              <a:avLst/>
              <a:gdLst/>
              <a:ahLst/>
              <a:cxnLst/>
              <a:rect l="l" t="t" r="r" b="b"/>
              <a:pathLst>
                <a:path w="602615" h="602615">
                  <a:moveTo>
                    <a:pt x="89611" y="443382"/>
                  </a:moveTo>
                  <a:lnTo>
                    <a:pt x="83896" y="426389"/>
                  </a:lnTo>
                  <a:lnTo>
                    <a:pt x="72034" y="412940"/>
                  </a:lnTo>
                  <a:lnTo>
                    <a:pt x="56489" y="405358"/>
                  </a:lnTo>
                  <a:lnTo>
                    <a:pt x="39230" y="404152"/>
                  </a:lnTo>
                  <a:lnTo>
                    <a:pt x="22237" y="409867"/>
                  </a:lnTo>
                  <a:lnTo>
                    <a:pt x="8801" y="421716"/>
                  </a:lnTo>
                  <a:lnTo>
                    <a:pt x="1206" y="437261"/>
                  </a:lnTo>
                  <a:lnTo>
                    <a:pt x="0" y="454533"/>
                  </a:lnTo>
                  <a:lnTo>
                    <a:pt x="5715" y="471512"/>
                  </a:lnTo>
                  <a:lnTo>
                    <a:pt x="17576" y="484962"/>
                  </a:lnTo>
                  <a:lnTo>
                    <a:pt x="33121" y="492544"/>
                  </a:lnTo>
                  <a:lnTo>
                    <a:pt x="50393" y="493750"/>
                  </a:lnTo>
                  <a:lnTo>
                    <a:pt x="67373" y="488035"/>
                  </a:lnTo>
                  <a:lnTo>
                    <a:pt x="80810" y="476186"/>
                  </a:lnTo>
                  <a:lnTo>
                    <a:pt x="88404" y="460641"/>
                  </a:lnTo>
                  <a:lnTo>
                    <a:pt x="89611" y="443382"/>
                  </a:lnTo>
                  <a:close/>
                </a:path>
                <a:path w="602615" h="602615">
                  <a:moveTo>
                    <a:pt x="197891" y="562825"/>
                  </a:moveTo>
                  <a:lnTo>
                    <a:pt x="196697" y="545566"/>
                  </a:lnTo>
                  <a:lnTo>
                    <a:pt x="189103" y="530009"/>
                  </a:lnTo>
                  <a:lnTo>
                    <a:pt x="175666" y="518160"/>
                  </a:lnTo>
                  <a:lnTo>
                    <a:pt x="158673" y="512445"/>
                  </a:lnTo>
                  <a:lnTo>
                    <a:pt x="141414" y="513651"/>
                  </a:lnTo>
                  <a:lnTo>
                    <a:pt x="125869" y="521233"/>
                  </a:lnTo>
                  <a:lnTo>
                    <a:pt x="114007" y="534682"/>
                  </a:lnTo>
                  <a:lnTo>
                    <a:pt x="108292" y="551662"/>
                  </a:lnTo>
                  <a:lnTo>
                    <a:pt x="109499" y="568921"/>
                  </a:lnTo>
                  <a:lnTo>
                    <a:pt x="117094" y="584479"/>
                  </a:lnTo>
                  <a:lnTo>
                    <a:pt x="130530" y="596328"/>
                  </a:lnTo>
                  <a:lnTo>
                    <a:pt x="147523" y="602043"/>
                  </a:lnTo>
                  <a:lnTo>
                    <a:pt x="164782" y="600837"/>
                  </a:lnTo>
                  <a:lnTo>
                    <a:pt x="180327" y="593255"/>
                  </a:lnTo>
                  <a:lnTo>
                    <a:pt x="192189" y="579818"/>
                  </a:lnTo>
                  <a:lnTo>
                    <a:pt x="197891" y="562825"/>
                  </a:lnTo>
                  <a:close/>
                </a:path>
                <a:path w="602615" h="602615">
                  <a:moveTo>
                    <a:pt x="493763" y="50380"/>
                  </a:moveTo>
                  <a:lnTo>
                    <a:pt x="492556" y="33108"/>
                  </a:lnTo>
                  <a:lnTo>
                    <a:pt x="484962" y="17564"/>
                  </a:lnTo>
                  <a:lnTo>
                    <a:pt x="471525" y="5715"/>
                  </a:lnTo>
                  <a:lnTo>
                    <a:pt x="454533" y="0"/>
                  </a:lnTo>
                  <a:lnTo>
                    <a:pt x="437273" y="1193"/>
                  </a:lnTo>
                  <a:lnTo>
                    <a:pt x="421728" y="8788"/>
                  </a:lnTo>
                  <a:lnTo>
                    <a:pt x="409867" y="22225"/>
                  </a:lnTo>
                  <a:lnTo>
                    <a:pt x="404164" y="39217"/>
                  </a:lnTo>
                  <a:lnTo>
                    <a:pt x="405358" y="56476"/>
                  </a:lnTo>
                  <a:lnTo>
                    <a:pt x="412953" y="72034"/>
                  </a:lnTo>
                  <a:lnTo>
                    <a:pt x="426389" y="83883"/>
                  </a:lnTo>
                  <a:lnTo>
                    <a:pt x="443382" y="89598"/>
                  </a:lnTo>
                  <a:lnTo>
                    <a:pt x="460641" y="88392"/>
                  </a:lnTo>
                  <a:lnTo>
                    <a:pt x="476186" y="80810"/>
                  </a:lnTo>
                  <a:lnTo>
                    <a:pt x="488048" y="67360"/>
                  </a:lnTo>
                  <a:lnTo>
                    <a:pt x="493763" y="50380"/>
                  </a:lnTo>
                  <a:close/>
                </a:path>
                <a:path w="602615" h="602615">
                  <a:moveTo>
                    <a:pt x="602056" y="147510"/>
                  </a:moveTo>
                  <a:lnTo>
                    <a:pt x="596341" y="130530"/>
                  </a:lnTo>
                  <a:lnTo>
                    <a:pt x="584479" y="117081"/>
                  </a:lnTo>
                  <a:lnTo>
                    <a:pt x="568934" y="109499"/>
                  </a:lnTo>
                  <a:lnTo>
                    <a:pt x="551662" y="108292"/>
                  </a:lnTo>
                  <a:lnTo>
                    <a:pt x="534682" y="114007"/>
                  </a:lnTo>
                  <a:lnTo>
                    <a:pt x="521246" y="125857"/>
                  </a:lnTo>
                  <a:lnTo>
                    <a:pt x="513651" y="141401"/>
                  </a:lnTo>
                  <a:lnTo>
                    <a:pt x="512445" y="158661"/>
                  </a:lnTo>
                  <a:lnTo>
                    <a:pt x="518172" y="175653"/>
                  </a:lnTo>
                  <a:lnTo>
                    <a:pt x="530021" y="189103"/>
                  </a:lnTo>
                  <a:lnTo>
                    <a:pt x="545566" y="196684"/>
                  </a:lnTo>
                  <a:lnTo>
                    <a:pt x="562825" y="197891"/>
                  </a:lnTo>
                  <a:lnTo>
                    <a:pt x="579818" y="192176"/>
                  </a:lnTo>
                  <a:lnTo>
                    <a:pt x="593267" y="180327"/>
                  </a:lnTo>
                  <a:lnTo>
                    <a:pt x="600849" y="164769"/>
                  </a:lnTo>
                  <a:lnTo>
                    <a:pt x="602056" y="1475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15">
              <a:extLst>
                <a:ext uri="{FF2B5EF4-FFF2-40B4-BE49-F238E27FC236}">
                  <a16:creationId xmlns:a16="http://schemas.microsoft.com/office/drawing/2014/main" id="{44FC049C-3F97-D1C5-FAEB-738FCC9B110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33148" y="5950598"/>
              <a:ext cx="41056" cy="41056"/>
            </a:xfrm>
            <a:prstGeom prst="rect">
              <a:avLst/>
            </a:prstGeom>
          </p:spPr>
        </p:pic>
        <p:pic>
          <p:nvPicPr>
            <p:cNvPr id="24" name="object 16">
              <a:extLst>
                <a:ext uri="{FF2B5EF4-FFF2-40B4-BE49-F238E27FC236}">
                  <a16:creationId xmlns:a16="http://schemas.microsoft.com/office/drawing/2014/main" id="{BC465F88-3242-ABE0-493A-07C1A0A710C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33149" y="6157802"/>
              <a:ext cx="41056" cy="41056"/>
            </a:xfrm>
            <a:prstGeom prst="rect">
              <a:avLst/>
            </a:prstGeom>
          </p:spPr>
        </p:pic>
        <p:sp>
          <p:nvSpPr>
            <p:cNvPr id="26" name="object 17">
              <a:extLst>
                <a:ext uri="{FF2B5EF4-FFF2-40B4-BE49-F238E27FC236}">
                  <a16:creationId xmlns:a16="http://schemas.microsoft.com/office/drawing/2014/main" id="{5E53AC8B-5A2B-5DAA-257F-717CDA14AF16}"/>
                </a:ext>
              </a:extLst>
            </p:cNvPr>
            <p:cNvSpPr/>
            <p:nvPr/>
          </p:nvSpPr>
          <p:spPr>
            <a:xfrm>
              <a:off x="6459886" y="5980950"/>
              <a:ext cx="187912" cy="187911"/>
            </a:xfrm>
            <a:custGeom>
              <a:avLst/>
              <a:gdLst/>
              <a:ahLst/>
              <a:cxnLst/>
              <a:rect l="l" t="t" r="r" b="b"/>
              <a:pathLst>
                <a:path w="309879" h="309879">
                  <a:moveTo>
                    <a:pt x="67703" y="33845"/>
                  </a:moveTo>
                  <a:lnTo>
                    <a:pt x="65227" y="21107"/>
                  </a:lnTo>
                  <a:lnTo>
                    <a:pt x="57785" y="9906"/>
                  </a:lnTo>
                  <a:lnTo>
                    <a:pt x="46596" y="2476"/>
                  </a:lnTo>
                  <a:lnTo>
                    <a:pt x="33858" y="0"/>
                  </a:lnTo>
                  <a:lnTo>
                    <a:pt x="21107" y="2476"/>
                  </a:lnTo>
                  <a:lnTo>
                    <a:pt x="9918" y="9906"/>
                  </a:lnTo>
                  <a:lnTo>
                    <a:pt x="2476" y="21107"/>
                  </a:lnTo>
                  <a:lnTo>
                    <a:pt x="0" y="33845"/>
                  </a:lnTo>
                  <a:lnTo>
                    <a:pt x="2476" y="46583"/>
                  </a:lnTo>
                  <a:lnTo>
                    <a:pt x="9918" y="57785"/>
                  </a:lnTo>
                  <a:lnTo>
                    <a:pt x="21107" y="65227"/>
                  </a:lnTo>
                  <a:lnTo>
                    <a:pt x="33858" y="67703"/>
                  </a:lnTo>
                  <a:lnTo>
                    <a:pt x="46596" y="65227"/>
                  </a:lnTo>
                  <a:lnTo>
                    <a:pt x="57785" y="57785"/>
                  </a:lnTo>
                  <a:lnTo>
                    <a:pt x="65227" y="46583"/>
                  </a:lnTo>
                  <a:lnTo>
                    <a:pt x="67703" y="33845"/>
                  </a:lnTo>
                  <a:close/>
                </a:path>
                <a:path w="309879" h="309879">
                  <a:moveTo>
                    <a:pt x="309321" y="275463"/>
                  </a:moveTo>
                  <a:lnTo>
                    <a:pt x="306844" y="262724"/>
                  </a:lnTo>
                  <a:lnTo>
                    <a:pt x="299402" y="251523"/>
                  </a:lnTo>
                  <a:lnTo>
                    <a:pt x="288213" y="244081"/>
                  </a:lnTo>
                  <a:lnTo>
                    <a:pt x="275463" y="241604"/>
                  </a:lnTo>
                  <a:lnTo>
                    <a:pt x="262724" y="244081"/>
                  </a:lnTo>
                  <a:lnTo>
                    <a:pt x="251536" y="251523"/>
                  </a:lnTo>
                  <a:lnTo>
                    <a:pt x="244094" y="262724"/>
                  </a:lnTo>
                  <a:lnTo>
                    <a:pt x="241617" y="275463"/>
                  </a:lnTo>
                  <a:lnTo>
                    <a:pt x="244094" y="288201"/>
                  </a:lnTo>
                  <a:lnTo>
                    <a:pt x="251536" y="299402"/>
                  </a:lnTo>
                  <a:lnTo>
                    <a:pt x="262724" y="306832"/>
                  </a:lnTo>
                  <a:lnTo>
                    <a:pt x="275463" y="309308"/>
                  </a:lnTo>
                  <a:lnTo>
                    <a:pt x="288213" y="306832"/>
                  </a:lnTo>
                  <a:lnTo>
                    <a:pt x="299402" y="299402"/>
                  </a:lnTo>
                  <a:lnTo>
                    <a:pt x="306844" y="288201"/>
                  </a:lnTo>
                  <a:lnTo>
                    <a:pt x="309321" y="2754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18">
              <a:extLst>
                <a:ext uri="{FF2B5EF4-FFF2-40B4-BE49-F238E27FC236}">
                  <a16:creationId xmlns:a16="http://schemas.microsoft.com/office/drawing/2014/main" id="{00B861EB-387D-C893-C0CF-26ADC39D6AD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29547" y="6054201"/>
              <a:ext cx="41056" cy="41056"/>
            </a:xfrm>
            <a:prstGeom prst="rect">
              <a:avLst/>
            </a:prstGeom>
          </p:spPr>
        </p:pic>
        <p:pic>
          <p:nvPicPr>
            <p:cNvPr id="29" name="object 19">
              <a:extLst>
                <a:ext uri="{FF2B5EF4-FFF2-40B4-BE49-F238E27FC236}">
                  <a16:creationId xmlns:a16="http://schemas.microsoft.com/office/drawing/2014/main" id="{E5A680C0-152C-1D2C-7F37-E6428151856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36750" y="6054199"/>
              <a:ext cx="41056" cy="41056"/>
            </a:xfrm>
            <a:prstGeom prst="rect">
              <a:avLst/>
            </a:prstGeom>
          </p:spPr>
        </p:pic>
        <p:sp>
          <p:nvSpPr>
            <p:cNvPr id="30" name="object 20">
              <a:extLst>
                <a:ext uri="{FF2B5EF4-FFF2-40B4-BE49-F238E27FC236}">
                  <a16:creationId xmlns:a16="http://schemas.microsoft.com/office/drawing/2014/main" id="{FF23AED8-24BC-A111-8EAE-000C277F9913}"/>
                </a:ext>
              </a:extLst>
            </p:cNvPr>
            <p:cNvSpPr/>
            <p:nvPr/>
          </p:nvSpPr>
          <p:spPr>
            <a:xfrm>
              <a:off x="6459886" y="5980942"/>
              <a:ext cx="187912" cy="187911"/>
            </a:xfrm>
            <a:custGeom>
              <a:avLst/>
              <a:gdLst/>
              <a:ahLst/>
              <a:cxnLst/>
              <a:rect l="l" t="t" r="r" b="b"/>
              <a:pathLst>
                <a:path w="309879" h="309879">
                  <a:moveTo>
                    <a:pt x="67703" y="275475"/>
                  </a:moveTo>
                  <a:lnTo>
                    <a:pt x="65227" y="262737"/>
                  </a:lnTo>
                  <a:lnTo>
                    <a:pt x="57785" y="251536"/>
                  </a:lnTo>
                  <a:lnTo>
                    <a:pt x="46596" y="244106"/>
                  </a:lnTo>
                  <a:lnTo>
                    <a:pt x="33858" y="241630"/>
                  </a:lnTo>
                  <a:lnTo>
                    <a:pt x="21120" y="244106"/>
                  </a:lnTo>
                  <a:lnTo>
                    <a:pt x="9918" y="251536"/>
                  </a:lnTo>
                  <a:lnTo>
                    <a:pt x="2476" y="262737"/>
                  </a:lnTo>
                  <a:lnTo>
                    <a:pt x="0" y="275475"/>
                  </a:lnTo>
                  <a:lnTo>
                    <a:pt x="2476" y="288213"/>
                  </a:lnTo>
                  <a:lnTo>
                    <a:pt x="9918" y="299415"/>
                  </a:lnTo>
                  <a:lnTo>
                    <a:pt x="21120" y="306844"/>
                  </a:lnTo>
                  <a:lnTo>
                    <a:pt x="33858" y="309333"/>
                  </a:lnTo>
                  <a:lnTo>
                    <a:pt x="46596" y="306844"/>
                  </a:lnTo>
                  <a:lnTo>
                    <a:pt x="57785" y="299415"/>
                  </a:lnTo>
                  <a:lnTo>
                    <a:pt x="65227" y="288213"/>
                  </a:lnTo>
                  <a:lnTo>
                    <a:pt x="67703" y="275475"/>
                  </a:lnTo>
                  <a:close/>
                </a:path>
                <a:path w="309879" h="309879">
                  <a:moveTo>
                    <a:pt x="111252" y="188099"/>
                  </a:moveTo>
                  <a:lnTo>
                    <a:pt x="108889" y="181089"/>
                  </a:lnTo>
                  <a:lnTo>
                    <a:pt x="104000" y="175539"/>
                  </a:lnTo>
                  <a:lnTo>
                    <a:pt x="97586" y="172415"/>
                  </a:lnTo>
                  <a:lnTo>
                    <a:pt x="90462" y="171919"/>
                  </a:lnTo>
                  <a:lnTo>
                    <a:pt x="83464" y="174269"/>
                  </a:lnTo>
                  <a:lnTo>
                    <a:pt x="77914" y="179158"/>
                  </a:lnTo>
                  <a:lnTo>
                    <a:pt x="74790" y="185572"/>
                  </a:lnTo>
                  <a:lnTo>
                    <a:pt x="74295" y="192697"/>
                  </a:lnTo>
                  <a:lnTo>
                    <a:pt x="76644" y="199707"/>
                  </a:lnTo>
                  <a:lnTo>
                    <a:pt x="81534" y="205257"/>
                  </a:lnTo>
                  <a:lnTo>
                    <a:pt x="87947" y="208381"/>
                  </a:lnTo>
                  <a:lnTo>
                    <a:pt x="95072" y="208876"/>
                  </a:lnTo>
                  <a:lnTo>
                    <a:pt x="102082" y="206527"/>
                  </a:lnTo>
                  <a:lnTo>
                    <a:pt x="107632" y="201637"/>
                  </a:lnTo>
                  <a:lnTo>
                    <a:pt x="110756" y="195211"/>
                  </a:lnTo>
                  <a:lnTo>
                    <a:pt x="111252" y="188099"/>
                  </a:lnTo>
                  <a:close/>
                </a:path>
                <a:path w="309879" h="309879">
                  <a:moveTo>
                    <a:pt x="111252" y="121234"/>
                  </a:moveTo>
                  <a:lnTo>
                    <a:pt x="110756" y="114109"/>
                  </a:lnTo>
                  <a:lnTo>
                    <a:pt x="107619" y="107696"/>
                  </a:lnTo>
                  <a:lnTo>
                    <a:pt x="102082" y="102806"/>
                  </a:lnTo>
                  <a:lnTo>
                    <a:pt x="95072" y="100457"/>
                  </a:lnTo>
                  <a:lnTo>
                    <a:pt x="87960" y="100952"/>
                  </a:lnTo>
                  <a:lnTo>
                    <a:pt x="81534" y="104076"/>
                  </a:lnTo>
                  <a:lnTo>
                    <a:pt x="76644" y="109626"/>
                  </a:lnTo>
                  <a:lnTo>
                    <a:pt x="74295" y="116636"/>
                  </a:lnTo>
                  <a:lnTo>
                    <a:pt x="74790" y="123748"/>
                  </a:lnTo>
                  <a:lnTo>
                    <a:pt x="77914" y="130175"/>
                  </a:lnTo>
                  <a:lnTo>
                    <a:pt x="83464" y="135064"/>
                  </a:lnTo>
                  <a:lnTo>
                    <a:pt x="90474" y="137414"/>
                  </a:lnTo>
                  <a:lnTo>
                    <a:pt x="97586" y="136918"/>
                  </a:lnTo>
                  <a:lnTo>
                    <a:pt x="104000" y="133781"/>
                  </a:lnTo>
                  <a:lnTo>
                    <a:pt x="108902" y="128244"/>
                  </a:lnTo>
                  <a:lnTo>
                    <a:pt x="111252" y="121234"/>
                  </a:lnTo>
                  <a:close/>
                </a:path>
                <a:path w="309879" h="309879">
                  <a:moveTo>
                    <a:pt x="173278" y="226136"/>
                  </a:moveTo>
                  <a:lnTo>
                    <a:pt x="171818" y="218884"/>
                  </a:lnTo>
                  <a:lnTo>
                    <a:pt x="167830" y="212966"/>
                  </a:lnTo>
                  <a:lnTo>
                    <a:pt x="161912" y="208978"/>
                  </a:lnTo>
                  <a:lnTo>
                    <a:pt x="154660" y="207518"/>
                  </a:lnTo>
                  <a:lnTo>
                    <a:pt x="147408" y="208978"/>
                  </a:lnTo>
                  <a:lnTo>
                    <a:pt x="141490" y="212966"/>
                  </a:lnTo>
                  <a:lnTo>
                    <a:pt x="137502" y="218884"/>
                  </a:lnTo>
                  <a:lnTo>
                    <a:pt x="136042" y="226136"/>
                  </a:lnTo>
                  <a:lnTo>
                    <a:pt x="137502" y="233375"/>
                  </a:lnTo>
                  <a:lnTo>
                    <a:pt x="141490" y="239293"/>
                  </a:lnTo>
                  <a:lnTo>
                    <a:pt x="147408" y="243281"/>
                  </a:lnTo>
                  <a:lnTo>
                    <a:pt x="154660" y="244741"/>
                  </a:lnTo>
                  <a:lnTo>
                    <a:pt x="161912" y="243281"/>
                  </a:lnTo>
                  <a:lnTo>
                    <a:pt x="167830" y="239293"/>
                  </a:lnTo>
                  <a:lnTo>
                    <a:pt x="171818" y="233375"/>
                  </a:lnTo>
                  <a:lnTo>
                    <a:pt x="173278" y="226136"/>
                  </a:lnTo>
                  <a:close/>
                </a:path>
                <a:path w="309879" h="309879">
                  <a:moveTo>
                    <a:pt x="173278" y="83197"/>
                  </a:moveTo>
                  <a:lnTo>
                    <a:pt x="171818" y="75958"/>
                  </a:lnTo>
                  <a:lnTo>
                    <a:pt x="167830" y="70040"/>
                  </a:lnTo>
                  <a:lnTo>
                    <a:pt x="161912" y="66052"/>
                  </a:lnTo>
                  <a:lnTo>
                    <a:pt x="154660" y="64579"/>
                  </a:lnTo>
                  <a:lnTo>
                    <a:pt x="147421" y="66052"/>
                  </a:lnTo>
                  <a:lnTo>
                    <a:pt x="141503" y="70040"/>
                  </a:lnTo>
                  <a:lnTo>
                    <a:pt x="137502" y="75958"/>
                  </a:lnTo>
                  <a:lnTo>
                    <a:pt x="136042" y="83197"/>
                  </a:lnTo>
                  <a:lnTo>
                    <a:pt x="137502" y="90449"/>
                  </a:lnTo>
                  <a:lnTo>
                    <a:pt x="141503" y="96367"/>
                  </a:lnTo>
                  <a:lnTo>
                    <a:pt x="147421" y="100355"/>
                  </a:lnTo>
                  <a:lnTo>
                    <a:pt x="154660" y="101815"/>
                  </a:lnTo>
                  <a:lnTo>
                    <a:pt x="161912" y="100355"/>
                  </a:lnTo>
                  <a:lnTo>
                    <a:pt x="167830" y="96367"/>
                  </a:lnTo>
                  <a:lnTo>
                    <a:pt x="171818" y="90449"/>
                  </a:lnTo>
                  <a:lnTo>
                    <a:pt x="173278" y="83197"/>
                  </a:lnTo>
                  <a:close/>
                </a:path>
                <a:path w="309879" h="309879">
                  <a:moveTo>
                    <a:pt x="235026" y="192697"/>
                  </a:moveTo>
                  <a:lnTo>
                    <a:pt x="234530" y="185585"/>
                  </a:lnTo>
                  <a:lnTo>
                    <a:pt x="231406" y="179158"/>
                  </a:lnTo>
                  <a:lnTo>
                    <a:pt x="225856" y="174269"/>
                  </a:lnTo>
                  <a:lnTo>
                    <a:pt x="218859" y="171919"/>
                  </a:lnTo>
                  <a:lnTo>
                    <a:pt x="211734" y="172415"/>
                  </a:lnTo>
                  <a:lnTo>
                    <a:pt x="205320" y="175552"/>
                  </a:lnTo>
                  <a:lnTo>
                    <a:pt x="200431" y="181089"/>
                  </a:lnTo>
                  <a:lnTo>
                    <a:pt x="198069" y="188099"/>
                  </a:lnTo>
                  <a:lnTo>
                    <a:pt x="198564" y="195224"/>
                  </a:lnTo>
                  <a:lnTo>
                    <a:pt x="201701" y="201637"/>
                  </a:lnTo>
                  <a:lnTo>
                    <a:pt x="207238" y="206527"/>
                  </a:lnTo>
                  <a:lnTo>
                    <a:pt x="214249" y="208876"/>
                  </a:lnTo>
                  <a:lnTo>
                    <a:pt x="221373" y="208381"/>
                  </a:lnTo>
                  <a:lnTo>
                    <a:pt x="227787" y="205257"/>
                  </a:lnTo>
                  <a:lnTo>
                    <a:pt x="232676" y="199707"/>
                  </a:lnTo>
                  <a:lnTo>
                    <a:pt x="235026" y="192697"/>
                  </a:lnTo>
                  <a:close/>
                </a:path>
                <a:path w="309879" h="309879">
                  <a:moveTo>
                    <a:pt x="235026" y="116636"/>
                  </a:moveTo>
                  <a:lnTo>
                    <a:pt x="232676" y="109626"/>
                  </a:lnTo>
                  <a:lnTo>
                    <a:pt x="227787" y="104076"/>
                  </a:lnTo>
                  <a:lnTo>
                    <a:pt x="221373" y="100952"/>
                  </a:lnTo>
                  <a:lnTo>
                    <a:pt x="214249" y="100457"/>
                  </a:lnTo>
                  <a:lnTo>
                    <a:pt x="207238" y="102806"/>
                  </a:lnTo>
                  <a:lnTo>
                    <a:pt x="201701" y="107696"/>
                  </a:lnTo>
                  <a:lnTo>
                    <a:pt x="198564" y="114109"/>
                  </a:lnTo>
                  <a:lnTo>
                    <a:pt x="198069" y="121234"/>
                  </a:lnTo>
                  <a:lnTo>
                    <a:pt x="200431" y="128244"/>
                  </a:lnTo>
                  <a:lnTo>
                    <a:pt x="205320" y="133794"/>
                  </a:lnTo>
                  <a:lnTo>
                    <a:pt x="211734" y="136918"/>
                  </a:lnTo>
                  <a:lnTo>
                    <a:pt x="218859" y="137414"/>
                  </a:lnTo>
                  <a:lnTo>
                    <a:pt x="225856" y="135051"/>
                  </a:lnTo>
                  <a:lnTo>
                    <a:pt x="231406" y="130162"/>
                  </a:lnTo>
                  <a:lnTo>
                    <a:pt x="234530" y="123748"/>
                  </a:lnTo>
                  <a:lnTo>
                    <a:pt x="235026" y="116636"/>
                  </a:lnTo>
                  <a:close/>
                </a:path>
                <a:path w="309879" h="309879">
                  <a:moveTo>
                    <a:pt x="309321" y="33858"/>
                  </a:moveTo>
                  <a:lnTo>
                    <a:pt x="306844" y="21120"/>
                  </a:lnTo>
                  <a:lnTo>
                    <a:pt x="299402" y="9918"/>
                  </a:lnTo>
                  <a:lnTo>
                    <a:pt x="288213" y="2489"/>
                  </a:lnTo>
                  <a:lnTo>
                    <a:pt x="275463" y="0"/>
                  </a:lnTo>
                  <a:lnTo>
                    <a:pt x="262724" y="2489"/>
                  </a:lnTo>
                  <a:lnTo>
                    <a:pt x="251536" y="9918"/>
                  </a:lnTo>
                  <a:lnTo>
                    <a:pt x="244094" y="21120"/>
                  </a:lnTo>
                  <a:lnTo>
                    <a:pt x="241617" y="33858"/>
                  </a:lnTo>
                  <a:lnTo>
                    <a:pt x="244094" y="46596"/>
                  </a:lnTo>
                  <a:lnTo>
                    <a:pt x="251536" y="57797"/>
                  </a:lnTo>
                  <a:lnTo>
                    <a:pt x="262724" y="65227"/>
                  </a:lnTo>
                  <a:lnTo>
                    <a:pt x="275463" y="67703"/>
                  </a:lnTo>
                  <a:lnTo>
                    <a:pt x="288213" y="65227"/>
                  </a:lnTo>
                  <a:lnTo>
                    <a:pt x="299402" y="57797"/>
                  </a:lnTo>
                  <a:lnTo>
                    <a:pt x="306844" y="46596"/>
                  </a:lnTo>
                  <a:lnTo>
                    <a:pt x="309321" y="33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24">
              <a:extLst>
                <a:ext uri="{FF2B5EF4-FFF2-40B4-BE49-F238E27FC236}">
                  <a16:creationId xmlns:a16="http://schemas.microsoft.com/office/drawing/2014/main" id="{CC65025B-11A8-DD96-A362-ACA169EB0C70}"/>
                </a:ext>
              </a:extLst>
            </p:cNvPr>
            <p:cNvSpPr txBox="1"/>
            <p:nvPr/>
          </p:nvSpPr>
          <p:spPr>
            <a:xfrm>
              <a:off x="8125637" y="5911769"/>
              <a:ext cx="673093" cy="304291"/>
            </a:xfrm>
            <a:prstGeom prst="rect">
              <a:avLst/>
            </a:prstGeom>
          </p:spPr>
          <p:txBody>
            <a:bodyPr vert="horz" wrap="square" lIns="0" tIns="21948" rIns="0" bIns="0" rtlCol="0">
              <a:spAutoFit/>
            </a:bodyPr>
            <a:lstStyle/>
            <a:p>
              <a:pPr marL="7701" marR="3081" defTabSz="554492">
                <a:lnSpc>
                  <a:spcPts val="1140"/>
                </a:lnSpc>
                <a:spcBef>
                  <a:spcPts val="172"/>
                </a:spcBef>
              </a:pPr>
              <a:r>
                <a:rPr lang="en-GB" sz="1001" kern="0" dirty="0">
                  <a:solidFill>
                    <a:schemeClr val="tx2"/>
                  </a:solidFill>
                  <a:latin typeface="UKCEH Suisse" panose="020B0504000000000000" pitchFamily="34" charset="-78"/>
                  <a:cs typeface="UKCEH Suisse" panose="020B0504000000000000" pitchFamily="34" charset="-78"/>
                </a:rPr>
                <a:t>Our planet. Decoded</a:t>
              </a:r>
              <a:r>
                <a:rPr sz="1001" kern="0" spc="-6" dirty="0">
                  <a:solidFill>
                    <a:schemeClr val="tx2"/>
                  </a:solidFill>
                  <a:latin typeface="UKCEH Suisse" panose="020B0504000000000000" pitchFamily="34" charset="-78"/>
                  <a:cs typeface="UKCEH Suisse" panose="020B0504000000000000" pitchFamily="34" charset="-78"/>
                </a:rPr>
                <a:t>.</a:t>
              </a:r>
              <a:endParaRPr sz="1001" kern="0" dirty="0">
                <a:solidFill>
                  <a:schemeClr val="tx2"/>
                </a:solidFill>
                <a:latin typeface="UKCEH Suisse" panose="020B0504000000000000" pitchFamily="34" charset="-78"/>
                <a:cs typeface="UKCEH Suisse" panose="020B0504000000000000" pitchFamily="34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53358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0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object 11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807669" y="532347"/>
            <a:ext cx="5383896" cy="571985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EC763B1-4CBB-9747-FBB3-F524D99EF5C8}"/>
              </a:ext>
            </a:extLst>
          </p:cNvPr>
          <p:cNvGrpSpPr/>
          <p:nvPr userDrawn="1"/>
        </p:nvGrpSpPr>
        <p:grpSpPr>
          <a:xfrm>
            <a:off x="143595" y="135785"/>
            <a:ext cx="1089185" cy="288028"/>
            <a:chOff x="143595" y="135785"/>
            <a:chExt cx="1089185" cy="288028"/>
          </a:xfrm>
          <a:solidFill>
            <a:schemeClr val="bg1"/>
          </a:solidFill>
        </p:grpSpPr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11BC098D-8670-1613-A0B1-8B6FCABEC146}"/>
                </a:ext>
              </a:extLst>
            </p:cNvPr>
            <p:cNvSpPr/>
            <p:nvPr userDrawn="1"/>
          </p:nvSpPr>
          <p:spPr>
            <a:xfrm>
              <a:off x="478824" y="191457"/>
              <a:ext cx="753956" cy="175204"/>
            </a:xfrm>
            <a:custGeom>
              <a:avLst/>
              <a:gdLst/>
              <a:ahLst/>
              <a:cxnLst/>
              <a:rect l="l" t="t" r="r" b="b"/>
              <a:pathLst>
                <a:path w="1243330" h="288925">
                  <a:moveTo>
                    <a:pt x="39223" y="4994"/>
                  </a:moveTo>
                  <a:lnTo>
                    <a:pt x="0" y="4994"/>
                  </a:lnTo>
                  <a:lnTo>
                    <a:pt x="0" y="170361"/>
                  </a:lnTo>
                  <a:lnTo>
                    <a:pt x="6495" y="225537"/>
                  </a:lnTo>
                  <a:lnTo>
                    <a:pt x="26582" y="262179"/>
                  </a:lnTo>
                  <a:lnTo>
                    <a:pt x="61163" y="282523"/>
                  </a:lnTo>
                  <a:lnTo>
                    <a:pt x="111137" y="288807"/>
                  </a:lnTo>
                  <a:lnTo>
                    <a:pt x="162919" y="281285"/>
                  </a:lnTo>
                  <a:lnTo>
                    <a:pt x="197719" y="258621"/>
                  </a:lnTo>
                  <a:lnTo>
                    <a:pt x="199605" y="254966"/>
                  </a:lnTo>
                  <a:lnTo>
                    <a:pt x="111137" y="254966"/>
                  </a:lnTo>
                  <a:lnTo>
                    <a:pt x="77840" y="250140"/>
                  </a:lnTo>
                  <a:lnTo>
                    <a:pt x="55571" y="235401"/>
                  </a:lnTo>
                  <a:lnTo>
                    <a:pt x="43106" y="210350"/>
                  </a:lnTo>
                  <a:lnTo>
                    <a:pt x="39223" y="174591"/>
                  </a:lnTo>
                  <a:lnTo>
                    <a:pt x="39223" y="4994"/>
                  </a:lnTo>
                  <a:close/>
                </a:path>
                <a:path w="1243330" h="288925">
                  <a:moveTo>
                    <a:pt x="223438" y="4994"/>
                  </a:moveTo>
                  <a:lnTo>
                    <a:pt x="184214" y="4994"/>
                  </a:lnTo>
                  <a:lnTo>
                    <a:pt x="184214" y="170361"/>
                  </a:lnTo>
                  <a:lnTo>
                    <a:pt x="180314" y="206781"/>
                  </a:lnTo>
                  <a:lnTo>
                    <a:pt x="167725" y="233286"/>
                  </a:lnTo>
                  <a:lnTo>
                    <a:pt x="145111" y="249479"/>
                  </a:lnTo>
                  <a:lnTo>
                    <a:pt x="111137" y="254966"/>
                  </a:lnTo>
                  <a:lnTo>
                    <a:pt x="199605" y="254966"/>
                  </a:lnTo>
                  <a:lnTo>
                    <a:pt x="217302" y="220669"/>
                  </a:lnTo>
                  <a:lnTo>
                    <a:pt x="223438" y="167282"/>
                  </a:lnTo>
                  <a:lnTo>
                    <a:pt x="223438" y="4994"/>
                  </a:lnTo>
                  <a:close/>
                </a:path>
                <a:path w="1243330" h="288925">
                  <a:moveTo>
                    <a:pt x="313037" y="4994"/>
                  </a:moveTo>
                  <a:lnTo>
                    <a:pt x="273813" y="4994"/>
                  </a:lnTo>
                  <a:lnTo>
                    <a:pt x="273813" y="283802"/>
                  </a:lnTo>
                  <a:lnTo>
                    <a:pt x="313037" y="283802"/>
                  </a:lnTo>
                  <a:lnTo>
                    <a:pt x="313037" y="196130"/>
                  </a:lnTo>
                  <a:lnTo>
                    <a:pt x="356879" y="147670"/>
                  </a:lnTo>
                  <a:lnTo>
                    <a:pt x="403714" y="147670"/>
                  </a:lnTo>
                  <a:lnTo>
                    <a:pt x="402092" y="145367"/>
                  </a:lnTo>
                  <a:lnTo>
                    <a:pt x="313037" y="145367"/>
                  </a:lnTo>
                  <a:lnTo>
                    <a:pt x="313037" y="4994"/>
                  </a:lnTo>
                  <a:close/>
                </a:path>
                <a:path w="1243330" h="288925">
                  <a:moveTo>
                    <a:pt x="403714" y="147670"/>
                  </a:moveTo>
                  <a:lnTo>
                    <a:pt x="356879" y="147670"/>
                  </a:lnTo>
                  <a:lnTo>
                    <a:pt x="452635" y="283802"/>
                  </a:lnTo>
                  <a:lnTo>
                    <a:pt x="499555" y="283802"/>
                  </a:lnTo>
                  <a:lnTo>
                    <a:pt x="403714" y="147670"/>
                  </a:lnTo>
                  <a:close/>
                </a:path>
                <a:path w="1243330" h="288925">
                  <a:moveTo>
                    <a:pt x="487639" y="4994"/>
                  </a:moveTo>
                  <a:lnTo>
                    <a:pt x="438792" y="4994"/>
                  </a:lnTo>
                  <a:lnTo>
                    <a:pt x="313037" y="145367"/>
                  </a:lnTo>
                  <a:lnTo>
                    <a:pt x="402092" y="145367"/>
                  </a:lnTo>
                  <a:lnTo>
                    <a:pt x="383412" y="118834"/>
                  </a:lnTo>
                  <a:lnTo>
                    <a:pt x="487639" y="4994"/>
                  </a:lnTo>
                  <a:close/>
                </a:path>
                <a:path w="1243330" h="288925">
                  <a:moveTo>
                    <a:pt x="630692" y="0"/>
                  </a:moveTo>
                  <a:lnTo>
                    <a:pt x="587086" y="6688"/>
                  </a:lnTo>
                  <a:lnTo>
                    <a:pt x="551180" y="25818"/>
                  </a:lnTo>
                  <a:lnTo>
                    <a:pt x="524117" y="55986"/>
                  </a:lnTo>
                  <a:lnTo>
                    <a:pt x="507040" y="95790"/>
                  </a:lnTo>
                  <a:lnTo>
                    <a:pt x="501094" y="143828"/>
                  </a:lnTo>
                  <a:lnTo>
                    <a:pt x="506546" y="191167"/>
                  </a:lnTo>
                  <a:lnTo>
                    <a:pt x="506572" y="191394"/>
                  </a:lnTo>
                  <a:lnTo>
                    <a:pt x="522590" y="231410"/>
                  </a:lnTo>
                  <a:lnTo>
                    <a:pt x="548520" y="262141"/>
                  </a:lnTo>
                  <a:lnTo>
                    <a:pt x="583737" y="281852"/>
                  </a:lnTo>
                  <a:lnTo>
                    <a:pt x="627614" y="288807"/>
                  </a:lnTo>
                  <a:lnTo>
                    <a:pt x="670222" y="282799"/>
                  </a:lnTo>
                  <a:lnTo>
                    <a:pt x="706016" y="264965"/>
                  </a:lnTo>
                  <a:lnTo>
                    <a:pt x="714428" y="255740"/>
                  </a:lnTo>
                  <a:lnTo>
                    <a:pt x="629917" y="255740"/>
                  </a:lnTo>
                  <a:lnTo>
                    <a:pt x="594136" y="248205"/>
                  </a:lnTo>
                  <a:lnTo>
                    <a:pt x="566032" y="226320"/>
                  </a:lnTo>
                  <a:lnTo>
                    <a:pt x="547781" y="191394"/>
                  </a:lnTo>
                  <a:lnTo>
                    <a:pt x="547662" y="191167"/>
                  </a:lnTo>
                  <a:lnTo>
                    <a:pt x="541083" y="143828"/>
                  </a:lnTo>
                  <a:lnTo>
                    <a:pt x="547861" y="96019"/>
                  </a:lnTo>
                  <a:lnTo>
                    <a:pt x="566465" y="61334"/>
                  </a:lnTo>
                  <a:lnTo>
                    <a:pt x="594299" y="40206"/>
                  </a:lnTo>
                  <a:lnTo>
                    <a:pt x="628766" y="33067"/>
                  </a:lnTo>
                  <a:lnTo>
                    <a:pt x="713229" y="33067"/>
                  </a:lnTo>
                  <a:lnTo>
                    <a:pt x="705776" y="24564"/>
                  </a:lnTo>
                  <a:lnTo>
                    <a:pt x="671443" y="6279"/>
                  </a:lnTo>
                  <a:lnTo>
                    <a:pt x="630692" y="0"/>
                  </a:lnTo>
                  <a:close/>
                </a:path>
                <a:path w="1243330" h="288925">
                  <a:moveTo>
                    <a:pt x="748364" y="194978"/>
                  </a:moveTo>
                  <a:lnTo>
                    <a:pt x="710292" y="194978"/>
                  </a:lnTo>
                  <a:lnTo>
                    <a:pt x="700279" y="219557"/>
                  </a:lnTo>
                  <a:lnTo>
                    <a:pt x="683522" y="238768"/>
                  </a:lnTo>
                  <a:lnTo>
                    <a:pt x="660056" y="251275"/>
                  </a:lnTo>
                  <a:lnTo>
                    <a:pt x="629917" y="255740"/>
                  </a:lnTo>
                  <a:lnTo>
                    <a:pt x="714428" y="255740"/>
                  </a:lnTo>
                  <a:lnTo>
                    <a:pt x="732797" y="235595"/>
                  </a:lnTo>
                  <a:lnTo>
                    <a:pt x="748364" y="194978"/>
                  </a:lnTo>
                  <a:close/>
                </a:path>
                <a:path w="1243330" h="288925">
                  <a:moveTo>
                    <a:pt x="713229" y="33067"/>
                  </a:moveTo>
                  <a:lnTo>
                    <a:pt x="628766" y="33067"/>
                  </a:lnTo>
                  <a:lnTo>
                    <a:pt x="658788" y="37640"/>
                  </a:lnTo>
                  <a:lnTo>
                    <a:pt x="682318" y="50325"/>
                  </a:lnTo>
                  <a:lnTo>
                    <a:pt x="699069" y="69572"/>
                  </a:lnTo>
                  <a:lnTo>
                    <a:pt x="708753" y="93829"/>
                  </a:lnTo>
                  <a:lnTo>
                    <a:pt x="746825" y="93829"/>
                  </a:lnTo>
                  <a:lnTo>
                    <a:pt x="731601" y="54024"/>
                  </a:lnTo>
                  <a:lnTo>
                    <a:pt x="713229" y="33067"/>
                  </a:lnTo>
                  <a:close/>
                </a:path>
                <a:path w="1243330" h="288925">
                  <a:moveTo>
                    <a:pt x="975268" y="4994"/>
                  </a:moveTo>
                  <a:lnTo>
                    <a:pt x="786059" y="4994"/>
                  </a:lnTo>
                  <a:lnTo>
                    <a:pt x="786059" y="283802"/>
                  </a:lnTo>
                  <a:lnTo>
                    <a:pt x="975268" y="283802"/>
                  </a:lnTo>
                  <a:lnTo>
                    <a:pt x="975268" y="249971"/>
                  </a:lnTo>
                  <a:lnTo>
                    <a:pt x="825283" y="249971"/>
                  </a:lnTo>
                  <a:lnTo>
                    <a:pt x="825283" y="157283"/>
                  </a:lnTo>
                  <a:lnTo>
                    <a:pt x="966420" y="157283"/>
                  </a:lnTo>
                  <a:lnTo>
                    <a:pt x="966420" y="123441"/>
                  </a:lnTo>
                  <a:lnTo>
                    <a:pt x="825283" y="123441"/>
                  </a:lnTo>
                  <a:lnTo>
                    <a:pt x="825283" y="38836"/>
                  </a:lnTo>
                  <a:lnTo>
                    <a:pt x="975268" y="38836"/>
                  </a:lnTo>
                  <a:lnTo>
                    <a:pt x="975268" y="4994"/>
                  </a:lnTo>
                  <a:close/>
                </a:path>
                <a:path w="1243330" h="288925">
                  <a:moveTo>
                    <a:pt x="1057171" y="4994"/>
                  </a:moveTo>
                  <a:lnTo>
                    <a:pt x="1017948" y="4994"/>
                  </a:lnTo>
                  <a:lnTo>
                    <a:pt x="1017948" y="283802"/>
                  </a:lnTo>
                  <a:lnTo>
                    <a:pt x="1057171" y="283802"/>
                  </a:lnTo>
                  <a:lnTo>
                    <a:pt x="1057171" y="157283"/>
                  </a:lnTo>
                  <a:lnTo>
                    <a:pt x="1242925" y="157283"/>
                  </a:lnTo>
                  <a:lnTo>
                    <a:pt x="1242925" y="123441"/>
                  </a:lnTo>
                  <a:lnTo>
                    <a:pt x="1057171" y="123441"/>
                  </a:lnTo>
                  <a:lnTo>
                    <a:pt x="1057171" y="4994"/>
                  </a:lnTo>
                  <a:close/>
                </a:path>
                <a:path w="1243330" h="288925">
                  <a:moveTo>
                    <a:pt x="1242925" y="157283"/>
                  </a:moveTo>
                  <a:lnTo>
                    <a:pt x="1203701" y="157283"/>
                  </a:lnTo>
                  <a:lnTo>
                    <a:pt x="1203701" y="283802"/>
                  </a:lnTo>
                  <a:lnTo>
                    <a:pt x="1242925" y="283802"/>
                  </a:lnTo>
                  <a:lnTo>
                    <a:pt x="1242925" y="157283"/>
                  </a:lnTo>
                  <a:close/>
                </a:path>
                <a:path w="1243330" h="288925">
                  <a:moveTo>
                    <a:pt x="1242925" y="4994"/>
                  </a:moveTo>
                  <a:lnTo>
                    <a:pt x="1203701" y="4994"/>
                  </a:lnTo>
                  <a:lnTo>
                    <a:pt x="1203701" y="123441"/>
                  </a:lnTo>
                  <a:lnTo>
                    <a:pt x="1242925" y="123441"/>
                  </a:lnTo>
                  <a:lnTo>
                    <a:pt x="1242925" y="499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CE2579DF-0B30-705B-C8FD-25AF551B5F6A}"/>
                </a:ext>
              </a:extLst>
            </p:cNvPr>
            <p:cNvSpPr/>
            <p:nvPr userDrawn="1"/>
          </p:nvSpPr>
          <p:spPr>
            <a:xfrm>
              <a:off x="143595" y="135785"/>
              <a:ext cx="288028" cy="288028"/>
            </a:xfrm>
            <a:custGeom>
              <a:avLst/>
              <a:gdLst/>
              <a:ahLst/>
              <a:cxnLst/>
              <a:rect l="l" t="t" r="r" b="b"/>
              <a:pathLst>
                <a:path w="474980" h="474980">
                  <a:moveTo>
                    <a:pt x="62826" y="237299"/>
                  </a:moveTo>
                  <a:lnTo>
                    <a:pt x="60350" y="225069"/>
                  </a:lnTo>
                  <a:lnTo>
                    <a:pt x="53619" y="215087"/>
                  </a:lnTo>
                  <a:lnTo>
                    <a:pt x="43637" y="208356"/>
                  </a:lnTo>
                  <a:lnTo>
                    <a:pt x="31407" y="205879"/>
                  </a:lnTo>
                  <a:lnTo>
                    <a:pt x="19177" y="208356"/>
                  </a:lnTo>
                  <a:lnTo>
                    <a:pt x="9194" y="215087"/>
                  </a:lnTo>
                  <a:lnTo>
                    <a:pt x="2463" y="225069"/>
                  </a:lnTo>
                  <a:lnTo>
                    <a:pt x="0" y="237299"/>
                  </a:lnTo>
                  <a:lnTo>
                    <a:pt x="2463" y="249516"/>
                  </a:lnTo>
                  <a:lnTo>
                    <a:pt x="9194" y="259499"/>
                  </a:lnTo>
                  <a:lnTo>
                    <a:pt x="19177" y="266230"/>
                  </a:lnTo>
                  <a:lnTo>
                    <a:pt x="31407" y="268693"/>
                  </a:lnTo>
                  <a:lnTo>
                    <a:pt x="43637" y="266230"/>
                  </a:lnTo>
                  <a:lnTo>
                    <a:pt x="53619" y="259499"/>
                  </a:lnTo>
                  <a:lnTo>
                    <a:pt x="60350" y="249516"/>
                  </a:lnTo>
                  <a:lnTo>
                    <a:pt x="62826" y="237299"/>
                  </a:lnTo>
                  <a:close/>
                </a:path>
                <a:path w="474980" h="474980">
                  <a:moveTo>
                    <a:pt x="90170" y="336346"/>
                  </a:moveTo>
                  <a:lnTo>
                    <a:pt x="86194" y="324523"/>
                  </a:lnTo>
                  <a:lnTo>
                    <a:pt x="77939" y="315175"/>
                  </a:lnTo>
                  <a:lnTo>
                    <a:pt x="67119" y="309892"/>
                  </a:lnTo>
                  <a:lnTo>
                    <a:pt x="55118" y="309054"/>
                  </a:lnTo>
                  <a:lnTo>
                    <a:pt x="43294" y="313029"/>
                  </a:lnTo>
                  <a:lnTo>
                    <a:pt x="33934" y="321284"/>
                  </a:lnTo>
                  <a:lnTo>
                    <a:pt x="28651" y="332105"/>
                  </a:lnTo>
                  <a:lnTo>
                    <a:pt x="27813" y="344106"/>
                  </a:lnTo>
                  <a:lnTo>
                    <a:pt x="31788" y="355930"/>
                  </a:lnTo>
                  <a:lnTo>
                    <a:pt x="40043" y="365290"/>
                  </a:lnTo>
                  <a:lnTo>
                    <a:pt x="50863" y="370560"/>
                  </a:lnTo>
                  <a:lnTo>
                    <a:pt x="62877" y="371398"/>
                  </a:lnTo>
                  <a:lnTo>
                    <a:pt x="74701" y="367423"/>
                  </a:lnTo>
                  <a:lnTo>
                    <a:pt x="84048" y="359181"/>
                  </a:lnTo>
                  <a:lnTo>
                    <a:pt x="89331" y="348361"/>
                  </a:lnTo>
                  <a:lnTo>
                    <a:pt x="90170" y="336346"/>
                  </a:lnTo>
                  <a:close/>
                </a:path>
                <a:path w="474980" h="474980">
                  <a:moveTo>
                    <a:pt x="90170" y="138239"/>
                  </a:moveTo>
                  <a:lnTo>
                    <a:pt x="89331" y="126225"/>
                  </a:lnTo>
                  <a:lnTo>
                    <a:pt x="84048" y="115404"/>
                  </a:lnTo>
                  <a:lnTo>
                    <a:pt x="74701" y="107149"/>
                  </a:lnTo>
                  <a:lnTo>
                    <a:pt x="62877" y="103174"/>
                  </a:lnTo>
                  <a:lnTo>
                    <a:pt x="50863" y="104013"/>
                  </a:lnTo>
                  <a:lnTo>
                    <a:pt x="40043" y="109296"/>
                  </a:lnTo>
                  <a:lnTo>
                    <a:pt x="31800" y="118656"/>
                  </a:lnTo>
                  <a:lnTo>
                    <a:pt x="27813" y="130479"/>
                  </a:lnTo>
                  <a:lnTo>
                    <a:pt x="28651" y="142481"/>
                  </a:lnTo>
                  <a:lnTo>
                    <a:pt x="33934" y="153301"/>
                  </a:lnTo>
                  <a:lnTo>
                    <a:pt x="43281" y="161556"/>
                  </a:lnTo>
                  <a:lnTo>
                    <a:pt x="55105" y="165519"/>
                  </a:lnTo>
                  <a:lnTo>
                    <a:pt x="67119" y="164693"/>
                  </a:lnTo>
                  <a:lnTo>
                    <a:pt x="77939" y="159410"/>
                  </a:lnTo>
                  <a:lnTo>
                    <a:pt x="86194" y="150050"/>
                  </a:lnTo>
                  <a:lnTo>
                    <a:pt x="90170" y="138239"/>
                  </a:lnTo>
                  <a:close/>
                </a:path>
                <a:path w="474980" h="474980">
                  <a:moveTo>
                    <a:pt x="141947" y="237286"/>
                  </a:moveTo>
                  <a:lnTo>
                    <a:pt x="140106" y="228117"/>
                  </a:lnTo>
                  <a:lnTo>
                    <a:pt x="135051" y="220637"/>
                  </a:lnTo>
                  <a:lnTo>
                    <a:pt x="127571" y="215582"/>
                  </a:lnTo>
                  <a:lnTo>
                    <a:pt x="118402" y="213741"/>
                  </a:lnTo>
                  <a:lnTo>
                    <a:pt x="109232" y="215582"/>
                  </a:lnTo>
                  <a:lnTo>
                    <a:pt x="101752" y="220637"/>
                  </a:lnTo>
                  <a:lnTo>
                    <a:pt x="96697" y="228117"/>
                  </a:lnTo>
                  <a:lnTo>
                    <a:pt x="94856" y="237286"/>
                  </a:lnTo>
                  <a:lnTo>
                    <a:pt x="96697" y="246456"/>
                  </a:lnTo>
                  <a:lnTo>
                    <a:pt x="101752" y="253949"/>
                  </a:lnTo>
                  <a:lnTo>
                    <a:pt x="109232" y="258991"/>
                  </a:lnTo>
                  <a:lnTo>
                    <a:pt x="118402" y="260845"/>
                  </a:lnTo>
                  <a:lnTo>
                    <a:pt x="127571" y="258991"/>
                  </a:lnTo>
                  <a:lnTo>
                    <a:pt x="135051" y="253949"/>
                  </a:lnTo>
                  <a:lnTo>
                    <a:pt x="140106" y="246456"/>
                  </a:lnTo>
                  <a:lnTo>
                    <a:pt x="141947" y="237286"/>
                  </a:lnTo>
                  <a:close/>
                </a:path>
                <a:path w="474980" h="474980">
                  <a:moveTo>
                    <a:pt x="165519" y="419468"/>
                  </a:moveTo>
                  <a:lnTo>
                    <a:pt x="164680" y="407454"/>
                  </a:lnTo>
                  <a:lnTo>
                    <a:pt x="159397" y="396633"/>
                  </a:lnTo>
                  <a:lnTo>
                    <a:pt x="150050" y="388378"/>
                  </a:lnTo>
                  <a:lnTo>
                    <a:pt x="138226" y="384403"/>
                  </a:lnTo>
                  <a:lnTo>
                    <a:pt x="126212" y="385241"/>
                  </a:lnTo>
                  <a:lnTo>
                    <a:pt x="115392" y="390525"/>
                  </a:lnTo>
                  <a:lnTo>
                    <a:pt x="107149" y="399884"/>
                  </a:lnTo>
                  <a:lnTo>
                    <a:pt x="103174" y="411708"/>
                  </a:lnTo>
                  <a:lnTo>
                    <a:pt x="104013" y="423710"/>
                  </a:lnTo>
                  <a:lnTo>
                    <a:pt x="109296" y="434530"/>
                  </a:lnTo>
                  <a:lnTo>
                    <a:pt x="118643" y="442785"/>
                  </a:lnTo>
                  <a:lnTo>
                    <a:pt x="130467" y="446760"/>
                  </a:lnTo>
                  <a:lnTo>
                    <a:pt x="142481" y="445922"/>
                  </a:lnTo>
                  <a:lnTo>
                    <a:pt x="153301" y="440639"/>
                  </a:lnTo>
                  <a:lnTo>
                    <a:pt x="161544" y="431292"/>
                  </a:lnTo>
                  <a:lnTo>
                    <a:pt x="165519" y="419468"/>
                  </a:lnTo>
                  <a:close/>
                </a:path>
                <a:path w="474980" h="474980">
                  <a:moveTo>
                    <a:pt x="165519" y="55118"/>
                  </a:moveTo>
                  <a:lnTo>
                    <a:pt x="161544" y="43294"/>
                  </a:lnTo>
                  <a:lnTo>
                    <a:pt x="153301" y="33947"/>
                  </a:lnTo>
                  <a:lnTo>
                    <a:pt x="142481" y="28663"/>
                  </a:lnTo>
                  <a:lnTo>
                    <a:pt x="130467" y="27825"/>
                  </a:lnTo>
                  <a:lnTo>
                    <a:pt x="118643" y="31800"/>
                  </a:lnTo>
                  <a:lnTo>
                    <a:pt x="109296" y="40043"/>
                  </a:lnTo>
                  <a:lnTo>
                    <a:pt x="104013" y="50876"/>
                  </a:lnTo>
                  <a:lnTo>
                    <a:pt x="103174" y="62890"/>
                  </a:lnTo>
                  <a:lnTo>
                    <a:pt x="107149" y="74714"/>
                  </a:lnTo>
                  <a:lnTo>
                    <a:pt x="115404" y="84061"/>
                  </a:lnTo>
                  <a:lnTo>
                    <a:pt x="126212" y="89331"/>
                  </a:lnTo>
                  <a:lnTo>
                    <a:pt x="138226" y="90170"/>
                  </a:lnTo>
                  <a:lnTo>
                    <a:pt x="150050" y="86194"/>
                  </a:lnTo>
                  <a:lnTo>
                    <a:pt x="159410" y="77952"/>
                  </a:lnTo>
                  <a:lnTo>
                    <a:pt x="164680" y="67132"/>
                  </a:lnTo>
                  <a:lnTo>
                    <a:pt x="165519" y="55118"/>
                  </a:lnTo>
                  <a:close/>
                </a:path>
                <a:path w="474980" h="474980">
                  <a:moveTo>
                    <a:pt x="176771" y="321348"/>
                  </a:moveTo>
                  <a:lnTo>
                    <a:pt x="175056" y="312483"/>
                  </a:lnTo>
                  <a:lnTo>
                    <a:pt x="169875" y="304698"/>
                  </a:lnTo>
                  <a:lnTo>
                    <a:pt x="162077" y="299529"/>
                  </a:lnTo>
                  <a:lnTo>
                    <a:pt x="153225" y="297802"/>
                  </a:lnTo>
                  <a:lnTo>
                    <a:pt x="144360" y="299529"/>
                  </a:lnTo>
                  <a:lnTo>
                    <a:pt x="136563" y="304698"/>
                  </a:lnTo>
                  <a:lnTo>
                    <a:pt x="131394" y="312483"/>
                  </a:lnTo>
                  <a:lnTo>
                    <a:pt x="129667" y="321348"/>
                  </a:lnTo>
                  <a:lnTo>
                    <a:pt x="131394" y="330212"/>
                  </a:lnTo>
                  <a:lnTo>
                    <a:pt x="136563" y="338010"/>
                  </a:lnTo>
                  <a:lnTo>
                    <a:pt x="144360" y="343179"/>
                  </a:lnTo>
                  <a:lnTo>
                    <a:pt x="153225" y="344906"/>
                  </a:lnTo>
                  <a:lnTo>
                    <a:pt x="162077" y="343179"/>
                  </a:lnTo>
                  <a:lnTo>
                    <a:pt x="169875" y="338010"/>
                  </a:lnTo>
                  <a:lnTo>
                    <a:pt x="175056" y="330212"/>
                  </a:lnTo>
                  <a:lnTo>
                    <a:pt x="176771" y="321348"/>
                  </a:lnTo>
                  <a:close/>
                </a:path>
                <a:path w="474980" h="474980">
                  <a:moveTo>
                    <a:pt x="176784" y="153225"/>
                  </a:moveTo>
                  <a:lnTo>
                    <a:pt x="175056" y="144360"/>
                  </a:lnTo>
                  <a:lnTo>
                    <a:pt x="169875" y="136575"/>
                  </a:lnTo>
                  <a:lnTo>
                    <a:pt x="162090" y="131394"/>
                  </a:lnTo>
                  <a:lnTo>
                    <a:pt x="153225" y="129679"/>
                  </a:lnTo>
                  <a:lnTo>
                    <a:pt x="144360" y="131394"/>
                  </a:lnTo>
                  <a:lnTo>
                    <a:pt x="136575" y="136575"/>
                  </a:lnTo>
                  <a:lnTo>
                    <a:pt x="131394" y="144360"/>
                  </a:lnTo>
                  <a:lnTo>
                    <a:pt x="129667" y="153225"/>
                  </a:lnTo>
                  <a:lnTo>
                    <a:pt x="131394" y="162090"/>
                  </a:lnTo>
                  <a:lnTo>
                    <a:pt x="136575" y="169875"/>
                  </a:lnTo>
                  <a:lnTo>
                    <a:pt x="144360" y="175056"/>
                  </a:lnTo>
                  <a:lnTo>
                    <a:pt x="153225" y="176784"/>
                  </a:lnTo>
                  <a:lnTo>
                    <a:pt x="162090" y="175056"/>
                  </a:lnTo>
                  <a:lnTo>
                    <a:pt x="169875" y="169875"/>
                  </a:lnTo>
                  <a:lnTo>
                    <a:pt x="175056" y="162090"/>
                  </a:lnTo>
                  <a:lnTo>
                    <a:pt x="176784" y="153225"/>
                  </a:lnTo>
                  <a:close/>
                </a:path>
                <a:path w="474980" h="474980">
                  <a:moveTo>
                    <a:pt x="209016" y="261874"/>
                  </a:moveTo>
                  <a:lnTo>
                    <a:pt x="201853" y="249478"/>
                  </a:lnTo>
                  <a:lnTo>
                    <a:pt x="193941" y="247357"/>
                  </a:lnTo>
                  <a:lnTo>
                    <a:pt x="187744" y="250939"/>
                  </a:lnTo>
                  <a:lnTo>
                    <a:pt x="181546" y="254520"/>
                  </a:lnTo>
                  <a:lnTo>
                    <a:pt x="179412" y="262432"/>
                  </a:lnTo>
                  <a:lnTo>
                    <a:pt x="186575" y="274828"/>
                  </a:lnTo>
                  <a:lnTo>
                    <a:pt x="194500" y="276961"/>
                  </a:lnTo>
                  <a:lnTo>
                    <a:pt x="206895" y="269798"/>
                  </a:lnTo>
                  <a:lnTo>
                    <a:pt x="209016" y="261874"/>
                  </a:lnTo>
                  <a:close/>
                </a:path>
                <a:path w="474980" h="474980">
                  <a:moveTo>
                    <a:pt x="209016" y="212699"/>
                  </a:moveTo>
                  <a:lnTo>
                    <a:pt x="206895" y="204787"/>
                  </a:lnTo>
                  <a:lnTo>
                    <a:pt x="200698" y="201206"/>
                  </a:lnTo>
                  <a:lnTo>
                    <a:pt x="194500" y="197624"/>
                  </a:lnTo>
                  <a:lnTo>
                    <a:pt x="186575" y="199745"/>
                  </a:lnTo>
                  <a:lnTo>
                    <a:pt x="179425" y="212153"/>
                  </a:lnTo>
                  <a:lnTo>
                    <a:pt x="181546" y="220078"/>
                  </a:lnTo>
                  <a:lnTo>
                    <a:pt x="193941" y="227228"/>
                  </a:lnTo>
                  <a:lnTo>
                    <a:pt x="201853" y="225107"/>
                  </a:lnTo>
                  <a:lnTo>
                    <a:pt x="209016" y="212699"/>
                  </a:lnTo>
                  <a:close/>
                </a:path>
                <a:path w="474980" h="474980">
                  <a:moveTo>
                    <a:pt x="250240" y="279869"/>
                  </a:moveTo>
                  <a:lnTo>
                    <a:pt x="244449" y="274066"/>
                  </a:lnTo>
                  <a:lnTo>
                    <a:pt x="230136" y="274066"/>
                  </a:lnTo>
                  <a:lnTo>
                    <a:pt x="224332" y="279869"/>
                  </a:lnTo>
                  <a:lnTo>
                    <a:pt x="224332" y="287020"/>
                  </a:lnTo>
                  <a:lnTo>
                    <a:pt x="224332" y="294170"/>
                  </a:lnTo>
                  <a:lnTo>
                    <a:pt x="230136" y="299974"/>
                  </a:lnTo>
                  <a:lnTo>
                    <a:pt x="244449" y="299974"/>
                  </a:lnTo>
                  <a:lnTo>
                    <a:pt x="250240" y="294170"/>
                  </a:lnTo>
                  <a:lnTo>
                    <a:pt x="250240" y="279869"/>
                  </a:lnTo>
                  <a:close/>
                </a:path>
                <a:path w="474980" h="474980">
                  <a:moveTo>
                    <a:pt x="250240" y="180416"/>
                  </a:moveTo>
                  <a:lnTo>
                    <a:pt x="244436" y="174612"/>
                  </a:lnTo>
                  <a:lnTo>
                    <a:pt x="230124" y="174612"/>
                  </a:lnTo>
                  <a:lnTo>
                    <a:pt x="224332" y="180416"/>
                  </a:lnTo>
                  <a:lnTo>
                    <a:pt x="224332" y="194716"/>
                  </a:lnTo>
                  <a:lnTo>
                    <a:pt x="230124" y="200520"/>
                  </a:lnTo>
                  <a:lnTo>
                    <a:pt x="244436" y="200520"/>
                  </a:lnTo>
                  <a:lnTo>
                    <a:pt x="250240" y="194716"/>
                  </a:lnTo>
                  <a:lnTo>
                    <a:pt x="250240" y="187566"/>
                  </a:lnTo>
                  <a:lnTo>
                    <a:pt x="250240" y="180416"/>
                  </a:lnTo>
                  <a:close/>
                </a:path>
                <a:path w="474980" h="474980">
                  <a:moveTo>
                    <a:pt x="260832" y="356171"/>
                  </a:moveTo>
                  <a:lnTo>
                    <a:pt x="258991" y="347002"/>
                  </a:lnTo>
                  <a:lnTo>
                    <a:pt x="253936" y="339521"/>
                  </a:lnTo>
                  <a:lnTo>
                    <a:pt x="246456" y="334479"/>
                  </a:lnTo>
                  <a:lnTo>
                    <a:pt x="237274" y="332625"/>
                  </a:lnTo>
                  <a:lnTo>
                    <a:pt x="228117" y="334479"/>
                  </a:lnTo>
                  <a:lnTo>
                    <a:pt x="220624" y="339521"/>
                  </a:lnTo>
                  <a:lnTo>
                    <a:pt x="215582" y="347002"/>
                  </a:lnTo>
                  <a:lnTo>
                    <a:pt x="213728" y="356171"/>
                  </a:lnTo>
                  <a:lnTo>
                    <a:pt x="215582" y="365340"/>
                  </a:lnTo>
                  <a:lnTo>
                    <a:pt x="220624" y="372833"/>
                  </a:lnTo>
                  <a:lnTo>
                    <a:pt x="228117" y="377875"/>
                  </a:lnTo>
                  <a:lnTo>
                    <a:pt x="237274" y="379717"/>
                  </a:lnTo>
                  <a:lnTo>
                    <a:pt x="246456" y="377875"/>
                  </a:lnTo>
                  <a:lnTo>
                    <a:pt x="253936" y="372833"/>
                  </a:lnTo>
                  <a:lnTo>
                    <a:pt x="258991" y="365340"/>
                  </a:lnTo>
                  <a:lnTo>
                    <a:pt x="260832" y="356171"/>
                  </a:lnTo>
                  <a:close/>
                </a:path>
                <a:path w="474980" h="474980">
                  <a:moveTo>
                    <a:pt x="260845" y="118402"/>
                  </a:moveTo>
                  <a:lnTo>
                    <a:pt x="258991" y="109245"/>
                  </a:lnTo>
                  <a:lnTo>
                    <a:pt x="253936" y="101752"/>
                  </a:lnTo>
                  <a:lnTo>
                    <a:pt x="246456" y="96710"/>
                  </a:lnTo>
                  <a:lnTo>
                    <a:pt x="237286" y="94856"/>
                  </a:lnTo>
                  <a:lnTo>
                    <a:pt x="228117" y="96710"/>
                  </a:lnTo>
                  <a:lnTo>
                    <a:pt x="220637" y="101752"/>
                  </a:lnTo>
                  <a:lnTo>
                    <a:pt x="215582" y="109245"/>
                  </a:lnTo>
                  <a:lnTo>
                    <a:pt x="213728" y="118402"/>
                  </a:lnTo>
                  <a:lnTo>
                    <a:pt x="215582" y="127584"/>
                  </a:lnTo>
                  <a:lnTo>
                    <a:pt x="220637" y="135064"/>
                  </a:lnTo>
                  <a:lnTo>
                    <a:pt x="228117" y="140119"/>
                  </a:lnTo>
                  <a:lnTo>
                    <a:pt x="237286" y="141960"/>
                  </a:lnTo>
                  <a:lnTo>
                    <a:pt x="246456" y="140119"/>
                  </a:lnTo>
                  <a:lnTo>
                    <a:pt x="253936" y="135064"/>
                  </a:lnTo>
                  <a:lnTo>
                    <a:pt x="258991" y="127584"/>
                  </a:lnTo>
                  <a:lnTo>
                    <a:pt x="260845" y="118402"/>
                  </a:lnTo>
                  <a:close/>
                </a:path>
                <a:path w="474980" h="474980">
                  <a:moveTo>
                    <a:pt x="268693" y="443166"/>
                  </a:moveTo>
                  <a:lnTo>
                    <a:pt x="266230" y="430936"/>
                  </a:lnTo>
                  <a:lnTo>
                    <a:pt x="259499" y="420954"/>
                  </a:lnTo>
                  <a:lnTo>
                    <a:pt x="249516" y="414223"/>
                  </a:lnTo>
                  <a:lnTo>
                    <a:pt x="237286" y="411746"/>
                  </a:lnTo>
                  <a:lnTo>
                    <a:pt x="225069" y="414223"/>
                  </a:lnTo>
                  <a:lnTo>
                    <a:pt x="215074" y="420954"/>
                  </a:lnTo>
                  <a:lnTo>
                    <a:pt x="208343" y="430936"/>
                  </a:lnTo>
                  <a:lnTo>
                    <a:pt x="205879" y="443166"/>
                  </a:lnTo>
                  <a:lnTo>
                    <a:pt x="208343" y="455396"/>
                  </a:lnTo>
                  <a:lnTo>
                    <a:pt x="215074" y="465378"/>
                  </a:lnTo>
                  <a:lnTo>
                    <a:pt x="225069" y="472109"/>
                  </a:lnTo>
                  <a:lnTo>
                    <a:pt x="237286" y="474573"/>
                  </a:lnTo>
                  <a:lnTo>
                    <a:pt x="249516" y="472109"/>
                  </a:lnTo>
                  <a:lnTo>
                    <a:pt x="259499" y="465378"/>
                  </a:lnTo>
                  <a:lnTo>
                    <a:pt x="266230" y="455396"/>
                  </a:lnTo>
                  <a:lnTo>
                    <a:pt x="268693" y="443166"/>
                  </a:lnTo>
                  <a:close/>
                </a:path>
                <a:path w="474980" h="474980">
                  <a:moveTo>
                    <a:pt x="268693" y="31419"/>
                  </a:moveTo>
                  <a:lnTo>
                    <a:pt x="266230" y="19189"/>
                  </a:lnTo>
                  <a:lnTo>
                    <a:pt x="259486" y="9207"/>
                  </a:lnTo>
                  <a:lnTo>
                    <a:pt x="249504" y="2476"/>
                  </a:lnTo>
                  <a:lnTo>
                    <a:pt x="237274" y="0"/>
                  </a:lnTo>
                  <a:lnTo>
                    <a:pt x="225056" y="2476"/>
                  </a:lnTo>
                  <a:lnTo>
                    <a:pt x="215074" y="9207"/>
                  </a:lnTo>
                  <a:lnTo>
                    <a:pt x="208343" y="19189"/>
                  </a:lnTo>
                  <a:lnTo>
                    <a:pt x="205879" y="31419"/>
                  </a:lnTo>
                  <a:lnTo>
                    <a:pt x="208343" y="43649"/>
                  </a:lnTo>
                  <a:lnTo>
                    <a:pt x="215074" y="53632"/>
                  </a:lnTo>
                  <a:lnTo>
                    <a:pt x="225056" y="60363"/>
                  </a:lnTo>
                  <a:lnTo>
                    <a:pt x="237274" y="62826"/>
                  </a:lnTo>
                  <a:lnTo>
                    <a:pt x="249504" y="60363"/>
                  </a:lnTo>
                  <a:lnTo>
                    <a:pt x="259486" y="53632"/>
                  </a:lnTo>
                  <a:lnTo>
                    <a:pt x="266230" y="43649"/>
                  </a:lnTo>
                  <a:lnTo>
                    <a:pt x="268693" y="31419"/>
                  </a:lnTo>
                  <a:close/>
                </a:path>
                <a:path w="474980" h="474980">
                  <a:moveTo>
                    <a:pt x="295148" y="262432"/>
                  </a:moveTo>
                  <a:lnTo>
                    <a:pt x="293027" y="254508"/>
                  </a:lnTo>
                  <a:lnTo>
                    <a:pt x="280631" y="247357"/>
                  </a:lnTo>
                  <a:lnTo>
                    <a:pt x="272707" y="249478"/>
                  </a:lnTo>
                  <a:lnTo>
                    <a:pt x="265544" y="261874"/>
                  </a:lnTo>
                  <a:lnTo>
                    <a:pt x="267677" y="269798"/>
                  </a:lnTo>
                  <a:lnTo>
                    <a:pt x="273875" y="273380"/>
                  </a:lnTo>
                  <a:lnTo>
                    <a:pt x="280073" y="276961"/>
                  </a:lnTo>
                  <a:lnTo>
                    <a:pt x="287985" y="274828"/>
                  </a:lnTo>
                  <a:lnTo>
                    <a:pt x="295148" y="262432"/>
                  </a:lnTo>
                  <a:close/>
                </a:path>
                <a:path w="474980" h="474980">
                  <a:moveTo>
                    <a:pt x="295148" y="212153"/>
                  </a:moveTo>
                  <a:lnTo>
                    <a:pt x="287985" y="199758"/>
                  </a:lnTo>
                  <a:lnTo>
                    <a:pt x="280073" y="197624"/>
                  </a:lnTo>
                  <a:lnTo>
                    <a:pt x="267677" y="204774"/>
                  </a:lnTo>
                  <a:lnTo>
                    <a:pt x="265557" y="212699"/>
                  </a:lnTo>
                  <a:lnTo>
                    <a:pt x="272707" y="225107"/>
                  </a:lnTo>
                  <a:lnTo>
                    <a:pt x="280631" y="227228"/>
                  </a:lnTo>
                  <a:lnTo>
                    <a:pt x="286829" y="223647"/>
                  </a:lnTo>
                  <a:lnTo>
                    <a:pt x="293027" y="220065"/>
                  </a:lnTo>
                  <a:lnTo>
                    <a:pt x="295148" y="212153"/>
                  </a:lnTo>
                  <a:close/>
                </a:path>
                <a:path w="474980" h="474980">
                  <a:moveTo>
                    <a:pt x="344893" y="153225"/>
                  </a:moveTo>
                  <a:lnTo>
                    <a:pt x="343179" y="144360"/>
                  </a:lnTo>
                  <a:lnTo>
                    <a:pt x="338010" y="136575"/>
                  </a:lnTo>
                  <a:lnTo>
                    <a:pt x="330212" y="131394"/>
                  </a:lnTo>
                  <a:lnTo>
                    <a:pt x="321348" y="129667"/>
                  </a:lnTo>
                  <a:lnTo>
                    <a:pt x="312483" y="131394"/>
                  </a:lnTo>
                  <a:lnTo>
                    <a:pt x="304698" y="136575"/>
                  </a:lnTo>
                  <a:lnTo>
                    <a:pt x="299516" y="144360"/>
                  </a:lnTo>
                  <a:lnTo>
                    <a:pt x="297789" y="153225"/>
                  </a:lnTo>
                  <a:lnTo>
                    <a:pt x="299516" y="162090"/>
                  </a:lnTo>
                  <a:lnTo>
                    <a:pt x="304698" y="169887"/>
                  </a:lnTo>
                  <a:lnTo>
                    <a:pt x="312483" y="175056"/>
                  </a:lnTo>
                  <a:lnTo>
                    <a:pt x="321348" y="176784"/>
                  </a:lnTo>
                  <a:lnTo>
                    <a:pt x="330212" y="175056"/>
                  </a:lnTo>
                  <a:lnTo>
                    <a:pt x="338010" y="169887"/>
                  </a:lnTo>
                  <a:lnTo>
                    <a:pt x="343179" y="162090"/>
                  </a:lnTo>
                  <a:lnTo>
                    <a:pt x="344893" y="153225"/>
                  </a:lnTo>
                  <a:close/>
                </a:path>
                <a:path w="474980" h="474980">
                  <a:moveTo>
                    <a:pt x="344906" y="321348"/>
                  </a:moveTo>
                  <a:lnTo>
                    <a:pt x="343179" y="312496"/>
                  </a:lnTo>
                  <a:lnTo>
                    <a:pt x="337997" y="304698"/>
                  </a:lnTo>
                  <a:lnTo>
                    <a:pt x="330212" y="299529"/>
                  </a:lnTo>
                  <a:lnTo>
                    <a:pt x="321348" y="297802"/>
                  </a:lnTo>
                  <a:lnTo>
                    <a:pt x="312483" y="299529"/>
                  </a:lnTo>
                  <a:lnTo>
                    <a:pt x="304698" y="304698"/>
                  </a:lnTo>
                  <a:lnTo>
                    <a:pt x="299516" y="312496"/>
                  </a:lnTo>
                  <a:lnTo>
                    <a:pt x="297802" y="321348"/>
                  </a:lnTo>
                  <a:lnTo>
                    <a:pt x="299516" y="330212"/>
                  </a:lnTo>
                  <a:lnTo>
                    <a:pt x="304698" y="338010"/>
                  </a:lnTo>
                  <a:lnTo>
                    <a:pt x="312483" y="343179"/>
                  </a:lnTo>
                  <a:lnTo>
                    <a:pt x="321348" y="344906"/>
                  </a:lnTo>
                  <a:lnTo>
                    <a:pt x="330212" y="343179"/>
                  </a:lnTo>
                  <a:lnTo>
                    <a:pt x="337997" y="338010"/>
                  </a:lnTo>
                  <a:lnTo>
                    <a:pt x="343179" y="330212"/>
                  </a:lnTo>
                  <a:lnTo>
                    <a:pt x="344906" y="321348"/>
                  </a:lnTo>
                  <a:close/>
                </a:path>
                <a:path w="474980" h="474980">
                  <a:moveTo>
                    <a:pt x="371398" y="411695"/>
                  </a:moveTo>
                  <a:lnTo>
                    <a:pt x="367423" y="399872"/>
                  </a:lnTo>
                  <a:lnTo>
                    <a:pt x="359168" y="390525"/>
                  </a:lnTo>
                  <a:lnTo>
                    <a:pt x="348348" y="385241"/>
                  </a:lnTo>
                  <a:lnTo>
                    <a:pt x="336346" y="384403"/>
                  </a:lnTo>
                  <a:lnTo>
                    <a:pt x="324523" y="388391"/>
                  </a:lnTo>
                  <a:lnTo>
                    <a:pt x="315163" y="396633"/>
                  </a:lnTo>
                  <a:lnTo>
                    <a:pt x="309880" y="407454"/>
                  </a:lnTo>
                  <a:lnTo>
                    <a:pt x="309054" y="419468"/>
                  </a:lnTo>
                  <a:lnTo>
                    <a:pt x="313016" y="431292"/>
                  </a:lnTo>
                  <a:lnTo>
                    <a:pt x="321271" y="440639"/>
                  </a:lnTo>
                  <a:lnTo>
                    <a:pt x="332092" y="445922"/>
                  </a:lnTo>
                  <a:lnTo>
                    <a:pt x="344106" y="446760"/>
                  </a:lnTo>
                  <a:lnTo>
                    <a:pt x="355917" y="442785"/>
                  </a:lnTo>
                  <a:lnTo>
                    <a:pt x="365277" y="434530"/>
                  </a:lnTo>
                  <a:lnTo>
                    <a:pt x="370560" y="423710"/>
                  </a:lnTo>
                  <a:lnTo>
                    <a:pt x="371398" y="411695"/>
                  </a:lnTo>
                  <a:close/>
                </a:path>
                <a:path w="474980" h="474980">
                  <a:moveTo>
                    <a:pt x="371398" y="62877"/>
                  </a:moveTo>
                  <a:lnTo>
                    <a:pt x="370560" y="50863"/>
                  </a:lnTo>
                  <a:lnTo>
                    <a:pt x="365277" y="40055"/>
                  </a:lnTo>
                  <a:lnTo>
                    <a:pt x="355930" y="31800"/>
                  </a:lnTo>
                  <a:lnTo>
                    <a:pt x="344106" y="27825"/>
                  </a:lnTo>
                  <a:lnTo>
                    <a:pt x="332092" y="28663"/>
                  </a:lnTo>
                  <a:lnTo>
                    <a:pt x="321271" y="33934"/>
                  </a:lnTo>
                  <a:lnTo>
                    <a:pt x="313029" y="43294"/>
                  </a:lnTo>
                  <a:lnTo>
                    <a:pt x="309054" y="55118"/>
                  </a:lnTo>
                  <a:lnTo>
                    <a:pt x="309892" y="67132"/>
                  </a:lnTo>
                  <a:lnTo>
                    <a:pt x="315163" y="77952"/>
                  </a:lnTo>
                  <a:lnTo>
                    <a:pt x="324523" y="86194"/>
                  </a:lnTo>
                  <a:lnTo>
                    <a:pt x="336346" y="90170"/>
                  </a:lnTo>
                  <a:lnTo>
                    <a:pt x="348348" y="89331"/>
                  </a:lnTo>
                  <a:lnTo>
                    <a:pt x="359168" y="84061"/>
                  </a:lnTo>
                  <a:lnTo>
                    <a:pt x="367423" y="74701"/>
                  </a:lnTo>
                  <a:lnTo>
                    <a:pt x="371398" y="62877"/>
                  </a:lnTo>
                  <a:close/>
                </a:path>
                <a:path w="474980" h="474980">
                  <a:moveTo>
                    <a:pt x="379717" y="237286"/>
                  </a:moveTo>
                  <a:lnTo>
                    <a:pt x="377863" y="228117"/>
                  </a:lnTo>
                  <a:lnTo>
                    <a:pt x="372821" y="220637"/>
                  </a:lnTo>
                  <a:lnTo>
                    <a:pt x="365340" y="215582"/>
                  </a:lnTo>
                  <a:lnTo>
                    <a:pt x="356171" y="213741"/>
                  </a:lnTo>
                  <a:lnTo>
                    <a:pt x="347002" y="215582"/>
                  </a:lnTo>
                  <a:lnTo>
                    <a:pt x="339509" y="220637"/>
                  </a:lnTo>
                  <a:lnTo>
                    <a:pt x="334467" y="228117"/>
                  </a:lnTo>
                  <a:lnTo>
                    <a:pt x="332625" y="237286"/>
                  </a:lnTo>
                  <a:lnTo>
                    <a:pt x="334467" y="246456"/>
                  </a:lnTo>
                  <a:lnTo>
                    <a:pt x="339509" y="253949"/>
                  </a:lnTo>
                  <a:lnTo>
                    <a:pt x="347002" y="258991"/>
                  </a:lnTo>
                  <a:lnTo>
                    <a:pt x="356171" y="260845"/>
                  </a:lnTo>
                  <a:lnTo>
                    <a:pt x="365340" y="258991"/>
                  </a:lnTo>
                  <a:lnTo>
                    <a:pt x="372821" y="253949"/>
                  </a:lnTo>
                  <a:lnTo>
                    <a:pt x="377863" y="246456"/>
                  </a:lnTo>
                  <a:lnTo>
                    <a:pt x="379717" y="237286"/>
                  </a:lnTo>
                  <a:close/>
                </a:path>
                <a:path w="474980" h="474980">
                  <a:moveTo>
                    <a:pt x="446747" y="344106"/>
                  </a:moveTo>
                  <a:lnTo>
                    <a:pt x="445909" y="332092"/>
                  </a:lnTo>
                  <a:lnTo>
                    <a:pt x="440639" y="321284"/>
                  </a:lnTo>
                  <a:lnTo>
                    <a:pt x="431292" y="313029"/>
                  </a:lnTo>
                  <a:lnTo>
                    <a:pt x="419468" y="309054"/>
                  </a:lnTo>
                  <a:lnTo>
                    <a:pt x="407454" y="309892"/>
                  </a:lnTo>
                  <a:lnTo>
                    <a:pt x="396621" y="315175"/>
                  </a:lnTo>
                  <a:lnTo>
                    <a:pt x="388378" y="324523"/>
                  </a:lnTo>
                  <a:lnTo>
                    <a:pt x="384403" y="336346"/>
                  </a:lnTo>
                  <a:lnTo>
                    <a:pt x="385241" y="348361"/>
                  </a:lnTo>
                  <a:lnTo>
                    <a:pt x="390525" y="359181"/>
                  </a:lnTo>
                  <a:lnTo>
                    <a:pt x="399872" y="367423"/>
                  </a:lnTo>
                  <a:lnTo>
                    <a:pt x="411695" y="371398"/>
                  </a:lnTo>
                  <a:lnTo>
                    <a:pt x="423710" y="370560"/>
                  </a:lnTo>
                  <a:lnTo>
                    <a:pt x="434530" y="365290"/>
                  </a:lnTo>
                  <a:lnTo>
                    <a:pt x="442772" y="355930"/>
                  </a:lnTo>
                  <a:lnTo>
                    <a:pt x="446747" y="344106"/>
                  </a:lnTo>
                  <a:close/>
                </a:path>
                <a:path w="474980" h="474980">
                  <a:moveTo>
                    <a:pt x="446747" y="130467"/>
                  </a:moveTo>
                  <a:lnTo>
                    <a:pt x="442772" y="118656"/>
                  </a:lnTo>
                  <a:lnTo>
                    <a:pt x="434530" y="109296"/>
                  </a:lnTo>
                  <a:lnTo>
                    <a:pt x="423710" y="104025"/>
                  </a:lnTo>
                  <a:lnTo>
                    <a:pt x="411695" y="103187"/>
                  </a:lnTo>
                  <a:lnTo>
                    <a:pt x="399872" y="107162"/>
                  </a:lnTo>
                  <a:lnTo>
                    <a:pt x="390525" y="115404"/>
                  </a:lnTo>
                  <a:lnTo>
                    <a:pt x="385241" y="126225"/>
                  </a:lnTo>
                  <a:lnTo>
                    <a:pt x="384403" y="138239"/>
                  </a:lnTo>
                  <a:lnTo>
                    <a:pt x="388378" y="150050"/>
                  </a:lnTo>
                  <a:lnTo>
                    <a:pt x="396633" y="159410"/>
                  </a:lnTo>
                  <a:lnTo>
                    <a:pt x="407454" y="164693"/>
                  </a:lnTo>
                  <a:lnTo>
                    <a:pt x="419455" y="165531"/>
                  </a:lnTo>
                  <a:lnTo>
                    <a:pt x="431279" y="161556"/>
                  </a:lnTo>
                  <a:lnTo>
                    <a:pt x="440639" y="153301"/>
                  </a:lnTo>
                  <a:lnTo>
                    <a:pt x="445909" y="142481"/>
                  </a:lnTo>
                  <a:lnTo>
                    <a:pt x="446747" y="130467"/>
                  </a:lnTo>
                  <a:close/>
                </a:path>
                <a:path w="474980" h="474980">
                  <a:moveTo>
                    <a:pt x="474573" y="237286"/>
                  </a:moveTo>
                  <a:lnTo>
                    <a:pt x="472109" y="225069"/>
                  </a:lnTo>
                  <a:lnTo>
                    <a:pt x="465366" y="215087"/>
                  </a:lnTo>
                  <a:lnTo>
                    <a:pt x="455383" y="208356"/>
                  </a:lnTo>
                  <a:lnTo>
                    <a:pt x="443153" y="205879"/>
                  </a:lnTo>
                  <a:lnTo>
                    <a:pt x="430936" y="208356"/>
                  </a:lnTo>
                  <a:lnTo>
                    <a:pt x="420941" y="215087"/>
                  </a:lnTo>
                  <a:lnTo>
                    <a:pt x="414210" y="225069"/>
                  </a:lnTo>
                  <a:lnTo>
                    <a:pt x="411746" y="237286"/>
                  </a:lnTo>
                  <a:lnTo>
                    <a:pt x="414210" y="249516"/>
                  </a:lnTo>
                  <a:lnTo>
                    <a:pt x="420941" y="259499"/>
                  </a:lnTo>
                  <a:lnTo>
                    <a:pt x="430936" y="266230"/>
                  </a:lnTo>
                  <a:lnTo>
                    <a:pt x="443153" y="268693"/>
                  </a:lnTo>
                  <a:lnTo>
                    <a:pt x="455383" y="266230"/>
                  </a:lnTo>
                  <a:lnTo>
                    <a:pt x="465366" y="259499"/>
                  </a:lnTo>
                  <a:lnTo>
                    <a:pt x="472109" y="249516"/>
                  </a:lnTo>
                  <a:lnTo>
                    <a:pt x="474573" y="23728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82A69B8-8BA3-E9DC-7A9D-FA14853D368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4532EF3-B6F0-B76B-9CFE-47CDEDAE26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513736"/>
            <a:ext cx="5310188" cy="1636991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title 3 </a:t>
            </a:r>
            <a:br>
              <a:rPr lang="en-GB" dirty="0"/>
            </a:br>
            <a:r>
              <a:rPr lang="en-GB" dirty="0"/>
              <a:t>that can break over three lines</a:t>
            </a:r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D478FC-C1D6-0DE6-37C6-AA33FAD9B03F}"/>
              </a:ext>
            </a:extLst>
          </p:cNvPr>
          <p:cNvSpPr>
            <a:spLocks noChangeAspect="1"/>
          </p:cNvSpPr>
          <p:nvPr userDrawn="1"/>
        </p:nvSpPr>
        <p:spPr>
          <a:xfrm>
            <a:off x="120673" y="601896"/>
            <a:ext cx="60193" cy="6019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D0C1D91-FFA1-5FDB-CEB8-B0B02CFC7AA5}"/>
              </a:ext>
            </a:extLst>
          </p:cNvPr>
          <p:cNvSpPr>
            <a:spLocks noChangeAspect="1"/>
          </p:cNvSpPr>
          <p:nvPr userDrawn="1"/>
        </p:nvSpPr>
        <p:spPr>
          <a:xfrm>
            <a:off x="12019937" y="601896"/>
            <a:ext cx="60193" cy="6019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bject 3">
            <a:extLst>
              <a:ext uri="{FF2B5EF4-FFF2-40B4-BE49-F238E27FC236}">
                <a16:creationId xmlns:a16="http://schemas.microsoft.com/office/drawing/2014/main" id="{C5EF4511-BC4F-0983-B1FD-B1C40AF754A9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58531630-32B9-1621-E0BF-AB57475FA42D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31800" y="2057891"/>
            <a:ext cx="5310188" cy="310352"/>
          </a:xfrm>
        </p:spPr>
        <p:txBody>
          <a:bodyPr/>
          <a:lstStyle>
            <a:lvl1pPr>
              <a:defRPr sz="1800" b="1" spc="-2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37" name="Footer Placeholder 36">
            <a:extLst>
              <a:ext uri="{FF2B5EF4-FFF2-40B4-BE49-F238E27FC236}">
                <a16:creationId xmlns:a16="http://schemas.microsoft.com/office/drawing/2014/main" id="{9A87186C-6BB8-7F54-1DBF-FCB960A85021}"/>
              </a:ext>
            </a:extLst>
          </p:cNvPr>
          <p:cNvSpPr>
            <a:spLocks noGrp="1"/>
          </p:cNvSpPr>
          <p:nvPr userDrawn="1"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3" name="Text Placeholder 42">
            <a:extLst>
              <a:ext uri="{FF2B5EF4-FFF2-40B4-BE49-F238E27FC236}">
                <a16:creationId xmlns:a16="http://schemas.microsoft.com/office/drawing/2014/main" id="{97917536-AC2E-04E3-8773-CE9AA4733AE6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31623" y="4438553"/>
            <a:ext cx="4248150" cy="86302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400" spc="-8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 sz="1800" spc="-40" baseline="0">
                <a:solidFill>
                  <a:schemeClr val="bg1"/>
                </a:solidFill>
              </a:defRPr>
            </a:lvl2pPr>
            <a:lvl3pPr>
              <a:lnSpc>
                <a:spcPct val="90000"/>
              </a:lnSpc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Presentation subtitle goes here over two lines if required. 24pt.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CC887A9-92D5-7F3E-0D36-DC64AEDC3A56}"/>
              </a:ext>
            </a:extLst>
          </p:cNvPr>
          <p:cNvGrpSpPr/>
          <p:nvPr userDrawn="1"/>
        </p:nvGrpSpPr>
        <p:grpSpPr>
          <a:xfrm>
            <a:off x="120673" y="6165413"/>
            <a:ext cx="11959457" cy="146980"/>
            <a:chOff x="120673" y="6165413"/>
            <a:chExt cx="11959457" cy="1469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137BB38-0D85-AF41-480D-149A509D2BC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20673" y="6165413"/>
              <a:ext cx="60193" cy="601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82E447C-7A71-9209-D595-EE57E23B3EB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2019937" y="6165413"/>
              <a:ext cx="60193" cy="601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object 3">
              <a:extLst>
                <a:ext uri="{FF2B5EF4-FFF2-40B4-BE49-F238E27FC236}">
                  <a16:creationId xmlns:a16="http://schemas.microsoft.com/office/drawing/2014/main" id="{BFD244BA-FBA2-A7F4-E199-457FADA22CFB}"/>
                </a:ext>
              </a:extLst>
            </p:cNvPr>
            <p:cNvSpPr/>
            <p:nvPr userDrawn="1"/>
          </p:nvSpPr>
          <p:spPr>
            <a:xfrm>
              <a:off x="127306" y="6312393"/>
              <a:ext cx="11937387" cy="0"/>
            </a:xfrm>
            <a:custGeom>
              <a:avLst/>
              <a:gdLst/>
              <a:ahLst/>
              <a:cxnLst/>
              <a:rect l="l" t="t" r="r" b="b"/>
              <a:pathLst>
                <a:path w="19685635">
                  <a:moveTo>
                    <a:pt x="0" y="0"/>
                  </a:moveTo>
                  <a:lnTo>
                    <a:pt x="19685264" y="0"/>
                  </a:lnTo>
                </a:path>
              </a:pathLst>
            </a:custGeom>
            <a:ln w="63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3753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4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Divi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EC763B1-4CBB-9747-FBB3-F524D99EF5C8}"/>
              </a:ext>
            </a:extLst>
          </p:cNvPr>
          <p:cNvGrpSpPr/>
          <p:nvPr userDrawn="1"/>
        </p:nvGrpSpPr>
        <p:grpSpPr>
          <a:xfrm>
            <a:off x="143595" y="135785"/>
            <a:ext cx="1089185" cy="288028"/>
            <a:chOff x="143595" y="135785"/>
            <a:chExt cx="1089185" cy="288028"/>
          </a:xfrm>
          <a:solidFill>
            <a:schemeClr val="bg1"/>
          </a:solidFill>
        </p:grpSpPr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11BC098D-8670-1613-A0B1-8B6FCABEC146}"/>
                </a:ext>
              </a:extLst>
            </p:cNvPr>
            <p:cNvSpPr/>
            <p:nvPr userDrawn="1"/>
          </p:nvSpPr>
          <p:spPr>
            <a:xfrm>
              <a:off x="478824" y="191457"/>
              <a:ext cx="753956" cy="175204"/>
            </a:xfrm>
            <a:custGeom>
              <a:avLst/>
              <a:gdLst/>
              <a:ahLst/>
              <a:cxnLst/>
              <a:rect l="l" t="t" r="r" b="b"/>
              <a:pathLst>
                <a:path w="1243330" h="288925">
                  <a:moveTo>
                    <a:pt x="39223" y="4994"/>
                  </a:moveTo>
                  <a:lnTo>
                    <a:pt x="0" y="4994"/>
                  </a:lnTo>
                  <a:lnTo>
                    <a:pt x="0" y="170361"/>
                  </a:lnTo>
                  <a:lnTo>
                    <a:pt x="6495" y="225537"/>
                  </a:lnTo>
                  <a:lnTo>
                    <a:pt x="26582" y="262179"/>
                  </a:lnTo>
                  <a:lnTo>
                    <a:pt x="61163" y="282523"/>
                  </a:lnTo>
                  <a:lnTo>
                    <a:pt x="111137" y="288807"/>
                  </a:lnTo>
                  <a:lnTo>
                    <a:pt x="162919" y="281285"/>
                  </a:lnTo>
                  <a:lnTo>
                    <a:pt x="197719" y="258621"/>
                  </a:lnTo>
                  <a:lnTo>
                    <a:pt x="199605" y="254966"/>
                  </a:lnTo>
                  <a:lnTo>
                    <a:pt x="111137" y="254966"/>
                  </a:lnTo>
                  <a:lnTo>
                    <a:pt x="77840" y="250140"/>
                  </a:lnTo>
                  <a:lnTo>
                    <a:pt x="55571" y="235401"/>
                  </a:lnTo>
                  <a:lnTo>
                    <a:pt x="43106" y="210350"/>
                  </a:lnTo>
                  <a:lnTo>
                    <a:pt x="39223" y="174591"/>
                  </a:lnTo>
                  <a:lnTo>
                    <a:pt x="39223" y="4994"/>
                  </a:lnTo>
                  <a:close/>
                </a:path>
                <a:path w="1243330" h="288925">
                  <a:moveTo>
                    <a:pt x="223438" y="4994"/>
                  </a:moveTo>
                  <a:lnTo>
                    <a:pt x="184214" y="4994"/>
                  </a:lnTo>
                  <a:lnTo>
                    <a:pt x="184214" y="170361"/>
                  </a:lnTo>
                  <a:lnTo>
                    <a:pt x="180314" y="206781"/>
                  </a:lnTo>
                  <a:lnTo>
                    <a:pt x="167725" y="233286"/>
                  </a:lnTo>
                  <a:lnTo>
                    <a:pt x="145111" y="249479"/>
                  </a:lnTo>
                  <a:lnTo>
                    <a:pt x="111137" y="254966"/>
                  </a:lnTo>
                  <a:lnTo>
                    <a:pt x="199605" y="254966"/>
                  </a:lnTo>
                  <a:lnTo>
                    <a:pt x="217302" y="220669"/>
                  </a:lnTo>
                  <a:lnTo>
                    <a:pt x="223438" y="167282"/>
                  </a:lnTo>
                  <a:lnTo>
                    <a:pt x="223438" y="4994"/>
                  </a:lnTo>
                  <a:close/>
                </a:path>
                <a:path w="1243330" h="288925">
                  <a:moveTo>
                    <a:pt x="313037" y="4994"/>
                  </a:moveTo>
                  <a:lnTo>
                    <a:pt x="273813" y="4994"/>
                  </a:lnTo>
                  <a:lnTo>
                    <a:pt x="273813" y="283802"/>
                  </a:lnTo>
                  <a:lnTo>
                    <a:pt x="313037" y="283802"/>
                  </a:lnTo>
                  <a:lnTo>
                    <a:pt x="313037" y="196130"/>
                  </a:lnTo>
                  <a:lnTo>
                    <a:pt x="356879" y="147670"/>
                  </a:lnTo>
                  <a:lnTo>
                    <a:pt x="403714" y="147670"/>
                  </a:lnTo>
                  <a:lnTo>
                    <a:pt x="402092" y="145367"/>
                  </a:lnTo>
                  <a:lnTo>
                    <a:pt x="313037" y="145367"/>
                  </a:lnTo>
                  <a:lnTo>
                    <a:pt x="313037" y="4994"/>
                  </a:lnTo>
                  <a:close/>
                </a:path>
                <a:path w="1243330" h="288925">
                  <a:moveTo>
                    <a:pt x="403714" y="147670"/>
                  </a:moveTo>
                  <a:lnTo>
                    <a:pt x="356879" y="147670"/>
                  </a:lnTo>
                  <a:lnTo>
                    <a:pt x="452635" y="283802"/>
                  </a:lnTo>
                  <a:lnTo>
                    <a:pt x="499555" y="283802"/>
                  </a:lnTo>
                  <a:lnTo>
                    <a:pt x="403714" y="147670"/>
                  </a:lnTo>
                  <a:close/>
                </a:path>
                <a:path w="1243330" h="288925">
                  <a:moveTo>
                    <a:pt x="487639" y="4994"/>
                  </a:moveTo>
                  <a:lnTo>
                    <a:pt x="438792" y="4994"/>
                  </a:lnTo>
                  <a:lnTo>
                    <a:pt x="313037" y="145367"/>
                  </a:lnTo>
                  <a:lnTo>
                    <a:pt x="402092" y="145367"/>
                  </a:lnTo>
                  <a:lnTo>
                    <a:pt x="383412" y="118834"/>
                  </a:lnTo>
                  <a:lnTo>
                    <a:pt x="487639" y="4994"/>
                  </a:lnTo>
                  <a:close/>
                </a:path>
                <a:path w="1243330" h="288925">
                  <a:moveTo>
                    <a:pt x="630692" y="0"/>
                  </a:moveTo>
                  <a:lnTo>
                    <a:pt x="587086" y="6688"/>
                  </a:lnTo>
                  <a:lnTo>
                    <a:pt x="551180" y="25818"/>
                  </a:lnTo>
                  <a:lnTo>
                    <a:pt x="524117" y="55986"/>
                  </a:lnTo>
                  <a:lnTo>
                    <a:pt x="507040" y="95790"/>
                  </a:lnTo>
                  <a:lnTo>
                    <a:pt x="501094" y="143828"/>
                  </a:lnTo>
                  <a:lnTo>
                    <a:pt x="506546" y="191167"/>
                  </a:lnTo>
                  <a:lnTo>
                    <a:pt x="506572" y="191394"/>
                  </a:lnTo>
                  <a:lnTo>
                    <a:pt x="522590" y="231410"/>
                  </a:lnTo>
                  <a:lnTo>
                    <a:pt x="548520" y="262141"/>
                  </a:lnTo>
                  <a:lnTo>
                    <a:pt x="583737" y="281852"/>
                  </a:lnTo>
                  <a:lnTo>
                    <a:pt x="627614" y="288807"/>
                  </a:lnTo>
                  <a:lnTo>
                    <a:pt x="670222" y="282799"/>
                  </a:lnTo>
                  <a:lnTo>
                    <a:pt x="706016" y="264965"/>
                  </a:lnTo>
                  <a:lnTo>
                    <a:pt x="714428" y="255740"/>
                  </a:lnTo>
                  <a:lnTo>
                    <a:pt x="629917" y="255740"/>
                  </a:lnTo>
                  <a:lnTo>
                    <a:pt x="594136" y="248205"/>
                  </a:lnTo>
                  <a:lnTo>
                    <a:pt x="566032" y="226320"/>
                  </a:lnTo>
                  <a:lnTo>
                    <a:pt x="547781" y="191394"/>
                  </a:lnTo>
                  <a:lnTo>
                    <a:pt x="547662" y="191167"/>
                  </a:lnTo>
                  <a:lnTo>
                    <a:pt x="541083" y="143828"/>
                  </a:lnTo>
                  <a:lnTo>
                    <a:pt x="547861" y="96019"/>
                  </a:lnTo>
                  <a:lnTo>
                    <a:pt x="566465" y="61334"/>
                  </a:lnTo>
                  <a:lnTo>
                    <a:pt x="594299" y="40206"/>
                  </a:lnTo>
                  <a:lnTo>
                    <a:pt x="628766" y="33067"/>
                  </a:lnTo>
                  <a:lnTo>
                    <a:pt x="713229" y="33067"/>
                  </a:lnTo>
                  <a:lnTo>
                    <a:pt x="705776" y="24564"/>
                  </a:lnTo>
                  <a:lnTo>
                    <a:pt x="671443" y="6279"/>
                  </a:lnTo>
                  <a:lnTo>
                    <a:pt x="630692" y="0"/>
                  </a:lnTo>
                  <a:close/>
                </a:path>
                <a:path w="1243330" h="288925">
                  <a:moveTo>
                    <a:pt x="748364" y="194978"/>
                  </a:moveTo>
                  <a:lnTo>
                    <a:pt x="710292" y="194978"/>
                  </a:lnTo>
                  <a:lnTo>
                    <a:pt x="700279" y="219557"/>
                  </a:lnTo>
                  <a:lnTo>
                    <a:pt x="683522" y="238768"/>
                  </a:lnTo>
                  <a:lnTo>
                    <a:pt x="660056" y="251275"/>
                  </a:lnTo>
                  <a:lnTo>
                    <a:pt x="629917" y="255740"/>
                  </a:lnTo>
                  <a:lnTo>
                    <a:pt x="714428" y="255740"/>
                  </a:lnTo>
                  <a:lnTo>
                    <a:pt x="732797" y="235595"/>
                  </a:lnTo>
                  <a:lnTo>
                    <a:pt x="748364" y="194978"/>
                  </a:lnTo>
                  <a:close/>
                </a:path>
                <a:path w="1243330" h="288925">
                  <a:moveTo>
                    <a:pt x="713229" y="33067"/>
                  </a:moveTo>
                  <a:lnTo>
                    <a:pt x="628766" y="33067"/>
                  </a:lnTo>
                  <a:lnTo>
                    <a:pt x="658788" y="37640"/>
                  </a:lnTo>
                  <a:lnTo>
                    <a:pt x="682318" y="50325"/>
                  </a:lnTo>
                  <a:lnTo>
                    <a:pt x="699069" y="69572"/>
                  </a:lnTo>
                  <a:lnTo>
                    <a:pt x="708753" y="93829"/>
                  </a:lnTo>
                  <a:lnTo>
                    <a:pt x="746825" y="93829"/>
                  </a:lnTo>
                  <a:lnTo>
                    <a:pt x="731601" y="54024"/>
                  </a:lnTo>
                  <a:lnTo>
                    <a:pt x="713229" y="33067"/>
                  </a:lnTo>
                  <a:close/>
                </a:path>
                <a:path w="1243330" h="288925">
                  <a:moveTo>
                    <a:pt x="975268" y="4994"/>
                  </a:moveTo>
                  <a:lnTo>
                    <a:pt x="786059" y="4994"/>
                  </a:lnTo>
                  <a:lnTo>
                    <a:pt x="786059" y="283802"/>
                  </a:lnTo>
                  <a:lnTo>
                    <a:pt x="975268" y="283802"/>
                  </a:lnTo>
                  <a:lnTo>
                    <a:pt x="975268" y="249971"/>
                  </a:lnTo>
                  <a:lnTo>
                    <a:pt x="825283" y="249971"/>
                  </a:lnTo>
                  <a:lnTo>
                    <a:pt x="825283" y="157283"/>
                  </a:lnTo>
                  <a:lnTo>
                    <a:pt x="966420" y="157283"/>
                  </a:lnTo>
                  <a:lnTo>
                    <a:pt x="966420" y="123441"/>
                  </a:lnTo>
                  <a:lnTo>
                    <a:pt x="825283" y="123441"/>
                  </a:lnTo>
                  <a:lnTo>
                    <a:pt x="825283" y="38836"/>
                  </a:lnTo>
                  <a:lnTo>
                    <a:pt x="975268" y="38836"/>
                  </a:lnTo>
                  <a:lnTo>
                    <a:pt x="975268" y="4994"/>
                  </a:lnTo>
                  <a:close/>
                </a:path>
                <a:path w="1243330" h="288925">
                  <a:moveTo>
                    <a:pt x="1057171" y="4994"/>
                  </a:moveTo>
                  <a:lnTo>
                    <a:pt x="1017948" y="4994"/>
                  </a:lnTo>
                  <a:lnTo>
                    <a:pt x="1017948" y="283802"/>
                  </a:lnTo>
                  <a:lnTo>
                    <a:pt x="1057171" y="283802"/>
                  </a:lnTo>
                  <a:lnTo>
                    <a:pt x="1057171" y="157283"/>
                  </a:lnTo>
                  <a:lnTo>
                    <a:pt x="1242925" y="157283"/>
                  </a:lnTo>
                  <a:lnTo>
                    <a:pt x="1242925" y="123441"/>
                  </a:lnTo>
                  <a:lnTo>
                    <a:pt x="1057171" y="123441"/>
                  </a:lnTo>
                  <a:lnTo>
                    <a:pt x="1057171" y="4994"/>
                  </a:lnTo>
                  <a:close/>
                </a:path>
                <a:path w="1243330" h="288925">
                  <a:moveTo>
                    <a:pt x="1242925" y="157283"/>
                  </a:moveTo>
                  <a:lnTo>
                    <a:pt x="1203701" y="157283"/>
                  </a:lnTo>
                  <a:lnTo>
                    <a:pt x="1203701" y="283802"/>
                  </a:lnTo>
                  <a:lnTo>
                    <a:pt x="1242925" y="283802"/>
                  </a:lnTo>
                  <a:lnTo>
                    <a:pt x="1242925" y="157283"/>
                  </a:lnTo>
                  <a:close/>
                </a:path>
                <a:path w="1243330" h="288925">
                  <a:moveTo>
                    <a:pt x="1242925" y="4994"/>
                  </a:moveTo>
                  <a:lnTo>
                    <a:pt x="1203701" y="4994"/>
                  </a:lnTo>
                  <a:lnTo>
                    <a:pt x="1203701" y="123441"/>
                  </a:lnTo>
                  <a:lnTo>
                    <a:pt x="1242925" y="123441"/>
                  </a:lnTo>
                  <a:lnTo>
                    <a:pt x="1242925" y="499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CE2579DF-0B30-705B-C8FD-25AF551B5F6A}"/>
                </a:ext>
              </a:extLst>
            </p:cNvPr>
            <p:cNvSpPr/>
            <p:nvPr userDrawn="1"/>
          </p:nvSpPr>
          <p:spPr>
            <a:xfrm>
              <a:off x="143595" y="135785"/>
              <a:ext cx="288028" cy="288028"/>
            </a:xfrm>
            <a:custGeom>
              <a:avLst/>
              <a:gdLst/>
              <a:ahLst/>
              <a:cxnLst/>
              <a:rect l="l" t="t" r="r" b="b"/>
              <a:pathLst>
                <a:path w="474980" h="474980">
                  <a:moveTo>
                    <a:pt x="62826" y="237299"/>
                  </a:moveTo>
                  <a:lnTo>
                    <a:pt x="60350" y="225069"/>
                  </a:lnTo>
                  <a:lnTo>
                    <a:pt x="53619" y="215087"/>
                  </a:lnTo>
                  <a:lnTo>
                    <a:pt x="43637" y="208356"/>
                  </a:lnTo>
                  <a:lnTo>
                    <a:pt x="31407" y="205879"/>
                  </a:lnTo>
                  <a:lnTo>
                    <a:pt x="19177" y="208356"/>
                  </a:lnTo>
                  <a:lnTo>
                    <a:pt x="9194" y="215087"/>
                  </a:lnTo>
                  <a:lnTo>
                    <a:pt x="2463" y="225069"/>
                  </a:lnTo>
                  <a:lnTo>
                    <a:pt x="0" y="237299"/>
                  </a:lnTo>
                  <a:lnTo>
                    <a:pt x="2463" y="249516"/>
                  </a:lnTo>
                  <a:lnTo>
                    <a:pt x="9194" y="259499"/>
                  </a:lnTo>
                  <a:lnTo>
                    <a:pt x="19177" y="266230"/>
                  </a:lnTo>
                  <a:lnTo>
                    <a:pt x="31407" y="268693"/>
                  </a:lnTo>
                  <a:lnTo>
                    <a:pt x="43637" y="266230"/>
                  </a:lnTo>
                  <a:lnTo>
                    <a:pt x="53619" y="259499"/>
                  </a:lnTo>
                  <a:lnTo>
                    <a:pt x="60350" y="249516"/>
                  </a:lnTo>
                  <a:lnTo>
                    <a:pt x="62826" y="237299"/>
                  </a:lnTo>
                  <a:close/>
                </a:path>
                <a:path w="474980" h="474980">
                  <a:moveTo>
                    <a:pt x="90170" y="336346"/>
                  </a:moveTo>
                  <a:lnTo>
                    <a:pt x="86194" y="324523"/>
                  </a:lnTo>
                  <a:lnTo>
                    <a:pt x="77939" y="315175"/>
                  </a:lnTo>
                  <a:lnTo>
                    <a:pt x="67119" y="309892"/>
                  </a:lnTo>
                  <a:lnTo>
                    <a:pt x="55118" y="309054"/>
                  </a:lnTo>
                  <a:lnTo>
                    <a:pt x="43294" y="313029"/>
                  </a:lnTo>
                  <a:lnTo>
                    <a:pt x="33934" y="321284"/>
                  </a:lnTo>
                  <a:lnTo>
                    <a:pt x="28651" y="332105"/>
                  </a:lnTo>
                  <a:lnTo>
                    <a:pt x="27813" y="344106"/>
                  </a:lnTo>
                  <a:lnTo>
                    <a:pt x="31788" y="355930"/>
                  </a:lnTo>
                  <a:lnTo>
                    <a:pt x="40043" y="365290"/>
                  </a:lnTo>
                  <a:lnTo>
                    <a:pt x="50863" y="370560"/>
                  </a:lnTo>
                  <a:lnTo>
                    <a:pt x="62877" y="371398"/>
                  </a:lnTo>
                  <a:lnTo>
                    <a:pt x="74701" y="367423"/>
                  </a:lnTo>
                  <a:lnTo>
                    <a:pt x="84048" y="359181"/>
                  </a:lnTo>
                  <a:lnTo>
                    <a:pt x="89331" y="348361"/>
                  </a:lnTo>
                  <a:lnTo>
                    <a:pt x="90170" y="336346"/>
                  </a:lnTo>
                  <a:close/>
                </a:path>
                <a:path w="474980" h="474980">
                  <a:moveTo>
                    <a:pt x="90170" y="138239"/>
                  </a:moveTo>
                  <a:lnTo>
                    <a:pt x="89331" y="126225"/>
                  </a:lnTo>
                  <a:lnTo>
                    <a:pt x="84048" y="115404"/>
                  </a:lnTo>
                  <a:lnTo>
                    <a:pt x="74701" y="107149"/>
                  </a:lnTo>
                  <a:lnTo>
                    <a:pt x="62877" y="103174"/>
                  </a:lnTo>
                  <a:lnTo>
                    <a:pt x="50863" y="104013"/>
                  </a:lnTo>
                  <a:lnTo>
                    <a:pt x="40043" y="109296"/>
                  </a:lnTo>
                  <a:lnTo>
                    <a:pt x="31800" y="118656"/>
                  </a:lnTo>
                  <a:lnTo>
                    <a:pt x="27813" y="130479"/>
                  </a:lnTo>
                  <a:lnTo>
                    <a:pt x="28651" y="142481"/>
                  </a:lnTo>
                  <a:lnTo>
                    <a:pt x="33934" y="153301"/>
                  </a:lnTo>
                  <a:lnTo>
                    <a:pt x="43281" y="161556"/>
                  </a:lnTo>
                  <a:lnTo>
                    <a:pt x="55105" y="165519"/>
                  </a:lnTo>
                  <a:lnTo>
                    <a:pt x="67119" y="164693"/>
                  </a:lnTo>
                  <a:lnTo>
                    <a:pt x="77939" y="159410"/>
                  </a:lnTo>
                  <a:lnTo>
                    <a:pt x="86194" y="150050"/>
                  </a:lnTo>
                  <a:lnTo>
                    <a:pt x="90170" y="138239"/>
                  </a:lnTo>
                  <a:close/>
                </a:path>
                <a:path w="474980" h="474980">
                  <a:moveTo>
                    <a:pt x="141947" y="237286"/>
                  </a:moveTo>
                  <a:lnTo>
                    <a:pt x="140106" y="228117"/>
                  </a:lnTo>
                  <a:lnTo>
                    <a:pt x="135051" y="220637"/>
                  </a:lnTo>
                  <a:lnTo>
                    <a:pt x="127571" y="215582"/>
                  </a:lnTo>
                  <a:lnTo>
                    <a:pt x="118402" y="213741"/>
                  </a:lnTo>
                  <a:lnTo>
                    <a:pt x="109232" y="215582"/>
                  </a:lnTo>
                  <a:lnTo>
                    <a:pt x="101752" y="220637"/>
                  </a:lnTo>
                  <a:lnTo>
                    <a:pt x="96697" y="228117"/>
                  </a:lnTo>
                  <a:lnTo>
                    <a:pt x="94856" y="237286"/>
                  </a:lnTo>
                  <a:lnTo>
                    <a:pt x="96697" y="246456"/>
                  </a:lnTo>
                  <a:lnTo>
                    <a:pt x="101752" y="253949"/>
                  </a:lnTo>
                  <a:lnTo>
                    <a:pt x="109232" y="258991"/>
                  </a:lnTo>
                  <a:lnTo>
                    <a:pt x="118402" y="260845"/>
                  </a:lnTo>
                  <a:lnTo>
                    <a:pt x="127571" y="258991"/>
                  </a:lnTo>
                  <a:lnTo>
                    <a:pt x="135051" y="253949"/>
                  </a:lnTo>
                  <a:lnTo>
                    <a:pt x="140106" y="246456"/>
                  </a:lnTo>
                  <a:lnTo>
                    <a:pt x="141947" y="237286"/>
                  </a:lnTo>
                  <a:close/>
                </a:path>
                <a:path w="474980" h="474980">
                  <a:moveTo>
                    <a:pt x="165519" y="419468"/>
                  </a:moveTo>
                  <a:lnTo>
                    <a:pt x="164680" y="407454"/>
                  </a:lnTo>
                  <a:lnTo>
                    <a:pt x="159397" y="396633"/>
                  </a:lnTo>
                  <a:lnTo>
                    <a:pt x="150050" y="388378"/>
                  </a:lnTo>
                  <a:lnTo>
                    <a:pt x="138226" y="384403"/>
                  </a:lnTo>
                  <a:lnTo>
                    <a:pt x="126212" y="385241"/>
                  </a:lnTo>
                  <a:lnTo>
                    <a:pt x="115392" y="390525"/>
                  </a:lnTo>
                  <a:lnTo>
                    <a:pt x="107149" y="399884"/>
                  </a:lnTo>
                  <a:lnTo>
                    <a:pt x="103174" y="411708"/>
                  </a:lnTo>
                  <a:lnTo>
                    <a:pt x="104013" y="423710"/>
                  </a:lnTo>
                  <a:lnTo>
                    <a:pt x="109296" y="434530"/>
                  </a:lnTo>
                  <a:lnTo>
                    <a:pt x="118643" y="442785"/>
                  </a:lnTo>
                  <a:lnTo>
                    <a:pt x="130467" y="446760"/>
                  </a:lnTo>
                  <a:lnTo>
                    <a:pt x="142481" y="445922"/>
                  </a:lnTo>
                  <a:lnTo>
                    <a:pt x="153301" y="440639"/>
                  </a:lnTo>
                  <a:lnTo>
                    <a:pt x="161544" y="431292"/>
                  </a:lnTo>
                  <a:lnTo>
                    <a:pt x="165519" y="419468"/>
                  </a:lnTo>
                  <a:close/>
                </a:path>
                <a:path w="474980" h="474980">
                  <a:moveTo>
                    <a:pt x="165519" y="55118"/>
                  </a:moveTo>
                  <a:lnTo>
                    <a:pt x="161544" y="43294"/>
                  </a:lnTo>
                  <a:lnTo>
                    <a:pt x="153301" y="33947"/>
                  </a:lnTo>
                  <a:lnTo>
                    <a:pt x="142481" y="28663"/>
                  </a:lnTo>
                  <a:lnTo>
                    <a:pt x="130467" y="27825"/>
                  </a:lnTo>
                  <a:lnTo>
                    <a:pt x="118643" y="31800"/>
                  </a:lnTo>
                  <a:lnTo>
                    <a:pt x="109296" y="40043"/>
                  </a:lnTo>
                  <a:lnTo>
                    <a:pt x="104013" y="50876"/>
                  </a:lnTo>
                  <a:lnTo>
                    <a:pt x="103174" y="62890"/>
                  </a:lnTo>
                  <a:lnTo>
                    <a:pt x="107149" y="74714"/>
                  </a:lnTo>
                  <a:lnTo>
                    <a:pt x="115404" y="84061"/>
                  </a:lnTo>
                  <a:lnTo>
                    <a:pt x="126212" y="89331"/>
                  </a:lnTo>
                  <a:lnTo>
                    <a:pt x="138226" y="90170"/>
                  </a:lnTo>
                  <a:lnTo>
                    <a:pt x="150050" y="86194"/>
                  </a:lnTo>
                  <a:lnTo>
                    <a:pt x="159410" y="77952"/>
                  </a:lnTo>
                  <a:lnTo>
                    <a:pt x="164680" y="67132"/>
                  </a:lnTo>
                  <a:lnTo>
                    <a:pt x="165519" y="55118"/>
                  </a:lnTo>
                  <a:close/>
                </a:path>
                <a:path w="474980" h="474980">
                  <a:moveTo>
                    <a:pt x="176771" y="321348"/>
                  </a:moveTo>
                  <a:lnTo>
                    <a:pt x="175056" y="312483"/>
                  </a:lnTo>
                  <a:lnTo>
                    <a:pt x="169875" y="304698"/>
                  </a:lnTo>
                  <a:lnTo>
                    <a:pt x="162077" y="299529"/>
                  </a:lnTo>
                  <a:lnTo>
                    <a:pt x="153225" y="297802"/>
                  </a:lnTo>
                  <a:lnTo>
                    <a:pt x="144360" y="299529"/>
                  </a:lnTo>
                  <a:lnTo>
                    <a:pt x="136563" y="304698"/>
                  </a:lnTo>
                  <a:lnTo>
                    <a:pt x="131394" y="312483"/>
                  </a:lnTo>
                  <a:lnTo>
                    <a:pt x="129667" y="321348"/>
                  </a:lnTo>
                  <a:lnTo>
                    <a:pt x="131394" y="330212"/>
                  </a:lnTo>
                  <a:lnTo>
                    <a:pt x="136563" y="338010"/>
                  </a:lnTo>
                  <a:lnTo>
                    <a:pt x="144360" y="343179"/>
                  </a:lnTo>
                  <a:lnTo>
                    <a:pt x="153225" y="344906"/>
                  </a:lnTo>
                  <a:lnTo>
                    <a:pt x="162077" y="343179"/>
                  </a:lnTo>
                  <a:lnTo>
                    <a:pt x="169875" y="338010"/>
                  </a:lnTo>
                  <a:lnTo>
                    <a:pt x="175056" y="330212"/>
                  </a:lnTo>
                  <a:lnTo>
                    <a:pt x="176771" y="321348"/>
                  </a:lnTo>
                  <a:close/>
                </a:path>
                <a:path w="474980" h="474980">
                  <a:moveTo>
                    <a:pt x="176784" y="153225"/>
                  </a:moveTo>
                  <a:lnTo>
                    <a:pt x="175056" y="144360"/>
                  </a:lnTo>
                  <a:lnTo>
                    <a:pt x="169875" y="136575"/>
                  </a:lnTo>
                  <a:lnTo>
                    <a:pt x="162090" y="131394"/>
                  </a:lnTo>
                  <a:lnTo>
                    <a:pt x="153225" y="129679"/>
                  </a:lnTo>
                  <a:lnTo>
                    <a:pt x="144360" y="131394"/>
                  </a:lnTo>
                  <a:lnTo>
                    <a:pt x="136575" y="136575"/>
                  </a:lnTo>
                  <a:lnTo>
                    <a:pt x="131394" y="144360"/>
                  </a:lnTo>
                  <a:lnTo>
                    <a:pt x="129667" y="153225"/>
                  </a:lnTo>
                  <a:lnTo>
                    <a:pt x="131394" y="162090"/>
                  </a:lnTo>
                  <a:lnTo>
                    <a:pt x="136575" y="169875"/>
                  </a:lnTo>
                  <a:lnTo>
                    <a:pt x="144360" y="175056"/>
                  </a:lnTo>
                  <a:lnTo>
                    <a:pt x="153225" y="176784"/>
                  </a:lnTo>
                  <a:lnTo>
                    <a:pt x="162090" y="175056"/>
                  </a:lnTo>
                  <a:lnTo>
                    <a:pt x="169875" y="169875"/>
                  </a:lnTo>
                  <a:lnTo>
                    <a:pt x="175056" y="162090"/>
                  </a:lnTo>
                  <a:lnTo>
                    <a:pt x="176784" y="153225"/>
                  </a:lnTo>
                  <a:close/>
                </a:path>
                <a:path w="474980" h="474980">
                  <a:moveTo>
                    <a:pt x="209016" y="261874"/>
                  </a:moveTo>
                  <a:lnTo>
                    <a:pt x="201853" y="249478"/>
                  </a:lnTo>
                  <a:lnTo>
                    <a:pt x="193941" y="247357"/>
                  </a:lnTo>
                  <a:lnTo>
                    <a:pt x="187744" y="250939"/>
                  </a:lnTo>
                  <a:lnTo>
                    <a:pt x="181546" y="254520"/>
                  </a:lnTo>
                  <a:lnTo>
                    <a:pt x="179412" y="262432"/>
                  </a:lnTo>
                  <a:lnTo>
                    <a:pt x="186575" y="274828"/>
                  </a:lnTo>
                  <a:lnTo>
                    <a:pt x="194500" y="276961"/>
                  </a:lnTo>
                  <a:lnTo>
                    <a:pt x="206895" y="269798"/>
                  </a:lnTo>
                  <a:lnTo>
                    <a:pt x="209016" y="261874"/>
                  </a:lnTo>
                  <a:close/>
                </a:path>
                <a:path w="474980" h="474980">
                  <a:moveTo>
                    <a:pt x="209016" y="212699"/>
                  </a:moveTo>
                  <a:lnTo>
                    <a:pt x="206895" y="204787"/>
                  </a:lnTo>
                  <a:lnTo>
                    <a:pt x="200698" y="201206"/>
                  </a:lnTo>
                  <a:lnTo>
                    <a:pt x="194500" y="197624"/>
                  </a:lnTo>
                  <a:lnTo>
                    <a:pt x="186575" y="199745"/>
                  </a:lnTo>
                  <a:lnTo>
                    <a:pt x="179425" y="212153"/>
                  </a:lnTo>
                  <a:lnTo>
                    <a:pt x="181546" y="220078"/>
                  </a:lnTo>
                  <a:lnTo>
                    <a:pt x="193941" y="227228"/>
                  </a:lnTo>
                  <a:lnTo>
                    <a:pt x="201853" y="225107"/>
                  </a:lnTo>
                  <a:lnTo>
                    <a:pt x="209016" y="212699"/>
                  </a:lnTo>
                  <a:close/>
                </a:path>
                <a:path w="474980" h="474980">
                  <a:moveTo>
                    <a:pt x="250240" y="279869"/>
                  </a:moveTo>
                  <a:lnTo>
                    <a:pt x="244449" y="274066"/>
                  </a:lnTo>
                  <a:lnTo>
                    <a:pt x="230136" y="274066"/>
                  </a:lnTo>
                  <a:lnTo>
                    <a:pt x="224332" y="279869"/>
                  </a:lnTo>
                  <a:lnTo>
                    <a:pt x="224332" y="287020"/>
                  </a:lnTo>
                  <a:lnTo>
                    <a:pt x="224332" y="294170"/>
                  </a:lnTo>
                  <a:lnTo>
                    <a:pt x="230136" y="299974"/>
                  </a:lnTo>
                  <a:lnTo>
                    <a:pt x="244449" y="299974"/>
                  </a:lnTo>
                  <a:lnTo>
                    <a:pt x="250240" y="294170"/>
                  </a:lnTo>
                  <a:lnTo>
                    <a:pt x="250240" y="279869"/>
                  </a:lnTo>
                  <a:close/>
                </a:path>
                <a:path w="474980" h="474980">
                  <a:moveTo>
                    <a:pt x="250240" y="180416"/>
                  </a:moveTo>
                  <a:lnTo>
                    <a:pt x="244436" y="174612"/>
                  </a:lnTo>
                  <a:lnTo>
                    <a:pt x="230124" y="174612"/>
                  </a:lnTo>
                  <a:lnTo>
                    <a:pt x="224332" y="180416"/>
                  </a:lnTo>
                  <a:lnTo>
                    <a:pt x="224332" y="194716"/>
                  </a:lnTo>
                  <a:lnTo>
                    <a:pt x="230124" y="200520"/>
                  </a:lnTo>
                  <a:lnTo>
                    <a:pt x="244436" y="200520"/>
                  </a:lnTo>
                  <a:lnTo>
                    <a:pt x="250240" y="194716"/>
                  </a:lnTo>
                  <a:lnTo>
                    <a:pt x="250240" y="187566"/>
                  </a:lnTo>
                  <a:lnTo>
                    <a:pt x="250240" y="180416"/>
                  </a:lnTo>
                  <a:close/>
                </a:path>
                <a:path w="474980" h="474980">
                  <a:moveTo>
                    <a:pt x="260832" y="356171"/>
                  </a:moveTo>
                  <a:lnTo>
                    <a:pt x="258991" y="347002"/>
                  </a:lnTo>
                  <a:lnTo>
                    <a:pt x="253936" y="339521"/>
                  </a:lnTo>
                  <a:lnTo>
                    <a:pt x="246456" y="334479"/>
                  </a:lnTo>
                  <a:lnTo>
                    <a:pt x="237274" y="332625"/>
                  </a:lnTo>
                  <a:lnTo>
                    <a:pt x="228117" y="334479"/>
                  </a:lnTo>
                  <a:lnTo>
                    <a:pt x="220624" y="339521"/>
                  </a:lnTo>
                  <a:lnTo>
                    <a:pt x="215582" y="347002"/>
                  </a:lnTo>
                  <a:lnTo>
                    <a:pt x="213728" y="356171"/>
                  </a:lnTo>
                  <a:lnTo>
                    <a:pt x="215582" y="365340"/>
                  </a:lnTo>
                  <a:lnTo>
                    <a:pt x="220624" y="372833"/>
                  </a:lnTo>
                  <a:lnTo>
                    <a:pt x="228117" y="377875"/>
                  </a:lnTo>
                  <a:lnTo>
                    <a:pt x="237274" y="379717"/>
                  </a:lnTo>
                  <a:lnTo>
                    <a:pt x="246456" y="377875"/>
                  </a:lnTo>
                  <a:lnTo>
                    <a:pt x="253936" y="372833"/>
                  </a:lnTo>
                  <a:lnTo>
                    <a:pt x="258991" y="365340"/>
                  </a:lnTo>
                  <a:lnTo>
                    <a:pt x="260832" y="356171"/>
                  </a:lnTo>
                  <a:close/>
                </a:path>
                <a:path w="474980" h="474980">
                  <a:moveTo>
                    <a:pt x="260845" y="118402"/>
                  </a:moveTo>
                  <a:lnTo>
                    <a:pt x="258991" y="109245"/>
                  </a:lnTo>
                  <a:lnTo>
                    <a:pt x="253936" y="101752"/>
                  </a:lnTo>
                  <a:lnTo>
                    <a:pt x="246456" y="96710"/>
                  </a:lnTo>
                  <a:lnTo>
                    <a:pt x="237286" y="94856"/>
                  </a:lnTo>
                  <a:lnTo>
                    <a:pt x="228117" y="96710"/>
                  </a:lnTo>
                  <a:lnTo>
                    <a:pt x="220637" y="101752"/>
                  </a:lnTo>
                  <a:lnTo>
                    <a:pt x="215582" y="109245"/>
                  </a:lnTo>
                  <a:lnTo>
                    <a:pt x="213728" y="118402"/>
                  </a:lnTo>
                  <a:lnTo>
                    <a:pt x="215582" y="127584"/>
                  </a:lnTo>
                  <a:lnTo>
                    <a:pt x="220637" y="135064"/>
                  </a:lnTo>
                  <a:lnTo>
                    <a:pt x="228117" y="140119"/>
                  </a:lnTo>
                  <a:lnTo>
                    <a:pt x="237286" y="141960"/>
                  </a:lnTo>
                  <a:lnTo>
                    <a:pt x="246456" y="140119"/>
                  </a:lnTo>
                  <a:lnTo>
                    <a:pt x="253936" y="135064"/>
                  </a:lnTo>
                  <a:lnTo>
                    <a:pt x="258991" y="127584"/>
                  </a:lnTo>
                  <a:lnTo>
                    <a:pt x="260845" y="118402"/>
                  </a:lnTo>
                  <a:close/>
                </a:path>
                <a:path w="474980" h="474980">
                  <a:moveTo>
                    <a:pt x="268693" y="443166"/>
                  </a:moveTo>
                  <a:lnTo>
                    <a:pt x="266230" y="430936"/>
                  </a:lnTo>
                  <a:lnTo>
                    <a:pt x="259499" y="420954"/>
                  </a:lnTo>
                  <a:lnTo>
                    <a:pt x="249516" y="414223"/>
                  </a:lnTo>
                  <a:lnTo>
                    <a:pt x="237286" y="411746"/>
                  </a:lnTo>
                  <a:lnTo>
                    <a:pt x="225069" y="414223"/>
                  </a:lnTo>
                  <a:lnTo>
                    <a:pt x="215074" y="420954"/>
                  </a:lnTo>
                  <a:lnTo>
                    <a:pt x="208343" y="430936"/>
                  </a:lnTo>
                  <a:lnTo>
                    <a:pt x="205879" y="443166"/>
                  </a:lnTo>
                  <a:lnTo>
                    <a:pt x="208343" y="455396"/>
                  </a:lnTo>
                  <a:lnTo>
                    <a:pt x="215074" y="465378"/>
                  </a:lnTo>
                  <a:lnTo>
                    <a:pt x="225069" y="472109"/>
                  </a:lnTo>
                  <a:lnTo>
                    <a:pt x="237286" y="474573"/>
                  </a:lnTo>
                  <a:lnTo>
                    <a:pt x="249516" y="472109"/>
                  </a:lnTo>
                  <a:lnTo>
                    <a:pt x="259499" y="465378"/>
                  </a:lnTo>
                  <a:lnTo>
                    <a:pt x="266230" y="455396"/>
                  </a:lnTo>
                  <a:lnTo>
                    <a:pt x="268693" y="443166"/>
                  </a:lnTo>
                  <a:close/>
                </a:path>
                <a:path w="474980" h="474980">
                  <a:moveTo>
                    <a:pt x="268693" y="31419"/>
                  </a:moveTo>
                  <a:lnTo>
                    <a:pt x="266230" y="19189"/>
                  </a:lnTo>
                  <a:lnTo>
                    <a:pt x="259486" y="9207"/>
                  </a:lnTo>
                  <a:lnTo>
                    <a:pt x="249504" y="2476"/>
                  </a:lnTo>
                  <a:lnTo>
                    <a:pt x="237274" y="0"/>
                  </a:lnTo>
                  <a:lnTo>
                    <a:pt x="225056" y="2476"/>
                  </a:lnTo>
                  <a:lnTo>
                    <a:pt x="215074" y="9207"/>
                  </a:lnTo>
                  <a:lnTo>
                    <a:pt x="208343" y="19189"/>
                  </a:lnTo>
                  <a:lnTo>
                    <a:pt x="205879" y="31419"/>
                  </a:lnTo>
                  <a:lnTo>
                    <a:pt x="208343" y="43649"/>
                  </a:lnTo>
                  <a:lnTo>
                    <a:pt x="215074" y="53632"/>
                  </a:lnTo>
                  <a:lnTo>
                    <a:pt x="225056" y="60363"/>
                  </a:lnTo>
                  <a:lnTo>
                    <a:pt x="237274" y="62826"/>
                  </a:lnTo>
                  <a:lnTo>
                    <a:pt x="249504" y="60363"/>
                  </a:lnTo>
                  <a:lnTo>
                    <a:pt x="259486" y="53632"/>
                  </a:lnTo>
                  <a:lnTo>
                    <a:pt x="266230" y="43649"/>
                  </a:lnTo>
                  <a:lnTo>
                    <a:pt x="268693" y="31419"/>
                  </a:lnTo>
                  <a:close/>
                </a:path>
                <a:path w="474980" h="474980">
                  <a:moveTo>
                    <a:pt x="295148" y="262432"/>
                  </a:moveTo>
                  <a:lnTo>
                    <a:pt x="293027" y="254508"/>
                  </a:lnTo>
                  <a:lnTo>
                    <a:pt x="280631" y="247357"/>
                  </a:lnTo>
                  <a:lnTo>
                    <a:pt x="272707" y="249478"/>
                  </a:lnTo>
                  <a:lnTo>
                    <a:pt x="265544" y="261874"/>
                  </a:lnTo>
                  <a:lnTo>
                    <a:pt x="267677" y="269798"/>
                  </a:lnTo>
                  <a:lnTo>
                    <a:pt x="273875" y="273380"/>
                  </a:lnTo>
                  <a:lnTo>
                    <a:pt x="280073" y="276961"/>
                  </a:lnTo>
                  <a:lnTo>
                    <a:pt x="287985" y="274828"/>
                  </a:lnTo>
                  <a:lnTo>
                    <a:pt x="295148" y="262432"/>
                  </a:lnTo>
                  <a:close/>
                </a:path>
                <a:path w="474980" h="474980">
                  <a:moveTo>
                    <a:pt x="295148" y="212153"/>
                  </a:moveTo>
                  <a:lnTo>
                    <a:pt x="287985" y="199758"/>
                  </a:lnTo>
                  <a:lnTo>
                    <a:pt x="280073" y="197624"/>
                  </a:lnTo>
                  <a:lnTo>
                    <a:pt x="267677" y="204774"/>
                  </a:lnTo>
                  <a:lnTo>
                    <a:pt x="265557" y="212699"/>
                  </a:lnTo>
                  <a:lnTo>
                    <a:pt x="272707" y="225107"/>
                  </a:lnTo>
                  <a:lnTo>
                    <a:pt x="280631" y="227228"/>
                  </a:lnTo>
                  <a:lnTo>
                    <a:pt x="286829" y="223647"/>
                  </a:lnTo>
                  <a:lnTo>
                    <a:pt x="293027" y="220065"/>
                  </a:lnTo>
                  <a:lnTo>
                    <a:pt x="295148" y="212153"/>
                  </a:lnTo>
                  <a:close/>
                </a:path>
                <a:path w="474980" h="474980">
                  <a:moveTo>
                    <a:pt x="344893" y="153225"/>
                  </a:moveTo>
                  <a:lnTo>
                    <a:pt x="343179" y="144360"/>
                  </a:lnTo>
                  <a:lnTo>
                    <a:pt x="338010" y="136575"/>
                  </a:lnTo>
                  <a:lnTo>
                    <a:pt x="330212" y="131394"/>
                  </a:lnTo>
                  <a:lnTo>
                    <a:pt x="321348" y="129667"/>
                  </a:lnTo>
                  <a:lnTo>
                    <a:pt x="312483" y="131394"/>
                  </a:lnTo>
                  <a:lnTo>
                    <a:pt x="304698" y="136575"/>
                  </a:lnTo>
                  <a:lnTo>
                    <a:pt x="299516" y="144360"/>
                  </a:lnTo>
                  <a:lnTo>
                    <a:pt x="297789" y="153225"/>
                  </a:lnTo>
                  <a:lnTo>
                    <a:pt x="299516" y="162090"/>
                  </a:lnTo>
                  <a:lnTo>
                    <a:pt x="304698" y="169887"/>
                  </a:lnTo>
                  <a:lnTo>
                    <a:pt x="312483" y="175056"/>
                  </a:lnTo>
                  <a:lnTo>
                    <a:pt x="321348" y="176784"/>
                  </a:lnTo>
                  <a:lnTo>
                    <a:pt x="330212" y="175056"/>
                  </a:lnTo>
                  <a:lnTo>
                    <a:pt x="338010" y="169887"/>
                  </a:lnTo>
                  <a:lnTo>
                    <a:pt x="343179" y="162090"/>
                  </a:lnTo>
                  <a:lnTo>
                    <a:pt x="344893" y="153225"/>
                  </a:lnTo>
                  <a:close/>
                </a:path>
                <a:path w="474980" h="474980">
                  <a:moveTo>
                    <a:pt x="344906" y="321348"/>
                  </a:moveTo>
                  <a:lnTo>
                    <a:pt x="343179" y="312496"/>
                  </a:lnTo>
                  <a:lnTo>
                    <a:pt x="337997" y="304698"/>
                  </a:lnTo>
                  <a:lnTo>
                    <a:pt x="330212" y="299529"/>
                  </a:lnTo>
                  <a:lnTo>
                    <a:pt x="321348" y="297802"/>
                  </a:lnTo>
                  <a:lnTo>
                    <a:pt x="312483" y="299529"/>
                  </a:lnTo>
                  <a:lnTo>
                    <a:pt x="304698" y="304698"/>
                  </a:lnTo>
                  <a:lnTo>
                    <a:pt x="299516" y="312496"/>
                  </a:lnTo>
                  <a:lnTo>
                    <a:pt x="297802" y="321348"/>
                  </a:lnTo>
                  <a:lnTo>
                    <a:pt x="299516" y="330212"/>
                  </a:lnTo>
                  <a:lnTo>
                    <a:pt x="304698" y="338010"/>
                  </a:lnTo>
                  <a:lnTo>
                    <a:pt x="312483" y="343179"/>
                  </a:lnTo>
                  <a:lnTo>
                    <a:pt x="321348" y="344906"/>
                  </a:lnTo>
                  <a:lnTo>
                    <a:pt x="330212" y="343179"/>
                  </a:lnTo>
                  <a:lnTo>
                    <a:pt x="337997" y="338010"/>
                  </a:lnTo>
                  <a:lnTo>
                    <a:pt x="343179" y="330212"/>
                  </a:lnTo>
                  <a:lnTo>
                    <a:pt x="344906" y="321348"/>
                  </a:lnTo>
                  <a:close/>
                </a:path>
                <a:path w="474980" h="474980">
                  <a:moveTo>
                    <a:pt x="371398" y="411695"/>
                  </a:moveTo>
                  <a:lnTo>
                    <a:pt x="367423" y="399872"/>
                  </a:lnTo>
                  <a:lnTo>
                    <a:pt x="359168" y="390525"/>
                  </a:lnTo>
                  <a:lnTo>
                    <a:pt x="348348" y="385241"/>
                  </a:lnTo>
                  <a:lnTo>
                    <a:pt x="336346" y="384403"/>
                  </a:lnTo>
                  <a:lnTo>
                    <a:pt x="324523" y="388391"/>
                  </a:lnTo>
                  <a:lnTo>
                    <a:pt x="315163" y="396633"/>
                  </a:lnTo>
                  <a:lnTo>
                    <a:pt x="309880" y="407454"/>
                  </a:lnTo>
                  <a:lnTo>
                    <a:pt x="309054" y="419468"/>
                  </a:lnTo>
                  <a:lnTo>
                    <a:pt x="313016" y="431292"/>
                  </a:lnTo>
                  <a:lnTo>
                    <a:pt x="321271" y="440639"/>
                  </a:lnTo>
                  <a:lnTo>
                    <a:pt x="332092" y="445922"/>
                  </a:lnTo>
                  <a:lnTo>
                    <a:pt x="344106" y="446760"/>
                  </a:lnTo>
                  <a:lnTo>
                    <a:pt x="355917" y="442785"/>
                  </a:lnTo>
                  <a:lnTo>
                    <a:pt x="365277" y="434530"/>
                  </a:lnTo>
                  <a:lnTo>
                    <a:pt x="370560" y="423710"/>
                  </a:lnTo>
                  <a:lnTo>
                    <a:pt x="371398" y="411695"/>
                  </a:lnTo>
                  <a:close/>
                </a:path>
                <a:path w="474980" h="474980">
                  <a:moveTo>
                    <a:pt x="371398" y="62877"/>
                  </a:moveTo>
                  <a:lnTo>
                    <a:pt x="370560" y="50863"/>
                  </a:lnTo>
                  <a:lnTo>
                    <a:pt x="365277" y="40055"/>
                  </a:lnTo>
                  <a:lnTo>
                    <a:pt x="355930" y="31800"/>
                  </a:lnTo>
                  <a:lnTo>
                    <a:pt x="344106" y="27825"/>
                  </a:lnTo>
                  <a:lnTo>
                    <a:pt x="332092" y="28663"/>
                  </a:lnTo>
                  <a:lnTo>
                    <a:pt x="321271" y="33934"/>
                  </a:lnTo>
                  <a:lnTo>
                    <a:pt x="313029" y="43294"/>
                  </a:lnTo>
                  <a:lnTo>
                    <a:pt x="309054" y="55118"/>
                  </a:lnTo>
                  <a:lnTo>
                    <a:pt x="309892" y="67132"/>
                  </a:lnTo>
                  <a:lnTo>
                    <a:pt x="315163" y="77952"/>
                  </a:lnTo>
                  <a:lnTo>
                    <a:pt x="324523" y="86194"/>
                  </a:lnTo>
                  <a:lnTo>
                    <a:pt x="336346" y="90170"/>
                  </a:lnTo>
                  <a:lnTo>
                    <a:pt x="348348" y="89331"/>
                  </a:lnTo>
                  <a:lnTo>
                    <a:pt x="359168" y="84061"/>
                  </a:lnTo>
                  <a:lnTo>
                    <a:pt x="367423" y="74701"/>
                  </a:lnTo>
                  <a:lnTo>
                    <a:pt x="371398" y="62877"/>
                  </a:lnTo>
                  <a:close/>
                </a:path>
                <a:path w="474980" h="474980">
                  <a:moveTo>
                    <a:pt x="379717" y="237286"/>
                  </a:moveTo>
                  <a:lnTo>
                    <a:pt x="377863" y="228117"/>
                  </a:lnTo>
                  <a:lnTo>
                    <a:pt x="372821" y="220637"/>
                  </a:lnTo>
                  <a:lnTo>
                    <a:pt x="365340" y="215582"/>
                  </a:lnTo>
                  <a:lnTo>
                    <a:pt x="356171" y="213741"/>
                  </a:lnTo>
                  <a:lnTo>
                    <a:pt x="347002" y="215582"/>
                  </a:lnTo>
                  <a:lnTo>
                    <a:pt x="339509" y="220637"/>
                  </a:lnTo>
                  <a:lnTo>
                    <a:pt x="334467" y="228117"/>
                  </a:lnTo>
                  <a:lnTo>
                    <a:pt x="332625" y="237286"/>
                  </a:lnTo>
                  <a:lnTo>
                    <a:pt x="334467" y="246456"/>
                  </a:lnTo>
                  <a:lnTo>
                    <a:pt x="339509" y="253949"/>
                  </a:lnTo>
                  <a:lnTo>
                    <a:pt x="347002" y="258991"/>
                  </a:lnTo>
                  <a:lnTo>
                    <a:pt x="356171" y="260845"/>
                  </a:lnTo>
                  <a:lnTo>
                    <a:pt x="365340" y="258991"/>
                  </a:lnTo>
                  <a:lnTo>
                    <a:pt x="372821" y="253949"/>
                  </a:lnTo>
                  <a:lnTo>
                    <a:pt x="377863" y="246456"/>
                  </a:lnTo>
                  <a:lnTo>
                    <a:pt x="379717" y="237286"/>
                  </a:lnTo>
                  <a:close/>
                </a:path>
                <a:path w="474980" h="474980">
                  <a:moveTo>
                    <a:pt x="446747" y="344106"/>
                  </a:moveTo>
                  <a:lnTo>
                    <a:pt x="445909" y="332092"/>
                  </a:lnTo>
                  <a:lnTo>
                    <a:pt x="440639" y="321284"/>
                  </a:lnTo>
                  <a:lnTo>
                    <a:pt x="431292" y="313029"/>
                  </a:lnTo>
                  <a:lnTo>
                    <a:pt x="419468" y="309054"/>
                  </a:lnTo>
                  <a:lnTo>
                    <a:pt x="407454" y="309892"/>
                  </a:lnTo>
                  <a:lnTo>
                    <a:pt x="396621" y="315175"/>
                  </a:lnTo>
                  <a:lnTo>
                    <a:pt x="388378" y="324523"/>
                  </a:lnTo>
                  <a:lnTo>
                    <a:pt x="384403" y="336346"/>
                  </a:lnTo>
                  <a:lnTo>
                    <a:pt x="385241" y="348361"/>
                  </a:lnTo>
                  <a:lnTo>
                    <a:pt x="390525" y="359181"/>
                  </a:lnTo>
                  <a:lnTo>
                    <a:pt x="399872" y="367423"/>
                  </a:lnTo>
                  <a:lnTo>
                    <a:pt x="411695" y="371398"/>
                  </a:lnTo>
                  <a:lnTo>
                    <a:pt x="423710" y="370560"/>
                  </a:lnTo>
                  <a:lnTo>
                    <a:pt x="434530" y="365290"/>
                  </a:lnTo>
                  <a:lnTo>
                    <a:pt x="442772" y="355930"/>
                  </a:lnTo>
                  <a:lnTo>
                    <a:pt x="446747" y="344106"/>
                  </a:lnTo>
                  <a:close/>
                </a:path>
                <a:path w="474980" h="474980">
                  <a:moveTo>
                    <a:pt x="446747" y="130467"/>
                  </a:moveTo>
                  <a:lnTo>
                    <a:pt x="442772" y="118656"/>
                  </a:lnTo>
                  <a:lnTo>
                    <a:pt x="434530" y="109296"/>
                  </a:lnTo>
                  <a:lnTo>
                    <a:pt x="423710" y="104025"/>
                  </a:lnTo>
                  <a:lnTo>
                    <a:pt x="411695" y="103187"/>
                  </a:lnTo>
                  <a:lnTo>
                    <a:pt x="399872" y="107162"/>
                  </a:lnTo>
                  <a:lnTo>
                    <a:pt x="390525" y="115404"/>
                  </a:lnTo>
                  <a:lnTo>
                    <a:pt x="385241" y="126225"/>
                  </a:lnTo>
                  <a:lnTo>
                    <a:pt x="384403" y="138239"/>
                  </a:lnTo>
                  <a:lnTo>
                    <a:pt x="388378" y="150050"/>
                  </a:lnTo>
                  <a:lnTo>
                    <a:pt x="396633" y="159410"/>
                  </a:lnTo>
                  <a:lnTo>
                    <a:pt x="407454" y="164693"/>
                  </a:lnTo>
                  <a:lnTo>
                    <a:pt x="419455" y="165531"/>
                  </a:lnTo>
                  <a:lnTo>
                    <a:pt x="431279" y="161556"/>
                  </a:lnTo>
                  <a:lnTo>
                    <a:pt x="440639" y="153301"/>
                  </a:lnTo>
                  <a:lnTo>
                    <a:pt x="445909" y="142481"/>
                  </a:lnTo>
                  <a:lnTo>
                    <a:pt x="446747" y="130467"/>
                  </a:lnTo>
                  <a:close/>
                </a:path>
                <a:path w="474980" h="474980">
                  <a:moveTo>
                    <a:pt x="474573" y="237286"/>
                  </a:moveTo>
                  <a:lnTo>
                    <a:pt x="472109" y="225069"/>
                  </a:lnTo>
                  <a:lnTo>
                    <a:pt x="465366" y="215087"/>
                  </a:lnTo>
                  <a:lnTo>
                    <a:pt x="455383" y="208356"/>
                  </a:lnTo>
                  <a:lnTo>
                    <a:pt x="443153" y="205879"/>
                  </a:lnTo>
                  <a:lnTo>
                    <a:pt x="430936" y="208356"/>
                  </a:lnTo>
                  <a:lnTo>
                    <a:pt x="420941" y="215087"/>
                  </a:lnTo>
                  <a:lnTo>
                    <a:pt x="414210" y="225069"/>
                  </a:lnTo>
                  <a:lnTo>
                    <a:pt x="411746" y="237286"/>
                  </a:lnTo>
                  <a:lnTo>
                    <a:pt x="414210" y="249516"/>
                  </a:lnTo>
                  <a:lnTo>
                    <a:pt x="420941" y="259499"/>
                  </a:lnTo>
                  <a:lnTo>
                    <a:pt x="430936" y="266230"/>
                  </a:lnTo>
                  <a:lnTo>
                    <a:pt x="443153" y="268693"/>
                  </a:lnTo>
                  <a:lnTo>
                    <a:pt x="455383" y="266230"/>
                  </a:lnTo>
                  <a:lnTo>
                    <a:pt x="465366" y="259499"/>
                  </a:lnTo>
                  <a:lnTo>
                    <a:pt x="472109" y="249516"/>
                  </a:lnTo>
                  <a:lnTo>
                    <a:pt x="474573" y="23728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82A69B8-8BA3-E9DC-7A9D-FA14853D368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4532EF3-B6F0-B76B-9CFE-47CDEDAE26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1430340"/>
            <a:ext cx="5310188" cy="2720388"/>
          </a:xfrm>
        </p:spPr>
        <p:txBody>
          <a:bodyPr/>
          <a:lstStyle>
            <a:lvl1pPr>
              <a:defRPr sz="4800" spc="-17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title 3 </a:t>
            </a:r>
            <a:br>
              <a:rPr lang="en-GB" dirty="0"/>
            </a:br>
            <a:r>
              <a:rPr lang="en-GB" dirty="0"/>
              <a:t>that can break over three lines if required</a:t>
            </a:r>
            <a:br>
              <a:rPr lang="en-GB" dirty="0"/>
            </a:br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ACB6CFB-017C-07CB-C76D-D9162BE65281}"/>
              </a:ext>
            </a:extLst>
          </p:cNvPr>
          <p:cNvGrpSpPr/>
          <p:nvPr userDrawn="1"/>
        </p:nvGrpSpPr>
        <p:grpSpPr>
          <a:xfrm>
            <a:off x="120673" y="601896"/>
            <a:ext cx="11959457" cy="60193"/>
            <a:chOff x="120673" y="601896"/>
            <a:chExt cx="11959457" cy="60193"/>
          </a:xfrm>
          <a:solidFill>
            <a:schemeClr val="bg1"/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4D478FC-C1D6-0DE6-37C6-AA33FAD9B03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20673" y="601896"/>
              <a:ext cx="60193" cy="6019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BD0C1D91-FFA1-5FDB-CEB8-B0B02CFC7AA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2019937" y="601896"/>
              <a:ext cx="60193" cy="6019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object 3">
            <a:extLst>
              <a:ext uri="{FF2B5EF4-FFF2-40B4-BE49-F238E27FC236}">
                <a16:creationId xmlns:a16="http://schemas.microsoft.com/office/drawing/2014/main" id="{C5EF4511-BC4F-0983-B1FD-B1C40AF754A9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58531630-32B9-1621-E0BF-AB57475FA4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2759" y="795828"/>
            <a:ext cx="5310188" cy="310352"/>
          </a:xfrm>
        </p:spPr>
        <p:txBody>
          <a:bodyPr/>
          <a:lstStyle>
            <a:lvl1pPr>
              <a:defRPr sz="2000" b="1" spc="-20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37" name="Footer Placeholder 36">
            <a:extLst>
              <a:ext uri="{FF2B5EF4-FFF2-40B4-BE49-F238E27FC236}">
                <a16:creationId xmlns:a16="http://schemas.microsoft.com/office/drawing/2014/main" id="{9A87186C-6BB8-7F54-1DBF-FCB960A8502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2" name="Text Placeholder 42">
            <a:extLst>
              <a:ext uri="{FF2B5EF4-FFF2-40B4-BE49-F238E27FC236}">
                <a16:creationId xmlns:a16="http://schemas.microsoft.com/office/drawing/2014/main" id="{7268F453-5DD7-4B1B-D9E2-E8A983EBC9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2443" y="1442171"/>
            <a:ext cx="4248143" cy="986701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400" spc="-8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 sz="1800" spc="-40" baseline="0">
                <a:solidFill>
                  <a:schemeClr val="bg1"/>
                </a:solidFill>
              </a:defRPr>
            </a:lvl2pPr>
            <a:lvl3pPr>
              <a:lnSpc>
                <a:spcPct val="90000"/>
              </a:lnSpc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Presentation subtitle goes here over two lines if required. 24pt. </a:t>
            </a:r>
          </a:p>
        </p:txBody>
      </p:sp>
      <p:sp>
        <p:nvSpPr>
          <p:cNvPr id="3" name="object 20"/>
          <p:cNvSpPr/>
          <p:nvPr userDrawn="1"/>
        </p:nvSpPr>
        <p:spPr>
          <a:xfrm>
            <a:off x="6095999" y="723849"/>
            <a:ext cx="45719" cy="5358542"/>
          </a:xfrm>
          <a:custGeom>
            <a:avLst/>
            <a:gdLst/>
            <a:ahLst/>
            <a:cxnLst/>
            <a:rect l="l" t="t" r="r" b="b"/>
            <a:pathLst>
              <a:path h="9801225">
                <a:moveTo>
                  <a:pt x="0" y="0"/>
                </a:moveTo>
                <a:lnTo>
                  <a:pt x="0" y="9800748"/>
                </a:lnTo>
              </a:path>
            </a:pathLst>
          </a:custGeom>
          <a:ln w="10470">
            <a:solidFill>
              <a:srgbClr val="D5EAE6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grpSp>
        <p:nvGrpSpPr>
          <p:cNvPr id="5" name="object 14">
            <a:extLst>
              <a:ext uri="{FF2B5EF4-FFF2-40B4-BE49-F238E27FC236}">
                <a16:creationId xmlns:a16="http://schemas.microsoft.com/office/drawing/2014/main" id="{360B8ECF-9133-C99E-C5A9-E2E52B1C4435}"/>
              </a:ext>
            </a:extLst>
          </p:cNvPr>
          <p:cNvGrpSpPr/>
          <p:nvPr userDrawn="1"/>
        </p:nvGrpSpPr>
        <p:grpSpPr>
          <a:xfrm>
            <a:off x="6438981" y="1217676"/>
            <a:ext cx="224493" cy="224493"/>
            <a:chOff x="10679834" y="2116859"/>
            <a:chExt cx="370205" cy="370205"/>
          </a:xfrm>
        </p:grpSpPr>
        <p:sp>
          <p:nvSpPr>
            <p:cNvPr id="6" name="object 15">
              <a:extLst>
                <a:ext uri="{FF2B5EF4-FFF2-40B4-BE49-F238E27FC236}">
                  <a16:creationId xmlns:a16="http://schemas.microsoft.com/office/drawing/2014/main" id="{62AEEE1B-D552-0C83-11B2-961F25033E89}"/>
                </a:ext>
              </a:extLst>
            </p:cNvPr>
            <p:cNvSpPr/>
            <p:nvPr/>
          </p:nvSpPr>
          <p:spPr>
            <a:xfrm>
              <a:off x="10686949" y="2116862"/>
              <a:ext cx="0" cy="370205"/>
            </a:xfrm>
            <a:custGeom>
              <a:avLst/>
              <a:gdLst/>
              <a:ahLst/>
              <a:cxnLst/>
              <a:rect l="l" t="t" r="r" b="b"/>
              <a:pathLst>
                <a:path h="370205">
                  <a:moveTo>
                    <a:pt x="0" y="0"/>
                  </a:moveTo>
                  <a:lnTo>
                    <a:pt x="0" y="369842"/>
                  </a:lnTo>
                </a:path>
              </a:pathLst>
            </a:custGeom>
            <a:ln w="142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16">
              <a:extLst>
                <a:ext uri="{FF2B5EF4-FFF2-40B4-BE49-F238E27FC236}">
                  <a16:creationId xmlns:a16="http://schemas.microsoft.com/office/drawing/2014/main" id="{06EB6859-C8FF-37AA-B2E2-A7F59C880C2A}"/>
                </a:ext>
              </a:extLst>
            </p:cNvPr>
            <p:cNvSpPr/>
            <p:nvPr/>
          </p:nvSpPr>
          <p:spPr>
            <a:xfrm>
              <a:off x="10679838" y="2123974"/>
              <a:ext cx="370205" cy="0"/>
            </a:xfrm>
            <a:custGeom>
              <a:avLst/>
              <a:gdLst/>
              <a:ahLst/>
              <a:cxnLst/>
              <a:rect l="l" t="t" r="r" b="b"/>
              <a:pathLst>
                <a:path w="370204">
                  <a:moveTo>
                    <a:pt x="0" y="0"/>
                  </a:moveTo>
                  <a:lnTo>
                    <a:pt x="369842" y="0"/>
                  </a:lnTo>
                </a:path>
              </a:pathLst>
            </a:custGeom>
            <a:ln w="142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8" name="object 17">
            <a:extLst>
              <a:ext uri="{FF2B5EF4-FFF2-40B4-BE49-F238E27FC236}">
                <a16:creationId xmlns:a16="http://schemas.microsoft.com/office/drawing/2014/main" id="{AC44FE70-ED21-09C6-2FFA-81933275004B}"/>
              </a:ext>
            </a:extLst>
          </p:cNvPr>
          <p:cNvGrpSpPr/>
          <p:nvPr userDrawn="1"/>
        </p:nvGrpSpPr>
        <p:grpSpPr>
          <a:xfrm>
            <a:off x="11198076" y="2448338"/>
            <a:ext cx="224493" cy="224493"/>
            <a:chOff x="18621210" y="4239587"/>
            <a:chExt cx="370205" cy="370205"/>
          </a:xfrm>
        </p:grpSpPr>
        <p:sp>
          <p:nvSpPr>
            <p:cNvPr id="9" name="object 18">
              <a:extLst>
                <a:ext uri="{FF2B5EF4-FFF2-40B4-BE49-F238E27FC236}">
                  <a16:creationId xmlns:a16="http://schemas.microsoft.com/office/drawing/2014/main" id="{46C5D13F-6067-FA6D-7FCF-A0847D668019}"/>
                </a:ext>
              </a:extLst>
            </p:cNvPr>
            <p:cNvSpPr/>
            <p:nvPr/>
          </p:nvSpPr>
          <p:spPr>
            <a:xfrm>
              <a:off x="18983942" y="4239587"/>
              <a:ext cx="0" cy="370205"/>
            </a:xfrm>
            <a:custGeom>
              <a:avLst/>
              <a:gdLst/>
              <a:ahLst/>
              <a:cxnLst/>
              <a:rect l="l" t="t" r="r" b="b"/>
              <a:pathLst>
                <a:path h="370204">
                  <a:moveTo>
                    <a:pt x="0" y="369842"/>
                  </a:moveTo>
                  <a:lnTo>
                    <a:pt x="0" y="0"/>
                  </a:lnTo>
                </a:path>
              </a:pathLst>
            </a:custGeom>
            <a:ln w="142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19">
              <a:extLst>
                <a:ext uri="{FF2B5EF4-FFF2-40B4-BE49-F238E27FC236}">
                  <a16:creationId xmlns:a16="http://schemas.microsoft.com/office/drawing/2014/main" id="{B08DF403-153B-2B6B-4C00-20CAD3DEB398}"/>
                </a:ext>
              </a:extLst>
            </p:cNvPr>
            <p:cNvSpPr/>
            <p:nvPr/>
          </p:nvSpPr>
          <p:spPr>
            <a:xfrm>
              <a:off x="18621210" y="4602315"/>
              <a:ext cx="370205" cy="0"/>
            </a:xfrm>
            <a:custGeom>
              <a:avLst/>
              <a:gdLst/>
              <a:ahLst/>
              <a:cxnLst/>
              <a:rect l="l" t="t" r="r" b="b"/>
              <a:pathLst>
                <a:path w="370205">
                  <a:moveTo>
                    <a:pt x="369842" y="0"/>
                  </a:moveTo>
                  <a:lnTo>
                    <a:pt x="0" y="0"/>
                  </a:lnTo>
                </a:path>
              </a:pathLst>
            </a:custGeom>
            <a:ln w="142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25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4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text + Key Poi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D6047-A25C-7D70-1F8B-67AEFAF6A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60" y="2095500"/>
            <a:ext cx="4945216" cy="366395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 b="1"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 b="1">
                <a:latin typeface="+mn-lt"/>
              </a:defRPr>
            </a:lvl5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9" y="1168155"/>
            <a:ext cx="7775729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9A0ACD1-FC2E-123C-455F-A17C80C8C79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65130" y="2095500"/>
            <a:ext cx="5584111" cy="3663950"/>
          </a:xfrm>
        </p:spPr>
        <p:txBody>
          <a:bodyPr/>
          <a:lstStyle>
            <a:lvl1pPr marL="263525" indent="0">
              <a:defRPr>
                <a:latin typeface="+mn-lt"/>
              </a:defRPr>
            </a:lvl1pPr>
            <a:lvl2pPr marL="442913" indent="-179388">
              <a:defRPr>
                <a:latin typeface="+mn-lt"/>
              </a:defRPr>
            </a:lvl2pPr>
            <a:lvl3pPr marL="263525" indent="0">
              <a:defRPr>
                <a:latin typeface="+mn-lt"/>
              </a:defRPr>
            </a:lvl3pPr>
            <a:lvl4pPr marL="263525" indent="-263525">
              <a:buSzPct val="100000"/>
              <a:buFont typeface="UKCEH Suisse" panose="020B0504000000000000" pitchFamily="34" charset="-78"/>
              <a:buChar char="•"/>
              <a:defRPr>
                <a:latin typeface="+mn-lt"/>
              </a:defRPr>
            </a:lvl4pPr>
            <a:lvl5pPr marL="263525" indent="0">
              <a:defRPr b="1">
                <a:latin typeface="+mn-lt"/>
              </a:defRPr>
            </a:lvl5pPr>
            <a:lvl6pPr marL="263525" indent="0">
              <a:defRPr>
                <a:latin typeface="+mn-lt"/>
              </a:defRPr>
            </a:lvl6pPr>
            <a:lvl7pPr marL="263525" indent="0">
              <a:defRPr>
                <a:latin typeface="+mn-lt"/>
              </a:defRPr>
            </a:lvl7pPr>
            <a:lvl8pPr marL="263525" indent="0">
              <a:defRPr>
                <a:latin typeface="+mn-lt"/>
              </a:defRPr>
            </a:lvl8pPr>
            <a:lvl9pPr marL="263525" indent="0">
              <a:defRPr>
                <a:latin typeface="+mn-lt"/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72432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Intro text + Key Point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D6047-A25C-7D70-1F8B-67AEFAF6A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60" y="2095500"/>
            <a:ext cx="4945216" cy="36639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 b="1"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1">
                <a:solidFill>
                  <a:schemeClr val="bg1"/>
                </a:solidFill>
                <a:latin typeface="+mn-lt"/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9" y="1153525"/>
            <a:ext cx="7775729" cy="465103"/>
          </a:xfrm>
        </p:spPr>
        <p:txBody>
          <a:bodyPr/>
          <a:lstStyle>
            <a:lvl1pPr>
              <a:defRPr sz="4000" spc="-110" baseline="0">
                <a:solidFill>
                  <a:schemeClr val="bg1"/>
                </a:solidFill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9A0ACD1-FC2E-123C-455F-A17C80C8C79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65130" y="2095500"/>
            <a:ext cx="5584111" cy="3663950"/>
          </a:xfrm>
        </p:spPr>
        <p:txBody>
          <a:bodyPr/>
          <a:lstStyle>
            <a:lvl1pPr marL="263525" indent="0">
              <a:defRPr>
                <a:solidFill>
                  <a:schemeClr val="bg1"/>
                </a:solidFill>
                <a:latin typeface="+mn-lt"/>
              </a:defRPr>
            </a:lvl1pPr>
            <a:lvl2pPr marL="442913" indent="-179388">
              <a:defRPr>
                <a:solidFill>
                  <a:schemeClr val="bg1"/>
                </a:solidFill>
                <a:latin typeface="+mn-lt"/>
              </a:defRPr>
            </a:lvl2pPr>
            <a:lvl3pPr marL="263525" indent="0">
              <a:defRPr>
                <a:solidFill>
                  <a:schemeClr val="bg1"/>
                </a:solidFill>
                <a:latin typeface="+mn-lt"/>
              </a:defRPr>
            </a:lvl3pPr>
            <a:lvl4pPr marL="263525" indent="-263525">
              <a:buSzPct val="100000"/>
              <a:buFont typeface="UKCEH Suisse" panose="020B0504000000000000" pitchFamily="34" charset="-78"/>
              <a:buChar char="•"/>
              <a:defRPr>
                <a:solidFill>
                  <a:schemeClr val="bg1"/>
                </a:solidFill>
                <a:latin typeface="+mn-lt"/>
              </a:defRPr>
            </a:lvl4pPr>
            <a:lvl5pPr marL="263525" indent="0">
              <a:defRPr b="1">
                <a:solidFill>
                  <a:schemeClr val="bg1"/>
                </a:solidFill>
                <a:latin typeface="+mn-lt"/>
              </a:defRPr>
            </a:lvl5pPr>
            <a:lvl6pPr marL="263525" indent="0">
              <a:defRPr>
                <a:solidFill>
                  <a:schemeClr val="bg1"/>
                </a:solidFill>
                <a:latin typeface="+mn-lt"/>
              </a:defRPr>
            </a:lvl6pPr>
            <a:lvl7pPr marL="263525" indent="0">
              <a:defRPr>
                <a:solidFill>
                  <a:schemeClr val="bg1"/>
                </a:solidFill>
                <a:latin typeface="+mn-lt"/>
              </a:defRPr>
            </a:lvl7pPr>
            <a:lvl8pPr marL="263525" indent="0">
              <a:defRPr>
                <a:solidFill>
                  <a:schemeClr val="bg1"/>
                </a:solidFill>
                <a:latin typeface="+mn-lt"/>
              </a:defRPr>
            </a:lvl8pPr>
            <a:lvl9pPr marL="263525" indent="0">
              <a:defRPr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B1C7523-076C-D32E-9710-7899A9F296B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[ presentation title ]</a:t>
            </a:r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A3F6AD7-838C-AE45-CA60-4023A2202E1E}"/>
              </a:ext>
            </a:extLst>
          </p:cNvPr>
          <p:cNvGrpSpPr/>
          <p:nvPr userDrawn="1"/>
        </p:nvGrpSpPr>
        <p:grpSpPr>
          <a:xfrm>
            <a:off x="143595" y="135785"/>
            <a:ext cx="1089185" cy="288028"/>
            <a:chOff x="143595" y="135785"/>
            <a:chExt cx="1089185" cy="288028"/>
          </a:xfrm>
          <a:solidFill>
            <a:schemeClr val="bg1"/>
          </a:solidFill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00F0D318-D444-A580-8C5A-9D65D1C36559}"/>
                </a:ext>
              </a:extLst>
            </p:cNvPr>
            <p:cNvSpPr/>
            <p:nvPr userDrawn="1"/>
          </p:nvSpPr>
          <p:spPr>
            <a:xfrm>
              <a:off x="478824" y="191457"/>
              <a:ext cx="753956" cy="175204"/>
            </a:xfrm>
            <a:custGeom>
              <a:avLst/>
              <a:gdLst/>
              <a:ahLst/>
              <a:cxnLst/>
              <a:rect l="l" t="t" r="r" b="b"/>
              <a:pathLst>
                <a:path w="1243330" h="288925">
                  <a:moveTo>
                    <a:pt x="39223" y="4994"/>
                  </a:moveTo>
                  <a:lnTo>
                    <a:pt x="0" y="4994"/>
                  </a:lnTo>
                  <a:lnTo>
                    <a:pt x="0" y="170361"/>
                  </a:lnTo>
                  <a:lnTo>
                    <a:pt x="6495" y="225537"/>
                  </a:lnTo>
                  <a:lnTo>
                    <a:pt x="26582" y="262179"/>
                  </a:lnTo>
                  <a:lnTo>
                    <a:pt x="61163" y="282523"/>
                  </a:lnTo>
                  <a:lnTo>
                    <a:pt x="111137" y="288807"/>
                  </a:lnTo>
                  <a:lnTo>
                    <a:pt x="162919" y="281285"/>
                  </a:lnTo>
                  <a:lnTo>
                    <a:pt x="197719" y="258621"/>
                  </a:lnTo>
                  <a:lnTo>
                    <a:pt x="199605" y="254966"/>
                  </a:lnTo>
                  <a:lnTo>
                    <a:pt x="111137" y="254966"/>
                  </a:lnTo>
                  <a:lnTo>
                    <a:pt x="77840" y="250140"/>
                  </a:lnTo>
                  <a:lnTo>
                    <a:pt x="55571" y="235401"/>
                  </a:lnTo>
                  <a:lnTo>
                    <a:pt x="43106" y="210350"/>
                  </a:lnTo>
                  <a:lnTo>
                    <a:pt x="39223" y="174591"/>
                  </a:lnTo>
                  <a:lnTo>
                    <a:pt x="39223" y="4994"/>
                  </a:lnTo>
                  <a:close/>
                </a:path>
                <a:path w="1243330" h="288925">
                  <a:moveTo>
                    <a:pt x="223438" y="4994"/>
                  </a:moveTo>
                  <a:lnTo>
                    <a:pt x="184214" y="4994"/>
                  </a:lnTo>
                  <a:lnTo>
                    <a:pt x="184214" y="170361"/>
                  </a:lnTo>
                  <a:lnTo>
                    <a:pt x="180314" y="206781"/>
                  </a:lnTo>
                  <a:lnTo>
                    <a:pt x="167725" y="233286"/>
                  </a:lnTo>
                  <a:lnTo>
                    <a:pt x="145111" y="249479"/>
                  </a:lnTo>
                  <a:lnTo>
                    <a:pt x="111137" y="254966"/>
                  </a:lnTo>
                  <a:lnTo>
                    <a:pt x="199605" y="254966"/>
                  </a:lnTo>
                  <a:lnTo>
                    <a:pt x="217302" y="220669"/>
                  </a:lnTo>
                  <a:lnTo>
                    <a:pt x="223438" y="167282"/>
                  </a:lnTo>
                  <a:lnTo>
                    <a:pt x="223438" y="4994"/>
                  </a:lnTo>
                  <a:close/>
                </a:path>
                <a:path w="1243330" h="288925">
                  <a:moveTo>
                    <a:pt x="313037" y="4994"/>
                  </a:moveTo>
                  <a:lnTo>
                    <a:pt x="273813" y="4994"/>
                  </a:lnTo>
                  <a:lnTo>
                    <a:pt x="273813" y="283802"/>
                  </a:lnTo>
                  <a:lnTo>
                    <a:pt x="313037" y="283802"/>
                  </a:lnTo>
                  <a:lnTo>
                    <a:pt x="313037" y="196130"/>
                  </a:lnTo>
                  <a:lnTo>
                    <a:pt x="356879" y="147670"/>
                  </a:lnTo>
                  <a:lnTo>
                    <a:pt x="403714" y="147670"/>
                  </a:lnTo>
                  <a:lnTo>
                    <a:pt x="402092" y="145367"/>
                  </a:lnTo>
                  <a:lnTo>
                    <a:pt x="313037" y="145367"/>
                  </a:lnTo>
                  <a:lnTo>
                    <a:pt x="313037" y="4994"/>
                  </a:lnTo>
                  <a:close/>
                </a:path>
                <a:path w="1243330" h="288925">
                  <a:moveTo>
                    <a:pt x="403714" y="147670"/>
                  </a:moveTo>
                  <a:lnTo>
                    <a:pt x="356879" y="147670"/>
                  </a:lnTo>
                  <a:lnTo>
                    <a:pt x="452635" y="283802"/>
                  </a:lnTo>
                  <a:lnTo>
                    <a:pt x="499555" y="283802"/>
                  </a:lnTo>
                  <a:lnTo>
                    <a:pt x="403714" y="147670"/>
                  </a:lnTo>
                  <a:close/>
                </a:path>
                <a:path w="1243330" h="288925">
                  <a:moveTo>
                    <a:pt x="487639" y="4994"/>
                  </a:moveTo>
                  <a:lnTo>
                    <a:pt x="438792" y="4994"/>
                  </a:lnTo>
                  <a:lnTo>
                    <a:pt x="313037" y="145367"/>
                  </a:lnTo>
                  <a:lnTo>
                    <a:pt x="402092" y="145367"/>
                  </a:lnTo>
                  <a:lnTo>
                    <a:pt x="383412" y="118834"/>
                  </a:lnTo>
                  <a:lnTo>
                    <a:pt x="487639" y="4994"/>
                  </a:lnTo>
                  <a:close/>
                </a:path>
                <a:path w="1243330" h="288925">
                  <a:moveTo>
                    <a:pt x="630692" y="0"/>
                  </a:moveTo>
                  <a:lnTo>
                    <a:pt x="587086" y="6688"/>
                  </a:lnTo>
                  <a:lnTo>
                    <a:pt x="551180" y="25818"/>
                  </a:lnTo>
                  <a:lnTo>
                    <a:pt x="524117" y="55986"/>
                  </a:lnTo>
                  <a:lnTo>
                    <a:pt x="507040" y="95790"/>
                  </a:lnTo>
                  <a:lnTo>
                    <a:pt x="501094" y="143828"/>
                  </a:lnTo>
                  <a:lnTo>
                    <a:pt x="506546" y="191167"/>
                  </a:lnTo>
                  <a:lnTo>
                    <a:pt x="506572" y="191394"/>
                  </a:lnTo>
                  <a:lnTo>
                    <a:pt x="522590" y="231410"/>
                  </a:lnTo>
                  <a:lnTo>
                    <a:pt x="548520" y="262141"/>
                  </a:lnTo>
                  <a:lnTo>
                    <a:pt x="583737" y="281852"/>
                  </a:lnTo>
                  <a:lnTo>
                    <a:pt x="627614" y="288807"/>
                  </a:lnTo>
                  <a:lnTo>
                    <a:pt x="670222" y="282799"/>
                  </a:lnTo>
                  <a:lnTo>
                    <a:pt x="706016" y="264965"/>
                  </a:lnTo>
                  <a:lnTo>
                    <a:pt x="714428" y="255740"/>
                  </a:lnTo>
                  <a:lnTo>
                    <a:pt x="629917" y="255740"/>
                  </a:lnTo>
                  <a:lnTo>
                    <a:pt x="594136" y="248205"/>
                  </a:lnTo>
                  <a:lnTo>
                    <a:pt x="566032" y="226320"/>
                  </a:lnTo>
                  <a:lnTo>
                    <a:pt x="547781" y="191394"/>
                  </a:lnTo>
                  <a:lnTo>
                    <a:pt x="547662" y="191167"/>
                  </a:lnTo>
                  <a:lnTo>
                    <a:pt x="541083" y="143828"/>
                  </a:lnTo>
                  <a:lnTo>
                    <a:pt x="547861" y="96019"/>
                  </a:lnTo>
                  <a:lnTo>
                    <a:pt x="566465" y="61334"/>
                  </a:lnTo>
                  <a:lnTo>
                    <a:pt x="594299" y="40206"/>
                  </a:lnTo>
                  <a:lnTo>
                    <a:pt x="628766" y="33067"/>
                  </a:lnTo>
                  <a:lnTo>
                    <a:pt x="713229" y="33067"/>
                  </a:lnTo>
                  <a:lnTo>
                    <a:pt x="705776" y="24564"/>
                  </a:lnTo>
                  <a:lnTo>
                    <a:pt x="671443" y="6279"/>
                  </a:lnTo>
                  <a:lnTo>
                    <a:pt x="630692" y="0"/>
                  </a:lnTo>
                  <a:close/>
                </a:path>
                <a:path w="1243330" h="288925">
                  <a:moveTo>
                    <a:pt x="748364" y="194978"/>
                  </a:moveTo>
                  <a:lnTo>
                    <a:pt x="710292" y="194978"/>
                  </a:lnTo>
                  <a:lnTo>
                    <a:pt x="700279" y="219557"/>
                  </a:lnTo>
                  <a:lnTo>
                    <a:pt x="683522" y="238768"/>
                  </a:lnTo>
                  <a:lnTo>
                    <a:pt x="660056" y="251275"/>
                  </a:lnTo>
                  <a:lnTo>
                    <a:pt x="629917" y="255740"/>
                  </a:lnTo>
                  <a:lnTo>
                    <a:pt x="714428" y="255740"/>
                  </a:lnTo>
                  <a:lnTo>
                    <a:pt x="732797" y="235595"/>
                  </a:lnTo>
                  <a:lnTo>
                    <a:pt x="748364" y="194978"/>
                  </a:lnTo>
                  <a:close/>
                </a:path>
                <a:path w="1243330" h="288925">
                  <a:moveTo>
                    <a:pt x="713229" y="33067"/>
                  </a:moveTo>
                  <a:lnTo>
                    <a:pt x="628766" y="33067"/>
                  </a:lnTo>
                  <a:lnTo>
                    <a:pt x="658788" y="37640"/>
                  </a:lnTo>
                  <a:lnTo>
                    <a:pt x="682318" y="50325"/>
                  </a:lnTo>
                  <a:lnTo>
                    <a:pt x="699069" y="69572"/>
                  </a:lnTo>
                  <a:lnTo>
                    <a:pt x="708753" y="93829"/>
                  </a:lnTo>
                  <a:lnTo>
                    <a:pt x="746825" y="93829"/>
                  </a:lnTo>
                  <a:lnTo>
                    <a:pt x="731601" y="54024"/>
                  </a:lnTo>
                  <a:lnTo>
                    <a:pt x="713229" y="33067"/>
                  </a:lnTo>
                  <a:close/>
                </a:path>
                <a:path w="1243330" h="288925">
                  <a:moveTo>
                    <a:pt x="975268" y="4994"/>
                  </a:moveTo>
                  <a:lnTo>
                    <a:pt x="786059" y="4994"/>
                  </a:lnTo>
                  <a:lnTo>
                    <a:pt x="786059" y="283802"/>
                  </a:lnTo>
                  <a:lnTo>
                    <a:pt x="975268" y="283802"/>
                  </a:lnTo>
                  <a:lnTo>
                    <a:pt x="975268" y="249971"/>
                  </a:lnTo>
                  <a:lnTo>
                    <a:pt x="825283" y="249971"/>
                  </a:lnTo>
                  <a:lnTo>
                    <a:pt x="825283" y="157283"/>
                  </a:lnTo>
                  <a:lnTo>
                    <a:pt x="966420" y="157283"/>
                  </a:lnTo>
                  <a:lnTo>
                    <a:pt x="966420" y="123441"/>
                  </a:lnTo>
                  <a:lnTo>
                    <a:pt x="825283" y="123441"/>
                  </a:lnTo>
                  <a:lnTo>
                    <a:pt x="825283" y="38836"/>
                  </a:lnTo>
                  <a:lnTo>
                    <a:pt x="975268" y="38836"/>
                  </a:lnTo>
                  <a:lnTo>
                    <a:pt x="975268" y="4994"/>
                  </a:lnTo>
                  <a:close/>
                </a:path>
                <a:path w="1243330" h="288925">
                  <a:moveTo>
                    <a:pt x="1057171" y="4994"/>
                  </a:moveTo>
                  <a:lnTo>
                    <a:pt x="1017948" y="4994"/>
                  </a:lnTo>
                  <a:lnTo>
                    <a:pt x="1017948" y="283802"/>
                  </a:lnTo>
                  <a:lnTo>
                    <a:pt x="1057171" y="283802"/>
                  </a:lnTo>
                  <a:lnTo>
                    <a:pt x="1057171" y="157283"/>
                  </a:lnTo>
                  <a:lnTo>
                    <a:pt x="1242925" y="157283"/>
                  </a:lnTo>
                  <a:lnTo>
                    <a:pt x="1242925" y="123441"/>
                  </a:lnTo>
                  <a:lnTo>
                    <a:pt x="1057171" y="123441"/>
                  </a:lnTo>
                  <a:lnTo>
                    <a:pt x="1057171" y="4994"/>
                  </a:lnTo>
                  <a:close/>
                </a:path>
                <a:path w="1243330" h="288925">
                  <a:moveTo>
                    <a:pt x="1242925" y="157283"/>
                  </a:moveTo>
                  <a:lnTo>
                    <a:pt x="1203701" y="157283"/>
                  </a:lnTo>
                  <a:lnTo>
                    <a:pt x="1203701" y="283802"/>
                  </a:lnTo>
                  <a:lnTo>
                    <a:pt x="1242925" y="283802"/>
                  </a:lnTo>
                  <a:lnTo>
                    <a:pt x="1242925" y="157283"/>
                  </a:lnTo>
                  <a:close/>
                </a:path>
                <a:path w="1243330" h="288925">
                  <a:moveTo>
                    <a:pt x="1242925" y="4994"/>
                  </a:moveTo>
                  <a:lnTo>
                    <a:pt x="1203701" y="4994"/>
                  </a:lnTo>
                  <a:lnTo>
                    <a:pt x="1203701" y="123441"/>
                  </a:lnTo>
                  <a:lnTo>
                    <a:pt x="1242925" y="123441"/>
                  </a:lnTo>
                  <a:lnTo>
                    <a:pt x="1242925" y="499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8C35BABA-596E-10CB-570B-CE9634D9EDC7}"/>
                </a:ext>
              </a:extLst>
            </p:cNvPr>
            <p:cNvSpPr/>
            <p:nvPr userDrawn="1"/>
          </p:nvSpPr>
          <p:spPr>
            <a:xfrm>
              <a:off x="143595" y="135785"/>
              <a:ext cx="288028" cy="288028"/>
            </a:xfrm>
            <a:custGeom>
              <a:avLst/>
              <a:gdLst/>
              <a:ahLst/>
              <a:cxnLst/>
              <a:rect l="l" t="t" r="r" b="b"/>
              <a:pathLst>
                <a:path w="474980" h="474980">
                  <a:moveTo>
                    <a:pt x="62826" y="237299"/>
                  </a:moveTo>
                  <a:lnTo>
                    <a:pt x="60350" y="225069"/>
                  </a:lnTo>
                  <a:lnTo>
                    <a:pt x="53619" y="215087"/>
                  </a:lnTo>
                  <a:lnTo>
                    <a:pt x="43637" y="208356"/>
                  </a:lnTo>
                  <a:lnTo>
                    <a:pt x="31407" y="205879"/>
                  </a:lnTo>
                  <a:lnTo>
                    <a:pt x="19177" y="208356"/>
                  </a:lnTo>
                  <a:lnTo>
                    <a:pt x="9194" y="215087"/>
                  </a:lnTo>
                  <a:lnTo>
                    <a:pt x="2463" y="225069"/>
                  </a:lnTo>
                  <a:lnTo>
                    <a:pt x="0" y="237299"/>
                  </a:lnTo>
                  <a:lnTo>
                    <a:pt x="2463" y="249516"/>
                  </a:lnTo>
                  <a:lnTo>
                    <a:pt x="9194" y="259499"/>
                  </a:lnTo>
                  <a:lnTo>
                    <a:pt x="19177" y="266230"/>
                  </a:lnTo>
                  <a:lnTo>
                    <a:pt x="31407" y="268693"/>
                  </a:lnTo>
                  <a:lnTo>
                    <a:pt x="43637" y="266230"/>
                  </a:lnTo>
                  <a:lnTo>
                    <a:pt x="53619" y="259499"/>
                  </a:lnTo>
                  <a:lnTo>
                    <a:pt x="60350" y="249516"/>
                  </a:lnTo>
                  <a:lnTo>
                    <a:pt x="62826" y="237299"/>
                  </a:lnTo>
                  <a:close/>
                </a:path>
                <a:path w="474980" h="474980">
                  <a:moveTo>
                    <a:pt x="90170" y="336346"/>
                  </a:moveTo>
                  <a:lnTo>
                    <a:pt x="86194" y="324523"/>
                  </a:lnTo>
                  <a:lnTo>
                    <a:pt x="77939" y="315175"/>
                  </a:lnTo>
                  <a:lnTo>
                    <a:pt x="67119" y="309892"/>
                  </a:lnTo>
                  <a:lnTo>
                    <a:pt x="55118" y="309054"/>
                  </a:lnTo>
                  <a:lnTo>
                    <a:pt x="43294" y="313029"/>
                  </a:lnTo>
                  <a:lnTo>
                    <a:pt x="33934" y="321284"/>
                  </a:lnTo>
                  <a:lnTo>
                    <a:pt x="28651" y="332105"/>
                  </a:lnTo>
                  <a:lnTo>
                    <a:pt x="27813" y="344106"/>
                  </a:lnTo>
                  <a:lnTo>
                    <a:pt x="31788" y="355930"/>
                  </a:lnTo>
                  <a:lnTo>
                    <a:pt x="40043" y="365290"/>
                  </a:lnTo>
                  <a:lnTo>
                    <a:pt x="50863" y="370560"/>
                  </a:lnTo>
                  <a:lnTo>
                    <a:pt x="62877" y="371398"/>
                  </a:lnTo>
                  <a:lnTo>
                    <a:pt x="74701" y="367423"/>
                  </a:lnTo>
                  <a:lnTo>
                    <a:pt x="84048" y="359181"/>
                  </a:lnTo>
                  <a:lnTo>
                    <a:pt x="89331" y="348361"/>
                  </a:lnTo>
                  <a:lnTo>
                    <a:pt x="90170" y="336346"/>
                  </a:lnTo>
                  <a:close/>
                </a:path>
                <a:path w="474980" h="474980">
                  <a:moveTo>
                    <a:pt x="90170" y="138239"/>
                  </a:moveTo>
                  <a:lnTo>
                    <a:pt x="89331" y="126225"/>
                  </a:lnTo>
                  <a:lnTo>
                    <a:pt x="84048" y="115404"/>
                  </a:lnTo>
                  <a:lnTo>
                    <a:pt x="74701" y="107149"/>
                  </a:lnTo>
                  <a:lnTo>
                    <a:pt x="62877" y="103174"/>
                  </a:lnTo>
                  <a:lnTo>
                    <a:pt x="50863" y="104013"/>
                  </a:lnTo>
                  <a:lnTo>
                    <a:pt x="40043" y="109296"/>
                  </a:lnTo>
                  <a:lnTo>
                    <a:pt x="31800" y="118656"/>
                  </a:lnTo>
                  <a:lnTo>
                    <a:pt x="27813" y="130479"/>
                  </a:lnTo>
                  <a:lnTo>
                    <a:pt x="28651" y="142481"/>
                  </a:lnTo>
                  <a:lnTo>
                    <a:pt x="33934" y="153301"/>
                  </a:lnTo>
                  <a:lnTo>
                    <a:pt x="43281" y="161556"/>
                  </a:lnTo>
                  <a:lnTo>
                    <a:pt x="55105" y="165519"/>
                  </a:lnTo>
                  <a:lnTo>
                    <a:pt x="67119" y="164693"/>
                  </a:lnTo>
                  <a:lnTo>
                    <a:pt x="77939" y="159410"/>
                  </a:lnTo>
                  <a:lnTo>
                    <a:pt x="86194" y="150050"/>
                  </a:lnTo>
                  <a:lnTo>
                    <a:pt x="90170" y="138239"/>
                  </a:lnTo>
                  <a:close/>
                </a:path>
                <a:path w="474980" h="474980">
                  <a:moveTo>
                    <a:pt x="141947" y="237286"/>
                  </a:moveTo>
                  <a:lnTo>
                    <a:pt x="140106" y="228117"/>
                  </a:lnTo>
                  <a:lnTo>
                    <a:pt x="135051" y="220637"/>
                  </a:lnTo>
                  <a:lnTo>
                    <a:pt x="127571" y="215582"/>
                  </a:lnTo>
                  <a:lnTo>
                    <a:pt x="118402" y="213741"/>
                  </a:lnTo>
                  <a:lnTo>
                    <a:pt x="109232" y="215582"/>
                  </a:lnTo>
                  <a:lnTo>
                    <a:pt x="101752" y="220637"/>
                  </a:lnTo>
                  <a:lnTo>
                    <a:pt x="96697" y="228117"/>
                  </a:lnTo>
                  <a:lnTo>
                    <a:pt x="94856" y="237286"/>
                  </a:lnTo>
                  <a:lnTo>
                    <a:pt x="96697" y="246456"/>
                  </a:lnTo>
                  <a:lnTo>
                    <a:pt x="101752" y="253949"/>
                  </a:lnTo>
                  <a:lnTo>
                    <a:pt x="109232" y="258991"/>
                  </a:lnTo>
                  <a:lnTo>
                    <a:pt x="118402" y="260845"/>
                  </a:lnTo>
                  <a:lnTo>
                    <a:pt x="127571" y="258991"/>
                  </a:lnTo>
                  <a:lnTo>
                    <a:pt x="135051" y="253949"/>
                  </a:lnTo>
                  <a:lnTo>
                    <a:pt x="140106" y="246456"/>
                  </a:lnTo>
                  <a:lnTo>
                    <a:pt x="141947" y="237286"/>
                  </a:lnTo>
                  <a:close/>
                </a:path>
                <a:path w="474980" h="474980">
                  <a:moveTo>
                    <a:pt x="165519" y="419468"/>
                  </a:moveTo>
                  <a:lnTo>
                    <a:pt x="164680" y="407454"/>
                  </a:lnTo>
                  <a:lnTo>
                    <a:pt x="159397" y="396633"/>
                  </a:lnTo>
                  <a:lnTo>
                    <a:pt x="150050" y="388378"/>
                  </a:lnTo>
                  <a:lnTo>
                    <a:pt x="138226" y="384403"/>
                  </a:lnTo>
                  <a:lnTo>
                    <a:pt x="126212" y="385241"/>
                  </a:lnTo>
                  <a:lnTo>
                    <a:pt x="115392" y="390525"/>
                  </a:lnTo>
                  <a:lnTo>
                    <a:pt x="107149" y="399884"/>
                  </a:lnTo>
                  <a:lnTo>
                    <a:pt x="103174" y="411708"/>
                  </a:lnTo>
                  <a:lnTo>
                    <a:pt x="104013" y="423710"/>
                  </a:lnTo>
                  <a:lnTo>
                    <a:pt x="109296" y="434530"/>
                  </a:lnTo>
                  <a:lnTo>
                    <a:pt x="118643" y="442785"/>
                  </a:lnTo>
                  <a:lnTo>
                    <a:pt x="130467" y="446760"/>
                  </a:lnTo>
                  <a:lnTo>
                    <a:pt x="142481" y="445922"/>
                  </a:lnTo>
                  <a:lnTo>
                    <a:pt x="153301" y="440639"/>
                  </a:lnTo>
                  <a:lnTo>
                    <a:pt x="161544" y="431292"/>
                  </a:lnTo>
                  <a:lnTo>
                    <a:pt x="165519" y="419468"/>
                  </a:lnTo>
                  <a:close/>
                </a:path>
                <a:path w="474980" h="474980">
                  <a:moveTo>
                    <a:pt x="165519" y="55118"/>
                  </a:moveTo>
                  <a:lnTo>
                    <a:pt x="161544" y="43294"/>
                  </a:lnTo>
                  <a:lnTo>
                    <a:pt x="153301" y="33947"/>
                  </a:lnTo>
                  <a:lnTo>
                    <a:pt x="142481" y="28663"/>
                  </a:lnTo>
                  <a:lnTo>
                    <a:pt x="130467" y="27825"/>
                  </a:lnTo>
                  <a:lnTo>
                    <a:pt x="118643" y="31800"/>
                  </a:lnTo>
                  <a:lnTo>
                    <a:pt x="109296" y="40043"/>
                  </a:lnTo>
                  <a:lnTo>
                    <a:pt x="104013" y="50876"/>
                  </a:lnTo>
                  <a:lnTo>
                    <a:pt x="103174" y="62890"/>
                  </a:lnTo>
                  <a:lnTo>
                    <a:pt x="107149" y="74714"/>
                  </a:lnTo>
                  <a:lnTo>
                    <a:pt x="115404" y="84061"/>
                  </a:lnTo>
                  <a:lnTo>
                    <a:pt x="126212" y="89331"/>
                  </a:lnTo>
                  <a:lnTo>
                    <a:pt x="138226" y="90170"/>
                  </a:lnTo>
                  <a:lnTo>
                    <a:pt x="150050" y="86194"/>
                  </a:lnTo>
                  <a:lnTo>
                    <a:pt x="159410" y="77952"/>
                  </a:lnTo>
                  <a:lnTo>
                    <a:pt x="164680" y="67132"/>
                  </a:lnTo>
                  <a:lnTo>
                    <a:pt x="165519" y="55118"/>
                  </a:lnTo>
                  <a:close/>
                </a:path>
                <a:path w="474980" h="474980">
                  <a:moveTo>
                    <a:pt x="176771" y="321348"/>
                  </a:moveTo>
                  <a:lnTo>
                    <a:pt x="175056" y="312483"/>
                  </a:lnTo>
                  <a:lnTo>
                    <a:pt x="169875" y="304698"/>
                  </a:lnTo>
                  <a:lnTo>
                    <a:pt x="162077" y="299529"/>
                  </a:lnTo>
                  <a:lnTo>
                    <a:pt x="153225" y="297802"/>
                  </a:lnTo>
                  <a:lnTo>
                    <a:pt x="144360" y="299529"/>
                  </a:lnTo>
                  <a:lnTo>
                    <a:pt x="136563" y="304698"/>
                  </a:lnTo>
                  <a:lnTo>
                    <a:pt x="131394" y="312483"/>
                  </a:lnTo>
                  <a:lnTo>
                    <a:pt x="129667" y="321348"/>
                  </a:lnTo>
                  <a:lnTo>
                    <a:pt x="131394" y="330212"/>
                  </a:lnTo>
                  <a:lnTo>
                    <a:pt x="136563" y="338010"/>
                  </a:lnTo>
                  <a:lnTo>
                    <a:pt x="144360" y="343179"/>
                  </a:lnTo>
                  <a:lnTo>
                    <a:pt x="153225" y="344906"/>
                  </a:lnTo>
                  <a:lnTo>
                    <a:pt x="162077" y="343179"/>
                  </a:lnTo>
                  <a:lnTo>
                    <a:pt x="169875" y="338010"/>
                  </a:lnTo>
                  <a:lnTo>
                    <a:pt x="175056" y="330212"/>
                  </a:lnTo>
                  <a:lnTo>
                    <a:pt x="176771" y="321348"/>
                  </a:lnTo>
                  <a:close/>
                </a:path>
                <a:path w="474980" h="474980">
                  <a:moveTo>
                    <a:pt x="176784" y="153225"/>
                  </a:moveTo>
                  <a:lnTo>
                    <a:pt x="175056" y="144360"/>
                  </a:lnTo>
                  <a:lnTo>
                    <a:pt x="169875" y="136575"/>
                  </a:lnTo>
                  <a:lnTo>
                    <a:pt x="162090" y="131394"/>
                  </a:lnTo>
                  <a:lnTo>
                    <a:pt x="153225" y="129679"/>
                  </a:lnTo>
                  <a:lnTo>
                    <a:pt x="144360" y="131394"/>
                  </a:lnTo>
                  <a:lnTo>
                    <a:pt x="136575" y="136575"/>
                  </a:lnTo>
                  <a:lnTo>
                    <a:pt x="131394" y="144360"/>
                  </a:lnTo>
                  <a:lnTo>
                    <a:pt x="129667" y="153225"/>
                  </a:lnTo>
                  <a:lnTo>
                    <a:pt x="131394" y="162090"/>
                  </a:lnTo>
                  <a:lnTo>
                    <a:pt x="136575" y="169875"/>
                  </a:lnTo>
                  <a:lnTo>
                    <a:pt x="144360" y="175056"/>
                  </a:lnTo>
                  <a:lnTo>
                    <a:pt x="153225" y="176784"/>
                  </a:lnTo>
                  <a:lnTo>
                    <a:pt x="162090" y="175056"/>
                  </a:lnTo>
                  <a:lnTo>
                    <a:pt x="169875" y="169875"/>
                  </a:lnTo>
                  <a:lnTo>
                    <a:pt x="175056" y="162090"/>
                  </a:lnTo>
                  <a:lnTo>
                    <a:pt x="176784" y="153225"/>
                  </a:lnTo>
                  <a:close/>
                </a:path>
                <a:path w="474980" h="474980">
                  <a:moveTo>
                    <a:pt x="209016" y="261874"/>
                  </a:moveTo>
                  <a:lnTo>
                    <a:pt x="201853" y="249478"/>
                  </a:lnTo>
                  <a:lnTo>
                    <a:pt x="193941" y="247357"/>
                  </a:lnTo>
                  <a:lnTo>
                    <a:pt x="187744" y="250939"/>
                  </a:lnTo>
                  <a:lnTo>
                    <a:pt x="181546" y="254520"/>
                  </a:lnTo>
                  <a:lnTo>
                    <a:pt x="179412" y="262432"/>
                  </a:lnTo>
                  <a:lnTo>
                    <a:pt x="186575" y="274828"/>
                  </a:lnTo>
                  <a:lnTo>
                    <a:pt x="194500" y="276961"/>
                  </a:lnTo>
                  <a:lnTo>
                    <a:pt x="206895" y="269798"/>
                  </a:lnTo>
                  <a:lnTo>
                    <a:pt x="209016" y="261874"/>
                  </a:lnTo>
                  <a:close/>
                </a:path>
                <a:path w="474980" h="474980">
                  <a:moveTo>
                    <a:pt x="209016" y="212699"/>
                  </a:moveTo>
                  <a:lnTo>
                    <a:pt x="206895" y="204787"/>
                  </a:lnTo>
                  <a:lnTo>
                    <a:pt x="200698" y="201206"/>
                  </a:lnTo>
                  <a:lnTo>
                    <a:pt x="194500" y="197624"/>
                  </a:lnTo>
                  <a:lnTo>
                    <a:pt x="186575" y="199745"/>
                  </a:lnTo>
                  <a:lnTo>
                    <a:pt x="179425" y="212153"/>
                  </a:lnTo>
                  <a:lnTo>
                    <a:pt x="181546" y="220078"/>
                  </a:lnTo>
                  <a:lnTo>
                    <a:pt x="193941" y="227228"/>
                  </a:lnTo>
                  <a:lnTo>
                    <a:pt x="201853" y="225107"/>
                  </a:lnTo>
                  <a:lnTo>
                    <a:pt x="209016" y="212699"/>
                  </a:lnTo>
                  <a:close/>
                </a:path>
                <a:path w="474980" h="474980">
                  <a:moveTo>
                    <a:pt x="250240" y="279869"/>
                  </a:moveTo>
                  <a:lnTo>
                    <a:pt x="244449" y="274066"/>
                  </a:lnTo>
                  <a:lnTo>
                    <a:pt x="230136" y="274066"/>
                  </a:lnTo>
                  <a:lnTo>
                    <a:pt x="224332" y="279869"/>
                  </a:lnTo>
                  <a:lnTo>
                    <a:pt x="224332" y="287020"/>
                  </a:lnTo>
                  <a:lnTo>
                    <a:pt x="224332" y="294170"/>
                  </a:lnTo>
                  <a:lnTo>
                    <a:pt x="230136" y="299974"/>
                  </a:lnTo>
                  <a:lnTo>
                    <a:pt x="244449" y="299974"/>
                  </a:lnTo>
                  <a:lnTo>
                    <a:pt x="250240" y="294170"/>
                  </a:lnTo>
                  <a:lnTo>
                    <a:pt x="250240" y="279869"/>
                  </a:lnTo>
                  <a:close/>
                </a:path>
                <a:path w="474980" h="474980">
                  <a:moveTo>
                    <a:pt x="250240" y="180416"/>
                  </a:moveTo>
                  <a:lnTo>
                    <a:pt x="244436" y="174612"/>
                  </a:lnTo>
                  <a:lnTo>
                    <a:pt x="230124" y="174612"/>
                  </a:lnTo>
                  <a:lnTo>
                    <a:pt x="224332" y="180416"/>
                  </a:lnTo>
                  <a:lnTo>
                    <a:pt x="224332" y="194716"/>
                  </a:lnTo>
                  <a:lnTo>
                    <a:pt x="230124" y="200520"/>
                  </a:lnTo>
                  <a:lnTo>
                    <a:pt x="244436" y="200520"/>
                  </a:lnTo>
                  <a:lnTo>
                    <a:pt x="250240" y="194716"/>
                  </a:lnTo>
                  <a:lnTo>
                    <a:pt x="250240" y="187566"/>
                  </a:lnTo>
                  <a:lnTo>
                    <a:pt x="250240" y="180416"/>
                  </a:lnTo>
                  <a:close/>
                </a:path>
                <a:path w="474980" h="474980">
                  <a:moveTo>
                    <a:pt x="260832" y="356171"/>
                  </a:moveTo>
                  <a:lnTo>
                    <a:pt x="258991" y="347002"/>
                  </a:lnTo>
                  <a:lnTo>
                    <a:pt x="253936" y="339521"/>
                  </a:lnTo>
                  <a:lnTo>
                    <a:pt x="246456" y="334479"/>
                  </a:lnTo>
                  <a:lnTo>
                    <a:pt x="237274" y="332625"/>
                  </a:lnTo>
                  <a:lnTo>
                    <a:pt x="228117" y="334479"/>
                  </a:lnTo>
                  <a:lnTo>
                    <a:pt x="220624" y="339521"/>
                  </a:lnTo>
                  <a:lnTo>
                    <a:pt x="215582" y="347002"/>
                  </a:lnTo>
                  <a:lnTo>
                    <a:pt x="213728" y="356171"/>
                  </a:lnTo>
                  <a:lnTo>
                    <a:pt x="215582" y="365340"/>
                  </a:lnTo>
                  <a:lnTo>
                    <a:pt x="220624" y="372833"/>
                  </a:lnTo>
                  <a:lnTo>
                    <a:pt x="228117" y="377875"/>
                  </a:lnTo>
                  <a:lnTo>
                    <a:pt x="237274" y="379717"/>
                  </a:lnTo>
                  <a:lnTo>
                    <a:pt x="246456" y="377875"/>
                  </a:lnTo>
                  <a:lnTo>
                    <a:pt x="253936" y="372833"/>
                  </a:lnTo>
                  <a:lnTo>
                    <a:pt x="258991" y="365340"/>
                  </a:lnTo>
                  <a:lnTo>
                    <a:pt x="260832" y="356171"/>
                  </a:lnTo>
                  <a:close/>
                </a:path>
                <a:path w="474980" h="474980">
                  <a:moveTo>
                    <a:pt x="260845" y="118402"/>
                  </a:moveTo>
                  <a:lnTo>
                    <a:pt x="258991" y="109245"/>
                  </a:lnTo>
                  <a:lnTo>
                    <a:pt x="253936" y="101752"/>
                  </a:lnTo>
                  <a:lnTo>
                    <a:pt x="246456" y="96710"/>
                  </a:lnTo>
                  <a:lnTo>
                    <a:pt x="237286" y="94856"/>
                  </a:lnTo>
                  <a:lnTo>
                    <a:pt x="228117" y="96710"/>
                  </a:lnTo>
                  <a:lnTo>
                    <a:pt x="220637" y="101752"/>
                  </a:lnTo>
                  <a:lnTo>
                    <a:pt x="215582" y="109245"/>
                  </a:lnTo>
                  <a:lnTo>
                    <a:pt x="213728" y="118402"/>
                  </a:lnTo>
                  <a:lnTo>
                    <a:pt x="215582" y="127584"/>
                  </a:lnTo>
                  <a:lnTo>
                    <a:pt x="220637" y="135064"/>
                  </a:lnTo>
                  <a:lnTo>
                    <a:pt x="228117" y="140119"/>
                  </a:lnTo>
                  <a:lnTo>
                    <a:pt x="237286" y="141960"/>
                  </a:lnTo>
                  <a:lnTo>
                    <a:pt x="246456" y="140119"/>
                  </a:lnTo>
                  <a:lnTo>
                    <a:pt x="253936" y="135064"/>
                  </a:lnTo>
                  <a:lnTo>
                    <a:pt x="258991" y="127584"/>
                  </a:lnTo>
                  <a:lnTo>
                    <a:pt x="260845" y="118402"/>
                  </a:lnTo>
                  <a:close/>
                </a:path>
                <a:path w="474980" h="474980">
                  <a:moveTo>
                    <a:pt x="268693" y="443166"/>
                  </a:moveTo>
                  <a:lnTo>
                    <a:pt x="266230" y="430936"/>
                  </a:lnTo>
                  <a:lnTo>
                    <a:pt x="259499" y="420954"/>
                  </a:lnTo>
                  <a:lnTo>
                    <a:pt x="249516" y="414223"/>
                  </a:lnTo>
                  <a:lnTo>
                    <a:pt x="237286" y="411746"/>
                  </a:lnTo>
                  <a:lnTo>
                    <a:pt x="225069" y="414223"/>
                  </a:lnTo>
                  <a:lnTo>
                    <a:pt x="215074" y="420954"/>
                  </a:lnTo>
                  <a:lnTo>
                    <a:pt x="208343" y="430936"/>
                  </a:lnTo>
                  <a:lnTo>
                    <a:pt x="205879" y="443166"/>
                  </a:lnTo>
                  <a:lnTo>
                    <a:pt x="208343" y="455396"/>
                  </a:lnTo>
                  <a:lnTo>
                    <a:pt x="215074" y="465378"/>
                  </a:lnTo>
                  <a:lnTo>
                    <a:pt x="225069" y="472109"/>
                  </a:lnTo>
                  <a:lnTo>
                    <a:pt x="237286" y="474573"/>
                  </a:lnTo>
                  <a:lnTo>
                    <a:pt x="249516" y="472109"/>
                  </a:lnTo>
                  <a:lnTo>
                    <a:pt x="259499" y="465378"/>
                  </a:lnTo>
                  <a:lnTo>
                    <a:pt x="266230" y="455396"/>
                  </a:lnTo>
                  <a:lnTo>
                    <a:pt x="268693" y="443166"/>
                  </a:lnTo>
                  <a:close/>
                </a:path>
                <a:path w="474980" h="474980">
                  <a:moveTo>
                    <a:pt x="268693" y="31419"/>
                  </a:moveTo>
                  <a:lnTo>
                    <a:pt x="266230" y="19189"/>
                  </a:lnTo>
                  <a:lnTo>
                    <a:pt x="259486" y="9207"/>
                  </a:lnTo>
                  <a:lnTo>
                    <a:pt x="249504" y="2476"/>
                  </a:lnTo>
                  <a:lnTo>
                    <a:pt x="237274" y="0"/>
                  </a:lnTo>
                  <a:lnTo>
                    <a:pt x="225056" y="2476"/>
                  </a:lnTo>
                  <a:lnTo>
                    <a:pt x="215074" y="9207"/>
                  </a:lnTo>
                  <a:lnTo>
                    <a:pt x="208343" y="19189"/>
                  </a:lnTo>
                  <a:lnTo>
                    <a:pt x="205879" y="31419"/>
                  </a:lnTo>
                  <a:lnTo>
                    <a:pt x="208343" y="43649"/>
                  </a:lnTo>
                  <a:lnTo>
                    <a:pt x="215074" y="53632"/>
                  </a:lnTo>
                  <a:lnTo>
                    <a:pt x="225056" y="60363"/>
                  </a:lnTo>
                  <a:lnTo>
                    <a:pt x="237274" y="62826"/>
                  </a:lnTo>
                  <a:lnTo>
                    <a:pt x="249504" y="60363"/>
                  </a:lnTo>
                  <a:lnTo>
                    <a:pt x="259486" y="53632"/>
                  </a:lnTo>
                  <a:lnTo>
                    <a:pt x="266230" y="43649"/>
                  </a:lnTo>
                  <a:lnTo>
                    <a:pt x="268693" y="31419"/>
                  </a:lnTo>
                  <a:close/>
                </a:path>
                <a:path w="474980" h="474980">
                  <a:moveTo>
                    <a:pt x="295148" y="262432"/>
                  </a:moveTo>
                  <a:lnTo>
                    <a:pt x="293027" y="254508"/>
                  </a:lnTo>
                  <a:lnTo>
                    <a:pt x="280631" y="247357"/>
                  </a:lnTo>
                  <a:lnTo>
                    <a:pt x="272707" y="249478"/>
                  </a:lnTo>
                  <a:lnTo>
                    <a:pt x="265544" y="261874"/>
                  </a:lnTo>
                  <a:lnTo>
                    <a:pt x="267677" y="269798"/>
                  </a:lnTo>
                  <a:lnTo>
                    <a:pt x="273875" y="273380"/>
                  </a:lnTo>
                  <a:lnTo>
                    <a:pt x="280073" y="276961"/>
                  </a:lnTo>
                  <a:lnTo>
                    <a:pt x="287985" y="274828"/>
                  </a:lnTo>
                  <a:lnTo>
                    <a:pt x="295148" y="262432"/>
                  </a:lnTo>
                  <a:close/>
                </a:path>
                <a:path w="474980" h="474980">
                  <a:moveTo>
                    <a:pt x="295148" y="212153"/>
                  </a:moveTo>
                  <a:lnTo>
                    <a:pt x="287985" y="199758"/>
                  </a:lnTo>
                  <a:lnTo>
                    <a:pt x="280073" y="197624"/>
                  </a:lnTo>
                  <a:lnTo>
                    <a:pt x="267677" y="204774"/>
                  </a:lnTo>
                  <a:lnTo>
                    <a:pt x="265557" y="212699"/>
                  </a:lnTo>
                  <a:lnTo>
                    <a:pt x="272707" y="225107"/>
                  </a:lnTo>
                  <a:lnTo>
                    <a:pt x="280631" y="227228"/>
                  </a:lnTo>
                  <a:lnTo>
                    <a:pt x="286829" y="223647"/>
                  </a:lnTo>
                  <a:lnTo>
                    <a:pt x="293027" y="220065"/>
                  </a:lnTo>
                  <a:lnTo>
                    <a:pt x="295148" y="212153"/>
                  </a:lnTo>
                  <a:close/>
                </a:path>
                <a:path w="474980" h="474980">
                  <a:moveTo>
                    <a:pt x="344893" y="153225"/>
                  </a:moveTo>
                  <a:lnTo>
                    <a:pt x="343179" y="144360"/>
                  </a:lnTo>
                  <a:lnTo>
                    <a:pt x="338010" y="136575"/>
                  </a:lnTo>
                  <a:lnTo>
                    <a:pt x="330212" y="131394"/>
                  </a:lnTo>
                  <a:lnTo>
                    <a:pt x="321348" y="129667"/>
                  </a:lnTo>
                  <a:lnTo>
                    <a:pt x="312483" y="131394"/>
                  </a:lnTo>
                  <a:lnTo>
                    <a:pt x="304698" y="136575"/>
                  </a:lnTo>
                  <a:lnTo>
                    <a:pt x="299516" y="144360"/>
                  </a:lnTo>
                  <a:lnTo>
                    <a:pt x="297789" y="153225"/>
                  </a:lnTo>
                  <a:lnTo>
                    <a:pt x="299516" y="162090"/>
                  </a:lnTo>
                  <a:lnTo>
                    <a:pt x="304698" y="169887"/>
                  </a:lnTo>
                  <a:lnTo>
                    <a:pt x="312483" y="175056"/>
                  </a:lnTo>
                  <a:lnTo>
                    <a:pt x="321348" y="176784"/>
                  </a:lnTo>
                  <a:lnTo>
                    <a:pt x="330212" y="175056"/>
                  </a:lnTo>
                  <a:lnTo>
                    <a:pt x="338010" y="169887"/>
                  </a:lnTo>
                  <a:lnTo>
                    <a:pt x="343179" y="162090"/>
                  </a:lnTo>
                  <a:lnTo>
                    <a:pt x="344893" y="153225"/>
                  </a:lnTo>
                  <a:close/>
                </a:path>
                <a:path w="474980" h="474980">
                  <a:moveTo>
                    <a:pt x="344906" y="321348"/>
                  </a:moveTo>
                  <a:lnTo>
                    <a:pt x="343179" y="312496"/>
                  </a:lnTo>
                  <a:lnTo>
                    <a:pt x="337997" y="304698"/>
                  </a:lnTo>
                  <a:lnTo>
                    <a:pt x="330212" y="299529"/>
                  </a:lnTo>
                  <a:lnTo>
                    <a:pt x="321348" y="297802"/>
                  </a:lnTo>
                  <a:lnTo>
                    <a:pt x="312483" y="299529"/>
                  </a:lnTo>
                  <a:lnTo>
                    <a:pt x="304698" y="304698"/>
                  </a:lnTo>
                  <a:lnTo>
                    <a:pt x="299516" y="312496"/>
                  </a:lnTo>
                  <a:lnTo>
                    <a:pt x="297802" y="321348"/>
                  </a:lnTo>
                  <a:lnTo>
                    <a:pt x="299516" y="330212"/>
                  </a:lnTo>
                  <a:lnTo>
                    <a:pt x="304698" y="338010"/>
                  </a:lnTo>
                  <a:lnTo>
                    <a:pt x="312483" y="343179"/>
                  </a:lnTo>
                  <a:lnTo>
                    <a:pt x="321348" y="344906"/>
                  </a:lnTo>
                  <a:lnTo>
                    <a:pt x="330212" y="343179"/>
                  </a:lnTo>
                  <a:lnTo>
                    <a:pt x="337997" y="338010"/>
                  </a:lnTo>
                  <a:lnTo>
                    <a:pt x="343179" y="330212"/>
                  </a:lnTo>
                  <a:lnTo>
                    <a:pt x="344906" y="321348"/>
                  </a:lnTo>
                  <a:close/>
                </a:path>
                <a:path w="474980" h="474980">
                  <a:moveTo>
                    <a:pt x="371398" y="411695"/>
                  </a:moveTo>
                  <a:lnTo>
                    <a:pt x="367423" y="399872"/>
                  </a:lnTo>
                  <a:lnTo>
                    <a:pt x="359168" y="390525"/>
                  </a:lnTo>
                  <a:lnTo>
                    <a:pt x="348348" y="385241"/>
                  </a:lnTo>
                  <a:lnTo>
                    <a:pt x="336346" y="384403"/>
                  </a:lnTo>
                  <a:lnTo>
                    <a:pt x="324523" y="388391"/>
                  </a:lnTo>
                  <a:lnTo>
                    <a:pt x="315163" y="396633"/>
                  </a:lnTo>
                  <a:lnTo>
                    <a:pt x="309880" y="407454"/>
                  </a:lnTo>
                  <a:lnTo>
                    <a:pt x="309054" y="419468"/>
                  </a:lnTo>
                  <a:lnTo>
                    <a:pt x="313016" y="431292"/>
                  </a:lnTo>
                  <a:lnTo>
                    <a:pt x="321271" y="440639"/>
                  </a:lnTo>
                  <a:lnTo>
                    <a:pt x="332092" y="445922"/>
                  </a:lnTo>
                  <a:lnTo>
                    <a:pt x="344106" y="446760"/>
                  </a:lnTo>
                  <a:lnTo>
                    <a:pt x="355917" y="442785"/>
                  </a:lnTo>
                  <a:lnTo>
                    <a:pt x="365277" y="434530"/>
                  </a:lnTo>
                  <a:lnTo>
                    <a:pt x="370560" y="423710"/>
                  </a:lnTo>
                  <a:lnTo>
                    <a:pt x="371398" y="411695"/>
                  </a:lnTo>
                  <a:close/>
                </a:path>
                <a:path w="474980" h="474980">
                  <a:moveTo>
                    <a:pt x="371398" y="62877"/>
                  </a:moveTo>
                  <a:lnTo>
                    <a:pt x="370560" y="50863"/>
                  </a:lnTo>
                  <a:lnTo>
                    <a:pt x="365277" y="40055"/>
                  </a:lnTo>
                  <a:lnTo>
                    <a:pt x="355930" y="31800"/>
                  </a:lnTo>
                  <a:lnTo>
                    <a:pt x="344106" y="27825"/>
                  </a:lnTo>
                  <a:lnTo>
                    <a:pt x="332092" y="28663"/>
                  </a:lnTo>
                  <a:lnTo>
                    <a:pt x="321271" y="33934"/>
                  </a:lnTo>
                  <a:lnTo>
                    <a:pt x="313029" y="43294"/>
                  </a:lnTo>
                  <a:lnTo>
                    <a:pt x="309054" y="55118"/>
                  </a:lnTo>
                  <a:lnTo>
                    <a:pt x="309892" y="67132"/>
                  </a:lnTo>
                  <a:lnTo>
                    <a:pt x="315163" y="77952"/>
                  </a:lnTo>
                  <a:lnTo>
                    <a:pt x="324523" y="86194"/>
                  </a:lnTo>
                  <a:lnTo>
                    <a:pt x="336346" y="90170"/>
                  </a:lnTo>
                  <a:lnTo>
                    <a:pt x="348348" y="89331"/>
                  </a:lnTo>
                  <a:lnTo>
                    <a:pt x="359168" y="84061"/>
                  </a:lnTo>
                  <a:lnTo>
                    <a:pt x="367423" y="74701"/>
                  </a:lnTo>
                  <a:lnTo>
                    <a:pt x="371398" y="62877"/>
                  </a:lnTo>
                  <a:close/>
                </a:path>
                <a:path w="474980" h="474980">
                  <a:moveTo>
                    <a:pt x="379717" y="237286"/>
                  </a:moveTo>
                  <a:lnTo>
                    <a:pt x="377863" y="228117"/>
                  </a:lnTo>
                  <a:lnTo>
                    <a:pt x="372821" y="220637"/>
                  </a:lnTo>
                  <a:lnTo>
                    <a:pt x="365340" y="215582"/>
                  </a:lnTo>
                  <a:lnTo>
                    <a:pt x="356171" y="213741"/>
                  </a:lnTo>
                  <a:lnTo>
                    <a:pt x="347002" y="215582"/>
                  </a:lnTo>
                  <a:lnTo>
                    <a:pt x="339509" y="220637"/>
                  </a:lnTo>
                  <a:lnTo>
                    <a:pt x="334467" y="228117"/>
                  </a:lnTo>
                  <a:lnTo>
                    <a:pt x="332625" y="237286"/>
                  </a:lnTo>
                  <a:lnTo>
                    <a:pt x="334467" y="246456"/>
                  </a:lnTo>
                  <a:lnTo>
                    <a:pt x="339509" y="253949"/>
                  </a:lnTo>
                  <a:lnTo>
                    <a:pt x="347002" y="258991"/>
                  </a:lnTo>
                  <a:lnTo>
                    <a:pt x="356171" y="260845"/>
                  </a:lnTo>
                  <a:lnTo>
                    <a:pt x="365340" y="258991"/>
                  </a:lnTo>
                  <a:lnTo>
                    <a:pt x="372821" y="253949"/>
                  </a:lnTo>
                  <a:lnTo>
                    <a:pt x="377863" y="246456"/>
                  </a:lnTo>
                  <a:lnTo>
                    <a:pt x="379717" y="237286"/>
                  </a:lnTo>
                  <a:close/>
                </a:path>
                <a:path w="474980" h="474980">
                  <a:moveTo>
                    <a:pt x="446747" y="344106"/>
                  </a:moveTo>
                  <a:lnTo>
                    <a:pt x="445909" y="332092"/>
                  </a:lnTo>
                  <a:lnTo>
                    <a:pt x="440639" y="321284"/>
                  </a:lnTo>
                  <a:lnTo>
                    <a:pt x="431292" y="313029"/>
                  </a:lnTo>
                  <a:lnTo>
                    <a:pt x="419468" y="309054"/>
                  </a:lnTo>
                  <a:lnTo>
                    <a:pt x="407454" y="309892"/>
                  </a:lnTo>
                  <a:lnTo>
                    <a:pt x="396621" y="315175"/>
                  </a:lnTo>
                  <a:lnTo>
                    <a:pt x="388378" y="324523"/>
                  </a:lnTo>
                  <a:lnTo>
                    <a:pt x="384403" y="336346"/>
                  </a:lnTo>
                  <a:lnTo>
                    <a:pt x="385241" y="348361"/>
                  </a:lnTo>
                  <a:lnTo>
                    <a:pt x="390525" y="359181"/>
                  </a:lnTo>
                  <a:lnTo>
                    <a:pt x="399872" y="367423"/>
                  </a:lnTo>
                  <a:lnTo>
                    <a:pt x="411695" y="371398"/>
                  </a:lnTo>
                  <a:lnTo>
                    <a:pt x="423710" y="370560"/>
                  </a:lnTo>
                  <a:lnTo>
                    <a:pt x="434530" y="365290"/>
                  </a:lnTo>
                  <a:lnTo>
                    <a:pt x="442772" y="355930"/>
                  </a:lnTo>
                  <a:lnTo>
                    <a:pt x="446747" y="344106"/>
                  </a:lnTo>
                  <a:close/>
                </a:path>
                <a:path w="474980" h="474980">
                  <a:moveTo>
                    <a:pt x="446747" y="130467"/>
                  </a:moveTo>
                  <a:lnTo>
                    <a:pt x="442772" y="118656"/>
                  </a:lnTo>
                  <a:lnTo>
                    <a:pt x="434530" y="109296"/>
                  </a:lnTo>
                  <a:lnTo>
                    <a:pt x="423710" y="104025"/>
                  </a:lnTo>
                  <a:lnTo>
                    <a:pt x="411695" y="103187"/>
                  </a:lnTo>
                  <a:lnTo>
                    <a:pt x="399872" y="107162"/>
                  </a:lnTo>
                  <a:lnTo>
                    <a:pt x="390525" y="115404"/>
                  </a:lnTo>
                  <a:lnTo>
                    <a:pt x="385241" y="126225"/>
                  </a:lnTo>
                  <a:lnTo>
                    <a:pt x="384403" y="138239"/>
                  </a:lnTo>
                  <a:lnTo>
                    <a:pt x="388378" y="150050"/>
                  </a:lnTo>
                  <a:lnTo>
                    <a:pt x="396633" y="159410"/>
                  </a:lnTo>
                  <a:lnTo>
                    <a:pt x="407454" y="164693"/>
                  </a:lnTo>
                  <a:lnTo>
                    <a:pt x="419455" y="165531"/>
                  </a:lnTo>
                  <a:lnTo>
                    <a:pt x="431279" y="161556"/>
                  </a:lnTo>
                  <a:lnTo>
                    <a:pt x="440639" y="153301"/>
                  </a:lnTo>
                  <a:lnTo>
                    <a:pt x="445909" y="142481"/>
                  </a:lnTo>
                  <a:lnTo>
                    <a:pt x="446747" y="130467"/>
                  </a:lnTo>
                  <a:close/>
                </a:path>
                <a:path w="474980" h="474980">
                  <a:moveTo>
                    <a:pt x="474573" y="237286"/>
                  </a:moveTo>
                  <a:lnTo>
                    <a:pt x="472109" y="225069"/>
                  </a:lnTo>
                  <a:lnTo>
                    <a:pt x="465366" y="215087"/>
                  </a:lnTo>
                  <a:lnTo>
                    <a:pt x="455383" y="208356"/>
                  </a:lnTo>
                  <a:lnTo>
                    <a:pt x="443153" y="205879"/>
                  </a:lnTo>
                  <a:lnTo>
                    <a:pt x="430936" y="208356"/>
                  </a:lnTo>
                  <a:lnTo>
                    <a:pt x="420941" y="215087"/>
                  </a:lnTo>
                  <a:lnTo>
                    <a:pt x="414210" y="225069"/>
                  </a:lnTo>
                  <a:lnTo>
                    <a:pt x="411746" y="237286"/>
                  </a:lnTo>
                  <a:lnTo>
                    <a:pt x="414210" y="249516"/>
                  </a:lnTo>
                  <a:lnTo>
                    <a:pt x="420941" y="259499"/>
                  </a:lnTo>
                  <a:lnTo>
                    <a:pt x="430936" y="266230"/>
                  </a:lnTo>
                  <a:lnTo>
                    <a:pt x="443153" y="268693"/>
                  </a:lnTo>
                  <a:lnTo>
                    <a:pt x="455383" y="266230"/>
                  </a:lnTo>
                  <a:lnTo>
                    <a:pt x="465366" y="259499"/>
                  </a:lnTo>
                  <a:lnTo>
                    <a:pt x="472109" y="249516"/>
                  </a:lnTo>
                  <a:lnTo>
                    <a:pt x="474573" y="23728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448D2BD-D77D-EB95-A3BD-E8EACBE11735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  <a:solidFill>
            <a:schemeClr val="bg1"/>
          </a:solidFill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66B137A-A3B9-10EC-BDFC-F457D1BE89BC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  <a:grpFill/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DB0A5771-3B2C-E16E-54E8-2560C21CFB6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96220687-5C92-6FEA-A66B-D21487EA1EC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AF08858-14F0-2ED0-FE94-5D1148037BAD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  <a:grpFill/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CC41A12C-F34B-72EB-2013-599B949D191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7D93C8E5-0A09-9DE8-137C-E66BF4F4295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9" name="object 3">
            <a:extLst>
              <a:ext uri="{FF2B5EF4-FFF2-40B4-BE49-F238E27FC236}">
                <a16:creationId xmlns:a16="http://schemas.microsoft.com/office/drawing/2014/main" id="{AB9422F4-0321-8ECA-0D22-010A3CA0EA84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05818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Copy + Chart">
    <p:bg>
      <p:bgPr>
        <a:solidFill>
          <a:srgbClr val="EAF4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037F132-1611-0072-6721-0381F09CD56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sX0" fmla="*/ 4440314 w 12192000"/>
              <a:gd name="csY0" fmla="*/ 763589 h 6858000"/>
              <a:gd name="csX1" fmla="*/ 4332289 w 12192000"/>
              <a:gd name="csY1" fmla="*/ 871613 h 6858000"/>
              <a:gd name="csX2" fmla="*/ 4332289 w 12192000"/>
              <a:gd name="csY2" fmla="*/ 5984801 h 6858000"/>
              <a:gd name="csX3" fmla="*/ 4440314 w 12192000"/>
              <a:gd name="csY3" fmla="*/ 6092825 h 6858000"/>
              <a:gd name="csX4" fmla="*/ 11783939 w 12192000"/>
              <a:gd name="csY4" fmla="*/ 6092825 h 6858000"/>
              <a:gd name="csX5" fmla="*/ 11891963 w 12192000"/>
              <a:gd name="csY5" fmla="*/ 5984801 h 6858000"/>
              <a:gd name="csX6" fmla="*/ 11891963 w 12192000"/>
              <a:gd name="csY6" fmla="*/ 871613 h 6858000"/>
              <a:gd name="csX7" fmla="*/ 11783939 w 12192000"/>
              <a:gd name="csY7" fmla="*/ 763589 h 6858000"/>
              <a:gd name="csX8" fmla="*/ 0 w 12192000"/>
              <a:gd name="csY8" fmla="*/ 0 h 6858000"/>
              <a:gd name="csX9" fmla="*/ 12192000 w 12192000"/>
              <a:gd name="csY9" fmla="*/ 0 h 6858000"/>
              <a:gd name="csX10" fmla="*/ 12192000 w 12192000"/>
              <a:gd name="csY10" fmla="*/ 6858000 h 6858000"/>
              <a:gd name="csX11" fmla="*/ 0 w 12192000"/>
              <a:gd name="csY11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12192000" h="6858000">
                <a:moveTo>
                  <a:pt x="4440314" y="763589"/>
                </a:moveTo>
                <a:cubicBezTo>
                  <a:pt x="4380653" y="763589"/>
                  <a:pt x="4332289" y="811953"/>
                  <a:pt x="4332289" y="871613"/>
                </a:cubicBezTo>
                <a:lnTo>
                  <a:pt x="4332289" y="5984801"/>
                </a:lnTo>
                <a:cubicBezTo>
                  <a:pt x="4332289" y="6044461"/>
                  <a:pt x="4380653" y="6092825"/>
                  <a:pt x="4440314" y="6092825"/>
                </a:cubicBezTo>
                <a:lnTo>
                  <a:pt x="11783939" y="6092825"/>
                </a:lnTo>
                <a:cubicBezTo>
                  <a:pt x="11843599" y="6092825"/>
                  <a:pt x="11891963" y="6044461"/>
                  <a:pt x="11891963" y="5984801"/>
                </a:cubicBezTo>
                <a:lnTo>
                  <a:pt x="11891963" y="871613"/>
                </a:lnTo>
                <a:cubicBezTo>
                  <a:pt x="11891963" y="811953"/>
                  <a:pt x="11843599" y="763589"/>
                  <a:pt x="11783939" y="76358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760" y="1153525"/>
            <a:ext cx="3529166" cy="465103"/>
          </a:xfrm>
        </p:spPr>
        <p:txBody>
          <a:bodyPr/>
          <a:lstStyle>
            <a:lvl1pPr>
              <a:defRPr sz="32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Slide Title 40pt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3529166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2E8299F-10C0-3D54-F5EA-775E5DDC85E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679951" y="2095500"/>
            <a:ext cx="6724650" cy="366395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F51DF53-7A57-7591-630A-332C29C31FC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4679950" y="1153525"/>
            <a:ext cx="6724650" cy="632041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sz="2200" b="0">
                <a:solidFill>
                  <a:schemeClr val="tx1"/>
                </a:solidFill>
                <a:latin typeface="+mj-lt"/>
                <a:cs typeface="UKCEH Suisse Medium" panose="020B0604000000000000" pitchFamily="34" charset="-78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Subheading 22pt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F945F9-0E47-5AD3-7D09-78C317E6283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60" y="2095500"/>
            <a:ext cx="3529166" cy="366395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 b="1"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>
              <a:defRPr sz="1500"/>
            </a:lvl6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  <a:p>
            <a:pPr lvl="8"/>
            <a:endParaRPr lang="en-GB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C91007F-1B66-BF9B-46C2-CE94DBF659AA}"/>
              </a:ext>
            </a:extLst>
          </p:cNvPr>
          <p:cNvSpPr>
            <a:spLocks noChangeAspect="1"/>
          </p:cNvSpPr>
          <p:nvPr userDrawn="1"/>
        </p:nvSpPr>
        <p:spPr>
          <a:xfrm>
            <a:off x="120673" y="601896"/>
            <a:ext cx="60193" cy="6019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B2F9D36-AF5A-BEA4-C007-6AAF3914BB4C}"/>
              </a:ext>
            </a:extLst>
          </p:cNvPr>
          <p:cNvSpPr>
            <a:spLocks noChangeAspect="1"/>
          </p:cNvSpPr>
          <p:nvPr userDrawn="1"/>
        </p:nvSpPr>
        <p:spPr>
          <a:xfrm>
            <a:off x="12019937" y="601896"/>
            <a:ext cx="60193" cy="6019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7E7F73EB-0437-6B0A-FDE4-C39194656996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21" name="object 8">
            <a:extLst>
              <a:ext uri="{FF2B5EF4-FFF2-40B4-BE49-F238E27FC236}">
                <a16:creationId xmlns:a16="http://schemas.microsoft.com/office/drawing/2014/main" id="{6386E776-22C5-7B20-519A-18FEEEEAFD6C}"/>
              </a:ext>
            </a:extLst>
          </p:cNvPr>
          <p:cNvSpPr/>
          <p:nvPr userDrawn="1"/>
        </p:nvSpPr>
        <p:spPr>
          <a:xfrm>
            <a:off x="478824" y="191457"/>
            <a:ext cx="753956" cy="175204"/>
          </a:xfrm>
          <a:custGeom>
            <a:avLst/>
            <a:gdLst/>
            <a:ahLst/>
            <a:cxnLst/>
            <a:rect l="l" t="t" r="r" b="b"/>
            <a:pathLst>
              <a:path w="1243330" h="288925">
                <a:moveTo>
                  <a:pt x="39223" y="4994"/>
                </a:moveTo>
                <a:lnTo>
                  <a:pt x="0" y="4994"/>
                </a:lnTo>
                <a:lnTo>
                  <a:pt x="0" y="170361"/>
                </a:lnTo>
                <a:lnTo>
                  <a:pt x="6495" y="225537"/>
                </a:lnTo>
                <a:lnTo>
                  <a:pt x="26582" y="262179"/>
                </a:lnTo>
                <a:lnTo>
                  <a:pt x="61163" y="282523"/>
                </a:lnTo>
                <a:lnTo>
                  <a:pt x="111137" y="288807"/>
                </a:lnTo>
                <a:lnTo>
                  <a:pt x="162919" y="281285"/>
                </a:lnTo>
                <a:lnTo>
                  <a:pt x="197719" y="258621"/>
                </a:lnTo>
                <a:lnTo>
                  <a:pt x="199605" y="254966"/>
                </a:lnTo>
                <a:lnTo>
                  <a:pt x="111137" y="254966"/>
                </a:lnTo>
                <a:lnTo>
                  <a:pt x="77840" y="250140"/>
                </a:lnTo>
                <a:lnTo>
                  <a:pt x="55571" y="235401"/>
                </a:lnTo>
                <a:lnTo>
                  <a:pt x="43106" y="210350"/>
                </a:lnTo>
                <a:lnTo>
                  <a:pt x="39223" y="174591"/>
                </a:lnTo>
                <a:lnTo>
                  <a:pt x="39223" y="4994"/>
                </a:lnTo>
                <a:close/>
              </a:path>
              <a:path w="1243330" h="288925">
                <a:moveTo>
                  <a:pt x="223438" y="4994"/>
                </a:moveTo>
                <a:lnTo>
                  <a:pt x="184214" y="4994"/>
                </a:lnTo>
                <a:lnTo>
                  <a:pt x="184214" y="170361"/>
                </a:lnTo>
                <a:lnTo>
                  <a:pt x="180314" y="206781"/>
                </a:lnTo>
                <a:lnTo>
                  <a:pt x="167725" y="233286"/>
                </a:lnTo>
                <a:lnTo>
                  <a:pt x="145111" y="249479"/>
                </a:lnTo>
                <a:lnTo>
                  <a:pt x="111137" y="254966"/>
                </a:lnTo>
                <a:lnTo>
                  <a:pt x="199605" y="254966"/>
                </a:lnTo>
                <a:lnTo>
                  <a:pt x="217302" y="220669"/>
                </a:lnTo>
                <a:lnTo>
                  <a:pt x="223438" y="167282"/>
                </a:lnTo>
                <a:lnTo>
                  <a:pt x="223438" y="4994"/>
                </a:lnTo>
                <a:close/>
              </a:path>
              <a:path w="1243330" h="288925">
                <a:moveTo>
                  <a:pt x="313037" y="4994"/>
                </a:moveTo>
                <a:lnTo>
                  <a:pt x="273813" y="4994"/>
                </a:lnTo>
                <a:lnTo>
                  <a:pt x="273813" y="283802"/>
                </a:lnTo>
                <a:lnTo>
                  <a:pt x="313037" y="283802"/>
                </a:lnTo>
                <a:lnTo>
                  <a:pt x="313037" y="196130"/>
                </a:lnTo>
                <a:lnTo>
                  <a:pt x="356879" y="147670"/>
                </a:lnTo>
                <a:lnTo>
                  <a:pt x="403714" y="147670"/>
                </a:lnTo>
                <a:lnTo>
                  <a:pt x="402092" y="145367"/>
                </a:lnTo>
                <a:lnTo>
                  <a:pt x="313037" y="145367"/>
                </a:lnTo>
                <a:lnTo>
                  <a:pt x="313037" y="4994"/>
                </a:lnTo>
                <a:close/>
              </a:path>
              <a:path w="1243330" h="288925">
                <a:moveTo>
                  <a:pt x="403714" y="147670"/>
                </a:moveTo>
                <a:lnTo>
                  <a:pt x="356879" y="147670"/>
                </a:lnTo>
                <a:lnTo>
                  <a:pt x="452635" y="283802"/>
                </a:lnTo>
                <a:lnTo>
                  <a:pt x="499555" y="283802"/>
                </a:lnTo>
                <a:lnTo>
                  <a:pt x="403714" y="147670"/>
                </a:lnTo>
                <a:close/>
              </a:path>
              <a:path w="1243330" h="288925">
                <a:moveTo>
                  <a:pt x="487639" y="4994"/>
                </a:moveTo>
                <a:lnTo>
                  <a:pt x="438792" y="4994"/>
                </a:lnTo>
                <a:lnTo>
                  <a:pt x="313037" y="145367"/>
                </a:lnTo>
                <a:lnTo>
                  <a:pt x="402092" y="145367"/>
                </a:lnTo>
                <a:lnTo>
                  <a:pt x="383412" y="118834"/>
                </a:lnTo>
                <a:lnTo>
                  <a:pt x="487639" y="4994"/>
                </a:lnTo>
                <a:close/>
              </a:path>
              <a:path w="1243330" h="288925">
                <a:moveTo>
                  <a:pt x="630692" y="0"/>
                </a:moveTo>
                <a:lnTo>
                  <a:pt x="587086" y="6688"/>
                </a:lnTo>
                <a:lnTo>
                  <a:pt x="551180" y="25818"/>
                </a:lnTo>
                <a:lnTo>
                  <a:pt x="524117" y="55986"/>
                </a:lnTo>
                <a:lnTo>
                  <a:pt x="507040" y="95790"/>
                </a:lnTo>
                <a:lnTo>
                  <a:pt x="501094" y="143828"/>
                </a:lnTo>
                <a:lnTo>
                  <a:pt x="506546" y="191167"/>
                </a:lnTo>
                <a:lnTo>
                  <a:pt x="506572" y="191394"/>
                </a:lnTo>
                <a:lnTo>
                  <a:pt x="522590" y="231410"/>
                </a:lnTo>
                <a:lnTo>
                  <a:pt x="548520" y="262141"/>
                </a:lnTo>
                <a:lnTo>
                  <a:pt x="583737" y="281852"/>
                </a:lnTo>
                <a:lnTo>
                  <a:pt x="627614" y="288807"/>
                </a:lnTo>
                <a:lnTo>
                  <a:pt x="670222" y="282799"/>
                </a:lnTo>
                <a:lnTo>
                  <a:pt x="706016" y="264965"/>
                </a:lnTo>
                <a:lnTo>
                  <a:pt x="714428" y="255740"/>
                </a:lnTo>
                <a:lnTo>
                  <a:pt x="629917" y="255740"/>
                </a:lnTo>
                <a:lnTo>
                  <a:pt x="594136" y="248205"/>
                </a:lnTo>
                <a:lnTo>
                  <a:pt x="566032" y="226320"/>
                </a:lnTo>
                <a:lnTo>
                  <a:pt x="547781" y="191394"/>
                </a:lnTo>
                <a:lnTo>
                  <a:pt x="547662" y="191167"/>
                </a:lnTo>
                <a:lnTo>
                  <a:pt x="541083" y="143828"/>
                </a:lnTo>
                <a:lnTo>
                  <a:pt x="547861" y="96019"/>
                </a:lnTo>
                <a:lnTo>
                  <a:pt x="566465" y="61334"/>
                </a:lnTo>
                <a:lnTo>
                  <a:pt x="594299" y="40206"/>
                </a:lnTo>
                <a:lnTo>
                  <a:pt x="628766" y="33067"/>
                </a:lnTo>
                <a:lnTo>
                  <a:pt x="713229" y="33067"/>
                </a:lnTo>
                <a:lnTo>
                  <a:pt x="705776" y="24564"/>
                </a:lnTo>
                <a:lnTo>
                  <a:pt x="671443" y="6279"/>
                </a:lnTo>
                <a:lnTo>
                  <a:pt x="630692" y="0"/>
                </a:lnTo>
                <a:close/>
              </a:path>
              <a:path w="1243330" h="288925">
                <a:moveTo>
                  <a:pt x="748364" y="194978"/>
                </a:moveTo>
                <a:lnTo>
                  <a:pt x="710292" y="194978"/>
                </a:lnTo>
                <a:lnTo>
                  <a:pt x="700279" y="219557"/>
                </a:lnTo>
                <a:lnTo>
                  <a:pt x="683522" y="238768"/>
                </a:lnTo>
                <a:lnTo>
                  <a:pt x="660056" y="251275"/>
                </a:lnTo>
                <a:lnTo>
                  <a:pt x="629917" y="255740"/>
                </a:lnTo>
                <a:lnTo>
                  <a:pt x="714428" y="255740"/>
                </a:lnTo>
                <a:lnTo>
                  <a:pt x="732797" y="235595"/>
                </a:lnTo>
                <a:lnTo>
                  <a:pt x="748364" y="194978"/>
                </a:lnTo>
                <a:close/>
              </a:path>
              <a:path w="1243330" h="288925">
                <a:moveTo>
                  <a:pt x="713229" y="33067"/>
                </a:moveTo>
                <a:lnTo>
                  <a:pt x="628766" y="33067"/>
                </a:lnTo>
                <a:lnTo>
                  <a:pt x="658788" y="37640"/>
                </a:lnTo>
                <a:lnTo>
                  <a:pt x="682318" y="50325"/>
                </a:lnTo>
                <a:lnTo>
                  <a:pt x="699069" y="69572"/>
                </a:lnTo>
                <a:lnTo>
                  <a:pt x="708753" y="93829"/>
                </a:lnTo>
                <a:lnTo>
                  <a:pt x="746825" y="93829"/>
                </a:lnTo>
                <a:lnTo>
                  <a:pt x="731601" y="54024"/>
                </a:lnTo>
                <a:lnTo>
                  <a:pt x="713229" y="33067"/>
                </a:lnTo>
                <a:close/>
              </a:path>
              <a:path w="1243330" h="288925">
                <a:moveTo>
                  <a:pt x="975268" y="4994"/>
                </a:moveTo>
                <a:lnTo>
                  <a:pt x="786059" y="4994"/>
                </a:lnTo>
                <a:lnTo>
                  <a:pt x="786059" y="283802"/>
                </a:lnTo>
                <a:lnTo>
                  <a:pt x="975268" y="283802"/>
                </a:lnTo>
                <a:lnTo>
                  <a:pt x="975268" y="249971"/>
                </a:lnTo>
                <a:lnTo>
                  <a:pt x="825283" y="249971"/>
                </a:lnTo>
                <a:lnTo>
                  <a:pt x="825283" y="157283"/>
                </a:lnTo>
                <a:lnTo>
                  <a:pt x="966420" y="157283"/>
                </a:lnTo>
                <a:lnTo>
                  <a:pt x="966420" y="123441"/>
                </a:lnTo>
                <a:lnTo>
                  <a:pt x="825283" y="123441"/>
                </a:lnTo>
                <a:lnTo>
                  <a:pt x="825283" y="38836"/>
                </a:lnTo>
                <a:lnTo>
                  <a:pt x="975268" y="38836"/>
                </a:lnTo>
                <a:lnTo>
                  <a:pt x="975268" y="4994"/>
                </a:lnTo>
                <a:close/>
              </a:path>
              <a:path w="1243330" h="288925">
                <a:moveTo>
                  <a:pt x="1057171" y="4994"/>
                </a:moveTo>
                <a:lnTo>
                  <a:pt x="1017948" y="4994"/>
                </a:lnTo>
                <a:lnTo>
                  <a:pt x="1017948" y="283802"/>
                </a:lnTo>
                <a:lnTo>
                  <a:pt x="1057171" y="283802"/>
                </a:lnTo>
                <a:lnTo>
                  <a:pt x="1057171" y="157283"/>
                </a:lnTo>
                <a:lnTo>
                  <a:pt x="1242925" y="157283"/>
                </a:lnTo>
                <a:lnTo>
                  <a:pt x="1242925" y="123441"/>
                </a:lnTo>
                <a:lnTo>
                  <a:pt x="1057171" y="123441"/>
                </a:lnTo>
                <a:lnTo>
                  <a:pt x="1057171" y="4994"/>
                </a:lnTo>
                <a:close/>
              </a:path>
              <a:path w="1243330" h="288925">
                <a:moveTo>
                  <a:pt x="1242925" y="157283"/>
                </a:moveTo>
                <a:lnTo>
                  <a:pt x="1203701" y="157283"/>
                </a:lnTo>
                <a:lnTo>
                  <a:pt x="1203701" y="283802"/>
                </a:lnTo>
                <a:lnTo>
                  <a:pt x="1242925" y="283802"/>
                </a:lnTo>
                <a:lnTo>
                  <a:pt x="1242925" y="157283"/>
                </a:lnTo>
                <a:close/>
              </a:path>
              <a:path w="1243330" h="288925">
                <a:moveTo>
                  <a:pt x="1242925" y="4994"/>
                </a:moveTo>
                <a:lnTo>
                  <a:pt x="1203701" y="4994"/>
                </a:lnTo>
                <a:lnTo>
                  <a:pt x="1203701" y="123441"/>
                </a:lnTo>
                <a:lnTo>
                  <a:pt x="1242925" y="123441"/>
                </a:lnTo>
                <a:lnTo>
                  <a:pt x="1242925" y="49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9">
            <a:extLst>
              <a:ext uri="{FF2B5EF4-FFF2-40B4-BE49-F238E27FC236}">
                <a16:creationId xmlns:a16="http://schemas.microsoft.com/office/drawing/2014/main" id="{442C297F-BB52-0230-35F2-7933423C4B91}"/>
              </a:ext>
            </a:extLst>
          </p:cNvPr>
          <p:cNvSpPr/>
          <p:nvPr userDrawn="1"/>
        </p:nvSpPr>
        <p:spPr>
          <a:xfrm>
            <a:off x="143595" y="135785"/>
            <a:ext cx="288028" cy="288028"/>
          </a:xfrm>
          <a:custGeom>
            <a:avLst/>
            <a:gdLst/>
            <a:ahLst/>
            <a:cxnLst/>
            <a:rect l="l" t="t" r="r" b="b"/>
            <a:pathLst>
              <a:path w="474980" h="474980">
                <a:moveTo>
                  <a:pt x="62826" y="237299"/>
                </a:moveTo>
                <a:lnTo>
                  <a:pt x="60350" y="225069"/>
                </a:lnTo>
                <a:lnTo>
                  <a:pt x="53619" y="215087"/>
                </a:lnTo>
                <a:lnTo>
                  <a:pt x="43637" y="208356"/>
                </a:lnTo>
                <a:lnTo>
                  <a:pt x="31407" y="205879"/>
                </a:lnTo>
                <a:lnTo>
                  <a:pt x="19177" y="208356"/>
                </a:lnTo>
                <a:lnTo>
                  <a:pt x="9194" y="215087"/>
                </a:lnTo>
                <a:lnTo>
                  <a:pt x="2463" y="225069"/>
                </a:lnTo>
                <a:lnTo>
                  <a:pt x="0" y="237299"/>
                </a:lnTo>
                <a:lnTo>
                  <a:pt x="2463" y="249516"/>
                </a:lnTo>
                <a:lnTo>
                  <a:pt x="9194" y="259499"/>
                </a:lnTo>
                <a:lnTo>
                  <a:pt x="19177" y="266230"/>
                </a:lnTo>
                <a:lnTo>
                  <a:pt x="31407" y="268693"/>
                </a:lnTo>
                <a:lnTo>
                  <a:pt x="43637" y="266230"/>
                </a:lnTo>
                <a:lnTo>
                  <a:pt x="53619" y="259499"/>
                </a:lnTo>
                <a:lnTo>
                  <a:pt x="60350" y="249516"/>
                </a:lnTo>
                <a:lnTo>
                  <a:pt x="62826" y="237299"/>
                </a:lnTo>
                <a:close/>
              </a:path>
              <a:path w="474980" h="474980">
                <a:moveTo>
                  <a:pt x="90170" y="336346"/>
                </a:moveTo>
                <a:lnTo>
                  <a:pt x="86194" y="324523"/>
                </a:lnTo>
                <a:lnTo>
                  <a:pt x="77939" y="315175"/>
                </a:lnTo>
                <a:lnTo>
                  <a:pt x="67119" y="309892"/>
                </a:lnTo>
                <a:lnTo>
                  <a:pt x="55118" y="309054"/>
                </a:lnTo>
                <a:lnTo>
                  <a:pt x="43294" y="313029"/>
                </a:lnTo>
                <a:lnTo>
                  <a:pt x="33934" y="321284"/>
                </a:lnTo>
                <a:lnTo>
                  <a:pt x="28651" y="332105"/>
                </a:lnTo>
                <a:lnTo>
                  <a:pt x="27813" y="344106"/>
                </a:lnTo>
                <a:lnTo>
                  <a:pt x="31788" y="355930"/>
                </a:lnTo>
                <a:lnTo>
                  <a:pt x="40043" y="365290"/>
                </a:lnTo>
                <a:lnTo>
                  <a:pt x="50863" y="370560"/>
                </a:lnTo>
                <a:lnTo>
                  <a:pt x="62877" y="371398"/>
                </a:lnTo>
                <a:lnTo>
                  <a:pt x="74701" y="367423"/>
                </a:lnTo>
                <a:lnTo>
                  <a:pt x="84048" y="359181"/>
                </a:lnTo>
                <a:lnTo>
                  <a:pt x="89331" y="348361"/>
                </a:lnTo>
                <a:lnTo>
                  <a:pt x="90170" y="336346"/>
                </a:lnTo>
                <a:close/>
              </a:path>
              <a:path w="474980" h="474980">
                <a:moveTo>
                  <a:pt x="90170" y="138239"/>
                </a:moveTo>
                <a:lnTo>
                  <a:pt x="89331" y="126225"/>
                </a:lnTo>
                <a:lnTo>
                  <a:pt x="84048" y="115404"/>
                </a:lnTo>
                <a:lnTo>
                  <a:pt x="74701" y="107149"/>
                </a:lnTo>
                <a:lnTo>
                  <a:pt x="62877" y="103174"/>
                </a:lnTo>
                <a:lnTo>
                  <a:pt x="50863" y="104013"/>
                </a:lnTo>
                <a:lnTo>
                  <a:pt x="40043" y="109296"/>
                </a:lnTo>
                <a:lnTo>
                  <a:pt x="31800" y="118656"/>
                </a:lnTo>
                <a:lnTo>
                  <a:pt x="27813" y="130479"/>
                </a:lnTo>
                <a:lnTo>
                  <a:pt x="28651" y="142481"/>
                </a:lnTo>
                <a:lnTo>
                  <a:pt x="33934" y="153301"/>
                </a:lnTo>
                <a:lnTo>
                  <a:pt x="43281" y="161556"/>
                </a:lnTo>
                <a:lnTo>
                  <a:pt x="55105" y="165519"/>
                </a:lnTo>
                <a:lnTo>
                  <a:pt x="67119" y="164693"/>
                </a:lnTo>
                <a:lnTo>
                  <a:pt x="77939" y="159410"/>
                </a:lnTo>
                <a:lnTo>
                  <a:pt x="86194" y="150050"/>
                </a:lnTo>
                <a:lnTo>
                  <a:pt x="90170" y="138239"/>
                </a:lnTo>
                <a:close/>
              </a:path>
              <a:path w="474980" h="474980">
                <a:moveTo>
                  <a:pt x="141947" y="237286"/>
                </a:moveTo>
                <a:lnTo>
                  <a:pt x="140106" y="228117"/>
                </a:lnTo>
                <a:lnTo>
                  <a:pt x="135051" y="220637"/>
                </a:lnTo>
                <a:lnTo>
                  <a:pt x="127571" y="215582"/>
                </a:lnTo>
                <a:lnTo>
                  <a:pt x="118402" y="213741"/>
                </a:lnTo>
                <a:lnTo>
                  <a:pt x="109232" y="215582"/>
                </a:lnTo>
                <a:lnTo>
                  <a:pt x="101752" y="220637"/>
                </a:lnTo>
                <a:lnTo>
                  <a:pt x="96697" y="228117"/>
                </a:lnTo>
                <a:lnTo>
                  <a:pt x="94856" y="237286"/>
                </a:lnTo>
                <a:lnTo>
                  <a:pt x="96697" y="246456"/>
                </a:lnTo>
                <a:lnTo>
                  <a:pt x="101752" y="253949"/>
                </a:lnTo>
                <a:lnTo>
                  <a:pt x="109232" y="258991"/>
                </a:lnTo>
                <a:lnTo>
                  <a:pt x="118402" y="260845"/>
                </a:lnTo>
                <a:lnTo>
                  <a:pt x="127571" y="258991"/>
                </a:lnTo>
                <a:lnTo>
                  <a:pt x="135051" y="253949"/>
                </a:lnTo>
                <a:lnTo>
                  <a:pt x="140106" y="246456"/>
                </a:lnTo>
                <a:lnTo>
                  <a:pt x="141947" y="237286"/>
                </a:lnTo>
                <a:close/>
              </a:path>
              <a:path w="474980" h="474980">
                <a:moveTo>
                  <a:pt x="165519" y="419468"/>
                </a:moveTo>
                <a:lnTo>
                  <a:pt x="164680" y="407454"/>
                </a:lnTo>
                <a:lnTo>
                  <a:pt x="159397" y="396633"/>
                </a:lnTo>
                <a:lnTo>
                  <a:pt x="150050" y="388378"/>
                </a:lnTo>
                <a:lnTo>
                  <a:pt x="138226" y="384403"/>
                </a:lnTo>
                <a:lnTo>
                  <a:pt x="126212" y="385241"/>
                </a:lnTo>
                <a:lnTo>
                  <a:pt x="115392" y="390525"/>
                </a:lnTo>
                <a:lnTo>
                  <a:pt x="107149" y="399884"/>
                </a:lnTo>
                <a:lnTo>
                  <a:pt x="103174" y="411708"/>
                </a:lnTo>
                <a:lnTo>
                  <a:pt x="104013" y="423710"/>
                </a:lnTo>
                <a:lnTo>
                  <a:pt x="109296" y="434530"/>
                </a:lnTo>
                <a:lnTo>
                  <a:pt x="118643" y="442785"/>
                </a:lnTo>
                <a:lnTo>
                  <a:pt x="130467" y="446760"/>
                </a:lnTo>
                <a:lnTo>
                  <a:pt x="142481" y="445922"/>
                </a:lnTo>
                <a:lnTo>
                  <a:pt x="153301" y="440639"/>
                </a:lnTo>
                <a:lnTo>
                  <a:pt x="161544" y="431292"/>
                </a:lnTo>
                <a:lnTo>
                  <a:pt x="165519" y="419468"/>
                </a:lnTo>
                <a:close/>
              </a:path>
              <a:path w="474980" h="474980">
                <a:moveTo>
                  <a:pt x="165519" y="55118"/>
                </a:moveTo>
                <a:lnTo>
                  <a:pt x="161544" y="43294"/>
                </a:lnTo>
                <a:lnTo>
                  <a:pt x="153301" y="33947"/>
                </a:lnTo>
                <a:lnTo>
                  <a:pt x="142481" y="28663"/>
                </a:lnTo>
                <a:lnTo>
                  <a:pt x="130467" y="27825"/>
                </a:lnTo>
                <a:lnTo>
                  <a:pt x="118643" y="31800"/>
                </a:lnTo>
                <a:lnTo>
                  <a:pt x="109296" y="40043"/>
                </a:lnTo>
                <a:lnTo>
                  <a:pt x="104013" y="50876"/>
                </a:lnTo>
                <a:lnTo>
                  <a:pt x="103174" y="62890"/>
                </a:lnTo>
                <a:lnTo>
                  <a:pt x="107149" y="74714"/>
                </a:lnTo>
                <a:lnTo>
                  <a:pt x="115404" y="84061"/>
                </a:lnTo>
                <a:lnTo>
                  <a:pt x="126212" y="89331"/>
                </a:lnTo>
                <a:lnTo>
                  <a:pt x="138226" y="90170"/>
                </a:lnTo>
                <a:lnTo>
                  <a:pt x="150050" y="86194"/>
                </a:lnTo>
                <a:lnTo>
                  <a:pt x="159410" y="77952"/>
                </a:lnTo>
                <a:lnTo>
                  <a:pt x="164680" y="67132"/>
                </a:lnTo>
                <a:lnTo>
                  <a:pt x="165519" y="55118"/>
                </a:lnTo>
                <a:close/>
              </a:path>
              <a:path w="474980" h="474980">
                <a:moveTo>
                  <a:pt x="176771" y="321348"/>
                </a:moveTo>
                <a:lnTo>
                  <a:pt x="175056" y="312483"/>
                </a:lnTo>
                <a:lnTo>
                  <a:pt x="169875" y="304698"/>
                </a:lnTo>
                <a:lnTo>
                  <a:pt x="162077" y="299529"/>
                </a:lnTo>
                <a:lnTo>
                  <a:pt x="153225" y="297802"/>
                </a:lnTo>
                <a:lnTo>
                  <a:pt x="144360" y="299529"/>
                </a:lnTo>
                <a:lnTo>
                  <a:pt x="136563" y="304698"/>
                </a:lnTo>
                <a:lnTo>
                  <a:pt x="131394" y="312483"/>
                </a:lnTo>
                <a:lnTo>
                  <a:pt x="129667" y="321348"/>
                </a:lnTo>
                <a:lnTo>
                  <a:pt x="131394" y="330212"/>
                </a:lnTo>
                <a:lnTo>
                  <a:pt x="136563" y="338010"/>
                </a:lnTo>
                <a:lnTo>
                  <a:pt x="144360" y="343179"/>
                </a:lnTo>
                <a:lnTo>
                  <a:pt x="153225" y="344906"/>
                </a:lnTo>
                <a:lnTo>
                  <a:pt x="162077" y="343179"/>
                </a:lnTo>
                <a:lnTo>
                  <a:pt x="169875" y="338010"/>
                </a:lnTo>
                <a:lnTo>
                  <a:pt x="175056" y="330212"/>
                </a:lnTo>
                <a:lnTo>
                  <a:pt x="176771" y="321348"/>
                </a:lnTo>
                <a:close/>
              </a:path>
              <a:path w="474980" h="474980">
                <a:moveTo>
                  <a:pt x="176784" y="153225"/>
                </a:moveTo>
                <a:lnTo>
                  <a:pt x="175056" y="144360"/>
                </a:lnTo>
                <a:lnTo>
                  <a:pt x="169875" y="136575"/>
                </a:lnTo>
                <a:lnTo>
                  <a:pt x="162090" y="131394"/>
                </a:lnTo>
                <a:lnTo>
                  <a:pt x="153225" y="129679"/>
                </a:lnTo>
                <a:lnTo>
                  <a:pt x="144360" y="131394"/>
                </a:lnTo>
                <a:lnTo>
                  <a:pt x="136575" y="136575"/>
                </a:lnTo>
                <a:lnTo>
                  <a:pt x="131394" y="144360"/>
                </a:lnTo>
                <a:lnTo>
                  <a:pt x="129667" y="153225"/>
                </a:lnTo>
                <a:lnTo>
                  <a:pt x="131394" y="162090"/>
                </a:lnTo>
                <a:lnTo>
                  <a:pt x="136575" y="169875"/>
                </a:lnTo>
                <a:lnTo>
                  <a:pt x="144360" y="175056"/>
                </a:lnTo>
                <a:lnTo>
                  <a:pt x="153225" y="176784"/>
                </a:lnTo>
                <a:lnTo>
                  <a:pt x="162090" y="175056"/>
                </a:lnTo>
                <a:lnTo>
                  <a:pt x="169875" y="169875"/>
                </a:lnTo>
                <a:lnTo>
                  <a:pt x="175056" y="162090"/>
                </a:lnTo>
                <a:lnTo>
                  <a:pt x="176784" y="153225"/>
                </a:lnTo>
                <a:close/>
              </a:path>
              <a:path w="474980" h="474980">
                <a:moveTo>
                  <a:pt x="209016" y="261874"/>
                </a:moveTo>
                <a:lnTo>
                  <a:pt x="201853" y="249478"/>
                </a:lnTo>
                <a:lnTo>
                  <a:pt x="193941" y="247357"/>
                </a:lnTo>
                <a:lnTo>
                  <a:pt x="187744" y="250939"/>
                </a:lnTo>
                <a:lnTo>
                  <a:pt x="181546" y="254520"/>
                </a:lnTo>
                <a:lnTo>
                  <a:pt x="179412" y="262432"/>
                </a:lnTo>
                <a:lnTo>
                  <a:pt x="186575" y="274828"/>
                </a:lnTo>
                <a:lnTo>
                  <a:pt x="194500" y="276961"/>
                </a:lnTo>
                <a:lnTo>
                  <a:pt x="206895" y="269798"/>
                </a:lnTo>
                <a:lnTo>
                  <a:pt x="209016" y="261874"/>
                </a:lnTo>
                <a:close/>
              </a:path>
              <a:path w="474980" h="474980">
                <a:moveTo>
                  <a:pt x="209016" y="212699"/>
                </a:moveTo>
                <a:lnTo>
                  <a:pt x="206895" y="204787"/>
                </a:lnTo>
                <a:lnTo>
                  <a:pt x="200698" y="201206"/>
                </a:lnTo>
                <a:lnTo>
                  <a:pt x="194500" y="197624"/>
                </a:lnTo>
                <a:lnTo>
                  <a:pt x="186575" y="199745"/>
                </a:lnTo>
                <a:lnTo>
                  <a:pt x="179425" y="212153"/>
                </a:lnTo>
                <a:lnTo>
                  <a:pt x="181546" y="220078"/>
                </a:lnTo>
                <a:lnTo>
                  <a:pt x="193941" y="227228"/>
                </a:lnTo>
                <a:lnTo>
                  <a:pt x="201853" y="225107"/>
                </a:lnTo>
                <a:lnTo>
                  <a:pt x="209016" y="212699"/>
                </a:lnTo>
                <a:close/>
              </a:path>
              <a:path w="474980" h="474980">
                <a:moveTo>
                  <a:pt x="250240" y="279869"/>
                </a:moveTo>
                <a:lnTo>
                  <a:pt x="244449" y="274066"/>
                </a:lnTo>
                <a:lnTo>
                  <a:pt x="230136" y="274066"/>
                </a:lnTo>
                <a:lnTo>
                  <a:pt x="224332" y="279869"/>
                </a:lnTo>
                <a:lnTo>
                  <a:pt x="224332" y="287020"/>
                </a:lnTo>
                <a:lnTo>
                  <a:pt x="224332" y="294170"/>
                </a:lnTo>
                <a:lnTo>
                  <a:pt x="230136" y="299974"/>
                </a:lnTo>
                <a:lnTo>
                  <a:pt x="244449" y="299974"/>
                </a:lnTo>
                <a:lnTo>
                  <a:pt x="250240" y="294170"/>
                </a:lnTo>
                <a:lnTo>
                  <a:pt x="250240" y="279869"/>
                </a:lnTo>
                <a:close/>
              </a:path>
              <a:path w="474980" h="474980">
                <a:moveTo>
                  <a:pt x="250240" y="180416"/>
                </a:moveTo>
                <a:lnTo>
                  <a:pt x="244436" y="174612"/>
                </a:lnTo>
                <a:lnTo>
                  <a:pt x="230124" y="174612"/>
                </a:lnTo>
                <a:lnTo>
                  <a:pt x="224332" y="180416"/>
                </a:lnTo>
                <a:lnTo>
                  <a:pt x="224332" y="194716"/>
                </a:lnTo>
                <a:lnTo>
                  <a:pt x="230124" y="200520"/>
                </a:lnTo>
                <a:lnTo>
                  <a:pt x="244436" y="200520"/>
                </a:lnTo>
                <a:lnTo>
                  <a:pt x="250240" y="194716"/>
                </a:lnTo>
                <a:lnTo>
                  <a:pt x="250240" y="187566"/>
                </a:lnTo>
                <a:lnTo>
                  <a:pt x="250240" y="180416"/>
                </a:lnTo>
                <a:close/>
              </a:path>
              <a:path w="474980" h="474980">
                <a:moveTo>
                  <a:pt x="260832" y="356171"/>
                </a:moveTo>
                <a:lnTo>
                  <a:pt x="258991" y="347002"/>
                </a:lnTo>
                <a:lnTo>
                  <a:pt x="253936" y="339521"/>
                </a:lnTo>
                <a:lnTo>
                  <a:pt x="246456" y="334479"/>
                </a:lnTo>
                <a:lnTo>
                  <a:pt x="237274" y="332625"/>
                </a:lnTo>
                <a:lnTo>
                  <a:pt x="228117" y="334479"/>
                </a:lnTo>
                <a:lnTo>
                  <a:pt x="220624" y="339521"/>
                </a:lnTo>
                <a:lnTo>
                  <a:pt x="215582" y="347002"/>
                </a:lnTo>
                <a:lnTo>
                  <a:pt x="213728" y="356171"/>
                </a:lnTo>
                <a:lnTo>
                  <a:pt x="215582" y="365340"/>
                </a:lnTo>
                <a:lnTo>
                  <a:pt x="220624" y="372833"/>
                </a:lnTo>
                <a:lnTo>
                  <a:pt x="228117" y="377875"/>
                </a:lnTo>
                <a:lnTo>
                  <a:pt x="237274" y="379717"/>
                </a:lnTo>
                <a:lnTo>
                  <a:pt x="246456" y="377875"/>
                </a:lnTo>
                <a:lnTo>
                  <a:pt x="253936" y="372833"/>
                </a:lnTo>
                <a:lnTo>
                  <a:pt x="258991" y="365340"/>
                </a:lnTo>
                <a:lnTo>
                  <a:pt x="260832" y="356171"/>
                </a:lnTo>
                <a:close/>
              </a:path>
              <a:path w="474980" h="474980">
                <a:moveTo>
                  <a:pt x="260845" y="118402"/>
                </a:moveTo>
                <a:lnTo>
                  <a:pt x="258991" y="109245"/>
                </a:lnTo>
                <a:lnTo>
                  <a:pt x="253936" y="101752"/>
                </a:lnTo>
                <a:lnTo>
                  <a:pt x="246456" y="96710"/>
                </a:lnTo>
                <a:lnTo>
                  <a:pt x="237286" y="94856"/>
                </a:lnTo>
                <a:lnTo>
                  <a:pt x="228117" y="96710"/>
                </a:lnTo>
                <a:lnTo>
                  <a:pt x="220637" y="101752"/>
                </a:lnTo>
                <a:lnTo>
                  <a:pt x="215582" y="109245"/>
                </a:lnTo>
                <a:lnTo>
                  <a:pt x="213728" y="118402"/>
                </a:lnTo>
                <a:lnTo>
                  <a:pt x="215582" y="127584"/>
                </a:lnTo>
                <a:lnTo>
                  <a:pt x="220637" y="135064"/>
                </a:lnTo>
                <a:lnTo>
                  <a:pt x="228117" y="140119"/>
                </a:lnTo>
                <a:lnTo>
                  <a:pt x="237286" y="141960"/>
                </a:lnTo>
                <a:lnTo>
                  <a:pt x="246456" y="140119"/>
                </a:lnTo>
                <a:lnTo>
                  <a:pt x="253936" y="135064"/>
                </a:lnTo>
                <a:lnTo>
                  <a:pt x="258991" y="127584"/>
                </a:lnTo>
                <a:lnTo>
                  <a:pt x="260845" y="118402"/>
                </a:lnTo>
                <a:close/>
              </a:path>
              <a:path w="474980" h="474980">
                <a:moveTo>
                  <a:pt x="268693" y="443166"/>
                </a:moveTo>
                <a:lnTo>
                  <a:pt x="266230" y="430936"/>
                </a:lnTo>
                <a:lnTo>
                  <a:pt x="259499" y="420954"/>
                </a:lnTo>
                <a:lnTo>
                  <a:pt x="249516" y="414223"/>
                </a:lnTo>
                <a:lnTo>
                  <a:pt x="237286" y="411746"/>
                </a:lnTo>
                <a:lnTo>
                  <a:pt x="225069" y="414223"/>
                </a:lnTo>
                <a:lnTo>
                  <a:pt x="215074" y="420954"/>
                </a:lnTo>
                <a:lnTo>
                  <a:pt x="208343" y="430936"/>
                </a:lnTo>
                <a:lnTo>
                  <a:pt x="205879" y="443166"/>
                </a:lnTo>
                <a:lnTo>
                  <a:pt x="208343" y="455396"/>
                </a:lnTo>
                <a:lnTo>
                  <a:pt x="215074" y="465378"/>
                </a:lnTo>
                <a:lnTo>
                  <a:pt x="225069" y="472109"/>
                </a:lnTo>
                <a:lnTo>
                  <a:pt x="237286" y="474573"/>
                </a:lnTo>
                <a:lnTo>
                  <a:pt x="249516" y="472109"/>
                </a:lnTo>
                <a:lnTo>
                  <a:pt x="259499" y="465378"/>
                </a:lnTo>
                <a:lnTo>
                  <a:pt x="266230" y="455396"/>
                </a:lnTo>
                <a:lnTo>
                  <a:pt x="268693" y="443166"/>
                </a:lnTo>
                <a:close/>
              </a:path>
              <a:path w="474980" h="474980">
                <a:moveTo>
                  <a:pt x="268693" y="31419"/>
                </a:moveTo>
                <a:lnTo>
                  <a:pt x="266230" y="19189"/>
                </a:lnTo>
                <a:lnTo>
                  <a:pt x="259486" y="9207"/>
                </a:lnTo>
                <a:lnTo>
                  <a:pt x="249504" y="2476"/>
                </a:lnTo>
                <a:lnTo>
                  <a:pt x="237274" y="0"/>
                </a:lnTo>
                <a:lnTo>
                  <a:pt x="225056" y="2476"/>
                </a:lnTo>
                <a:lnTo>
                  <a:pt x="215074" y="9207"/>
                </a:lnTo>
                <a:lnTo>
                  <a:pt x="208343" y="19189"/>
                </a:lnTo>
                <a:lnTo>
                  <a:pt x="205879" y="31419"/>
                </a:lnTo>
                <a:lnTo>
                  <a:pt x="208343" y="43649"/>
                </a:lnTo>
                <a:lnTo>
                  <a:pt x="215074" y="53632"/>
                </a:lnTo>
                <a:lnTo>
                  <a:pt x="225056" y="60363"/>
                </a:lnTo>
                <a:lnTo>
                  <a:pt x="237274" y="62826"/>
                </a:lnTo>
                <a:lnTo>
                  <a:pt x="249504" y="60363"/>
                </a:lnTo>
                <a:lnTo>
                  <a:pt x="259486" y="53632"/>
                </a:lnTo>
                <a:lnTo>
                  <a:pt x="266230" y="43649"/>
                </a:lnTo>
                <a:lnTo>
                  <a:pt x="268693" y="31419"/>
                </a:lnTo>
                <a:close/>
              </a:path>
              <a:path w="474980" h="474980">
                <a:moveTo>
                  <a:pt x="295148" y="262432"/>
                </a:moveTo>
                <a:lnTo>
                  <a:pt x="293027" y="254508"/>
                </a:lnTo>
                <a:lnTo>
                  <a:pt x="280631" y="247357"/>
                </a:lnTo>
                <a:lnTo>
                  <a:pt x="272707" y="249478"/>
                </a:lnTo>
                <a:lnTo>
                  <a:pt x="265544" y="261874"/>
                </a:lnTo>
                <a:lnTo>
                  <a:pt x="267677" y="269798"/>
                </a:lnTo>
                <a:lnTo>
                  <a:pt x="273875" y="273380"/>
                </a:lnTo>
                <a:lnTo>
                  <a:pt x="280073" y="276961"/>
                </a:lnTo>
                <a:lnTo>
                  <a:pt x="287985" y="274828"/>
                </a:lnTo>
                <a:lnTo>
                  <a:pt x="295148" y="262432"/>
                </a:lnTo>
                <a:close/>
              </a:path>
              <a:path w="474980" h="474980">
                <a:moveTo>
                  <a:pt x="295148" y="212153"/>
                </a:moveTo>
                <a:lnTo>
                  <a:pt x="287985" y="199758"/>
                </a:lnTo>
                <a:lnTo>
                  <a:pt x="280073" y="197624"/>
                </a:lnTo>
                <a:lnTo>
                  <a:pt x="267677" y="204774"/>
                </a:lnTo>
                <a:lnTo>
                  <a:pt x="265557" y="212699"/>
                </a:lnTo>
                <a:lnTo>
                  <a:pt x="272707" y="225107"/>
                </a:lnTo>
                <a:lnTo>
                  <a:pt x="280631" y="227228"/>
                </a:lnTo>
                <a:lnTo>
                  <a:pt x="286829" y="223647"/>
                </a:lnTo>
                <a:lnTo>
                  <a:pt x="293027" y="220065"/>
                </a:lnTo>
                <a:lnTo>
                  <a:pt x="295148" y="212153"/>
                </a:lnTo>
                <a:close/>
              </a:path>
              <a:path w="474980" h="474980">
                <a:moveTo>
                  <a:pt x="344893" y="153225"/>
                </a:moveTo>
                <a:lnTo>
                  <a:pt x="343179" y="144360"/>
                </a:lnTo>
                <a:lnTo>
                  <a:pt x="338010" y="136575"/>
                </a:lnTo>
                <a:lnTo>
                  <a:pt x="330212" y="131394"/>
                </a:lnTo>
                <a:lnTo>
                  <a:pt x="321348" y="129667"/>
                </a:lnTo>
                <a:lnTo>
                  <a:pt x="312483" y="131394"/>
                </a:lnTo>
                <a:lnTo>
                  <a:pt x="304698" y="136575"/>
                </a:lnTo>
                <a:lnTo>
                  <a:pt x="299516" y="144360"/>
                </a:lnTo>
                <a:lnTo>
                  <a:pt x="297789" y="153225"/>
                </a:lnTo>
                <a:lnTo>
                  <a:pt x="299516" y="162090"/>
                </a:lnTo>
                <a:lnTo>
                  <a:pt x="304698" y="169887"/>
                </a:lnTo>
                <a:lnTo>
                  <a:pt x="312483" y="175056"/>
                </a:lnTo>
                <a:lnTo>
                  <a:pt x="321348" y="176784"/>
                </a:lnTo>
                <a:lnTo>
                  <a:pt x="330212" y="175056"/>
                </a:lnTo>
                <a:lnTo>
                  <a:pt x="338010" y="169887"/>
                </a:lnTo>
                <a:lnTo>
                  <a:pt x="343179" y="162090"/>
                </a:lnTo>
                <a:lnTo>
                  <a:pt x="344893" y="153225"/>
                </a:lnTo>
                <a:close/>
              </a:path>
              <a:path w="474980" h="474980">
                <a:moveTo>
                  <a:pt x="344906" y="321348"/>
                </a:moveTo>
                <a:lnTo>
                  <a:pt x="343179" y="312496"/>
                </a:lnTo>
                <a:lnTo>
                  <a:pt x="337997" y="304698"/>
                </a:lnTo>
                <a:lnTo>
                  <a:pt x="330212" y="299529"/>
                </a:lnTo>
                <a:lnTo>
                  <a:pt x="321348" y="297802"/>
                </a:lnTo>
                <a:lnTo>
                  <a:pt x="312483" y="299529"/>
                </a:lnTo>
                <a:lnTo>
                  <a:pt x="304698" y="304698"/>
                </a:lnTo>
                <a:lnTo>
                  <a:pt x="299516" y="312496"/>
                </a:lnTo>
                <a:lnTo>
                  <a:pt x="297802" y="321348"/>
                </a:lnTo>
                <a:lnTo>
                  <a:pt x="299516" y="330212"/>
                </a:lnTo>
                <a:lnTo>
                  <a:pt x="304698" y="338010"/>
                </a:lnTo>
                <a:lnTo>
                  <a:pt x="312483" y="343179"/>
                </a:lnTo>
                <a:lnTo>
                  <a:pt x="321348" y="344906"/>
                </a:lnTo>
                <a:lnTo>
                  <a:pt x="330212" y="343179"/>
                </a:lnTo>
                <a:lnTo>
                  <a:pt x="337997" y="338010"/>
                </a:lnTo>
                <a:lnTo>
                  <a:pt x="343179" y="330212"/>
                </a:lnTo>
                <a:lnTo>
                  <a:pt x="344906" y="321348"/>
                </a:lnTo>
                <a:close/>
              </a:path>
              <a:path w="474980" h="474980">
                <a:moveTo>
                  <a:pt x="371398" y="411695"/>
                </a:moveTo>
                <a:lnTo>
                  <a:pt x="367423" y="399872"/>
                </a:lnTo>
                <a:lnTo>
                  <a:pt x="359168" y="390525"/>
                </a:lnTo>
                <a:lnTo>
                  <a:pt x="348348" y="385241"/>
                </a:lnTo>
                <a:lnTo>
                  <a:pt x="336346" y="384403"/>
                </a:lnTo>
                <a:lnTo>
                  <a:pt x="324523" y="388391"/>
                </a:lnTo>
                <a:lnTo>
                  <a:pt x="315163" y="396633"/>
                </a:lnTo>
                <a:lnTo>
                  <a:pt x="309880" y="407454"/>
                </a:lnTo>
                <a:lnTo>
                  <a:pt x="309054" y="419468"/>
                </a:lnTo>
                <a:lnTo>
                  <a:pt x="313016" y="431292"/>
                </a:lnTo>
                <a:lnTo>
                  <a:pt x="321271" y="440639"/>
                </a:lnTo>
                <a:lnTo>
                  <a:pt x="332092" y="445922"/>
                </a:lnTo>
                <a:lnTo>
                  <a:pt x="344106" y="446760"/>
                </a:lnTo>
                <a:lnTo>
                  <a:pt x="355917" y="442785"/>
                </a:lnTo>
                <a:lnTo>
                  <a:pt x="365277" y="434530"/>
                </a:lnTo>
                <a:lnTo>
                  <a:pt x="370560" y="423710"/>
                </a:lnTo>
                <a:lnTo>
                  <a:pt x="371398" y="411695"/>
                </a:lnTo>
                <a:close/>
              </a:path>
              <a:path w="474980" h="474980">
                <a:moveTo>
                  <a:pt x="371398" y="62877"/>
                </a:moveTo>
                <a:lnTo>
                  <a:pt x="370560" y="50863"/>
                </a:lnTo>
                <a:lnTo>
                  <a:pt x="365277" y="40055"/>
                </a:lnTo>
                <a:lnTo>
                  <a:pt x="355930" y="31800"/>
                </a:lnTo>
                <a:lnTo>
                  <a:pt x="344106" y="27825"/>
                </a:lnTo>
                <a:lnTo>
                  <a:pt x="332092" y="28663"/>
                </a:lnTo>
                <a:lnTo>
                  <a:pt x="321271" y="33934"/>
                </a:lnTo>
                <a:lnTo>
                  <a:pt x="313029" y="43294"/>
                </a:lnTo>
                <a:lnTo>
                  <a:pt x="309054" y="55118"/>
                </a:lnTo>
                <a:lnTo>
                  <a:pt x="309892" y="67132"/>
                </a:lnTo>
                <a:lnTo>
                  <a:pt x="315163" y="77952"/>
                </a:lnTo>
                <a:lnTo>
                  <a:pt x="324523" y="86194"/>
                </a:lnTo>
                <a:lnTo>
                  <a:pt x="336346" y="90170"/>
                </a:lnTo>
                <a:lnTo>
                  <a:pt x="348348" y="89331"/>
                </a:lnTo>
                <a:lnTo>
                  <a:pt x="359168" y="84061"/>
                </a:lnTo>
                <a:lnTo>
                  <a:pt x="367423" y="74701"/>
                </a:lnTo>
                <a:lnTo>
                  <a:pt x="371398" y="62877"/>
                </a:lnTo>
                <a:close/>
              </a:path>
              <a:path w="474980" h="474980">
                <a:moveTo>
                  <a:pt x="379717" y="237286"/>
                </a:moveTo>
                <a:lnTo>
                  <a:pt x="377863" y="228117"/>
                </a:lnTo>
                <a:lnTo>
                  <a:pt x="372821" y="220637"/>
                </a:lnTo>
                <a:lnTo>
                  <a:pt x="365340" y="215582"/>
                </a:lnTo>
                <a:lnTo>
                  <a:pt x="356171" y="213741"/>
                </a:lnTo>
                <a:lnTo>
                  <a:pt x="347002" y="215582"/>
                </a:lnTo>
                <a:lnTo>
                  <a:pt x="339509" y="220637"/>
                </a:lnTo>
                <a:lnTo>
                  <a:pt x="334467" y="228117"/>
                </a:lnTo>
                <a:lnTo>
                  <a:pt x="332625" y="237286"/>
                </a:lnTo>
                <a:lnTo>
                  <a:pt x="334467" y="246456"/>
                </a:lnTo>
                <a:lnTo>
                  <a:pt x="339509" y="253949"/>
                </a:lnTo>
                <a:lnTo>
                  <a:pt x="347002" y="258991"/>
                </a:lnTo>
                <a:lnTo>
                  <a:pt x="356171" y="260845"/>
                </a:lnTo>
                <a:lnTo>
                  <a:pt x="365340" y="258991"/>
                </a:lnTo>
                <a:lnTo>
                  <a:pt x="372821" y="253949"/>
                </a:lnTo>
                <a:lnTo>
                  <a:pt x="377863" y="246456"/>
                </a:lnTo>
                <a:lnTo>
                  <a:pt x="379717" y="237286"/>
                </a:lnTo>
                <a:close/>
              </a:path>
              <a:path w="474980" h="474980">
                <a:moveTo>
                  <a:pt x="446747" y="344106"/>
                </a:moveTo>
                <a:lnTo>
                  <a:pt x="445909" y="332092"/>
                </a:lnTo>
                <a:lnTo>
                  <a:pt x="440639" y="321284"/>
                </a:lnTo>
                <a:lnTo>
                  <a:pt x="431292" y="313029"/>
                </a:lnTo>
                <a:lnTo>
                  <a:pt x="419468" y="309054"/>
                </a:lnTo>
                <a:lnTo>
                  <a:pt x="407454" y="309892"/>
                </a:lnTo>
                <a:lnTo>
                  <a:pt x="396621" y="315175"/>
                </a:lnTo>
                <a:lnTo>
                  <a:pt x="388378" y="324523"/>
                </a:lnTo>
                <a:lnTo>
                  <a:pt x="384403" y="336346"/>
                </a:lnTo>
                <a:lnTo>
                  <a:pt x="385241" y="348361"/>
                </a:lnTo>
                <a:lnTo>
                  <a:pt x="390525" y="359181"/>
                </a:lnTo>
                <a:lnTo>
                  <a:pt x="399872" y="367423"/>
                </a:lnTo>
                <a:lnTo>
                  <a:pt x="411695" y="371398"/>
                </a:lnTo>
                <a:lnTo>
                  <a:pt x="423710" y="370560"/>
                </a:lnTo>
                <a:lnTo>
                  <a:pt x="434530" y="365290"/>
                </a:lnTo>
                <a:lnTo>
                  <a:pt x="442772" y="355930"/>
                </a:lnTo>
                <a:lnTo>
                  <a:pt x="446747" y="344106"/>
                </a:lnTo>
                <a:close/>
              </a:path>
              <a:path w="474980" h="474980">
                <a:moveTo>
                  <a:pt x="446747" y="130467"/>
                </a:moveTo>
                <a:lnTo>
                  <a:pt x="442772" y="118656"/>
                </a:lnTo>
                <a:lnTo>
                  <a:pt x="434530" y="109296"/>
                </a:lnTo>
                <a:lnTo>
                  <a:pt x="423710" y="104025"/>
                </a:lnTo>
                <a:lnTo>
                  <a:pt x="411695" y="103187"/>
                </a:lnTo>
                <a:lnTo>
                  <a:pt x="399872" y="107162"/>
                </a:lnTo>
                <a:lnTo>
                  <a:pt x="390525" y="115404"/>
                </a:lnTo>
                <a:lnTo>
                  <a:pt x="385241" y="126225"/>
                </a:lnTo>
                <a:lnTo>
                  <a:pt x="384403" y="138239"/>
                </a:lnTo>
                <a:lnTo>
                  <a:pt x="388378" y="150050"/>
                </a:lnTo>
                <a:lnTo>
                  <a:pt x="396633" y="159410"/>
                </a:lnTo>
                <a:lnTo>
                  <a:pt x="407454" y="164693"/>
                </a:lnTo>
                <a:lnTo>
                  <a:pt x="419455" y="165531"/>
                </a:lnTo>
                <a:lnTo>
                  <a:pt x="431279" y="161556"/>
                </a:lnTo>
                <a:lnTo>
                  <a:pt x="440639" y="153301"/>
                </a:lnTo>
                <a:lnTo>
                  <a:pt x="445909" y="142481"/>
                </a:lnTo>
                <a:lnTo>
                  <a:pt x="446747" y="130467"/>
                </a:lnTo>
                <a:close/>
              </a:path>
              <a:path w="474980" h="474980">
                <a:moveTo>
                  <a:pt x="474573" y="237286"/>
                </a:moveTo>
                <a:lnTo>
                  <a:pt x="472109" y="225069"/>
                </a:lnTo>
                <a:lnTo>
                  <a:pt x="465366" y="215087"/>
                </a:lnTo>
                <a:lnTo>
                  <a:pt x="455383" y="208356"/>
                </a:lnTo>
                <a:lnTo>
                  <a:pt x="443153" y="205879"/>
                </a:lnTo>
                <a:lnTo>
                  <a:pt x="430936" y="208356"/>
                </a:lnTo>
                <a:lnTo>
                  <a:pt x="420941" y="215087"/>
                </a:lnTo>
                <a:lnTo>
                  <a:pt x="414210" y="225069"/>
                </a:lnTo>
                <a:lnTo>
                  <a:pt x="411746" y="237286"/>
                </a:lnTo>
                <a:lnTo>
                  <a:pt x="414210" y="249516"/>
                </a:lnTo>
                <a:lnTo>
                  <a:pt x="420941" y="259499"/>
                </a:lnTo>
                <a:lnTo>
                  <a:pt x="430936" y="266230"/>
                </a:lnTo>
                <a:lnTo>
                  <a:pt x="443153" y="268693"/>
                </a:lnTo>
                <a:lnTo>
                  <a:pt x="455383" y="266230"/>
                </a:lnTo>
                <a:lnTo>
                  <a:pt x="465366" y="259499"/>
                </a:lnTo>
                <a:lnTo>
                  <a:pt x="472109" y="249516"/>
                </a:lnTo>
                <a:lnTo>
                  <a:pt x="474573" y="237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3264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Light Chart Comparison  4">
    <p:bg>
      <p:bgPr>
        <a:solidFill>
          <a:srgbClr val="EAF4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5FD1440-4935-7D49-646D-2208403477E9}"/>
              </a:ext>
            </a:extLst>
          </p:cNvPr>
          <p:cNvSpPr/>
          <p:nvPr userDrawn="1"/>
        </p:nvSpPr>
        <p:spPr>
          <a:xfrm flipH="1">
            <a:off x="0" y="0"/>
            <a:ext cx="12192000" cy="6858000"/>
          </a:xfrm>
          <a:custGeom>
            <a:avLst/>
            <a:gdLst>
              <a:gd name="csX0" fmla="*/ 387755 w 12192000"/>
              <a:gd name="csY0" fmla="*/ 782151 h 6858000"/>
              <a:gd name="csX1" fmla="*/ 277813 w 12192000"/>
              <a:gd name="csY1" fmla="*/ 892093 h 6858000"/>
              <a:gd name="csX2" fmla="*/ 277813 w 12192000"/>
              <a:gd name="csY2" fmla="*/ 6451195 h 6858000"/>
              <a:gd name="csX3" fmla="*/ 387755 w 12192000"/>
              <a:gd name="csY3" fmla="*/ 6561137 h 6858000"/>
              <a:gd name="csX4" fmla="*/ 5899978 w 12192000"/>
              <a:gd name="csY4" fmla="*/ 6561137 h 6858000"/>
              <a:gd name="csX5" fmla="*/ 6009920 w 12192000"/>
              <a:gd name="csY5" fmla="*/ 6451195 h 6858000"/>
              <a:gd name="csX6" fmla="*/ 6009920 w 12192000"/>
              <a:gd name="csY6" fmla="*/ 892093 h 6858000"/>
              <a:gd name="csX7" fmla="*/ 5899978 w 12192000"/>
              <a:gd name="csY7" fmla="*/ 782151 h 6858000"/>
              <a:gd name="csX8" fmla="*/ 6097379 w 12192000"/>
              <a:gd name="csY8" fmla="*/ 782150 h 6858000"/>
              <a:gd name="csX9" fmla="*/ 6097379 w 12192000"/>
              <a:gd name="csY9" fmla="*/ 6561136 h 6858000"/>
              <a:gd name="csX10" fmla="*/ 6299280 w 12192000"/>
              <a:gd name="csY10" fmla="*/ 6561136 h 6858000"/>
              <a:gd name="csX11" fmla="*/ 6299285 w 12192000"/>
              <a:gd name="csY11" fmla="*/ 6561137 h 6858000"/>
              <a:gd name="csX12" fmla="*/ 11782598 w 12192000"/>
              <a:gd name="csY12" fmla="*/ 6561137 h 6858000"/>
              <a:gd name="csX13" fmla="*/ 11891963 w 12192000"/>
              <a:gd name="csY13" fmla="*/ 6451772 h 6858000"/>
              <a:gd name="csX14" fmla="*/ 11891963 w 12192000"/>
              <a:gd name="csY14" fmla="*/ 891515 h 6858000"/>
              <a:gd name="csX15" fmla="*/ 11782598 w 12192000"/>
              <a:gd name="csY15" fmla="*/ 782150 h 6858000"/>
              <a:gd name="csX16" fmla="*/ 7625300 w 12192000"/>
              <a:gd name="csY16" fmla="*/ 782150 h 6858000"/>
              <a:gd name="csX17" fmla="*/ 6299285 w 12192000"/>
              <a:gd name="csY17" fmla="*/ 782150 h 6858000"/>
              <a:gd name="csX18" fmla="*/ 0 w 12192000"/>
              <a:gd name="csY18" fmla="*/ 0 h 6858000"/>
              <a:gd name="csX19" fmla="*/ 12192000 w 12192000"/>
              <a:gd name="csY19" fmla="*/ 0 h 6858000"/>
              <a:gd name="csX20" fmla="*/ 12192000 w 12192000"/>
              <a:gd name="csY20" fmla="*/ 6858000 h 6858000"/>
              <a:gd name="csX21" fmla="*/ 0 w 12192000"/>
              <a:gd name="csY21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12192000" h="6858000">
                <a:moveTo>
                  <a:pt x="387755" y="782151"/>
                </a:moveTo>
                <a:cubicBezTo>
                  <a:pt x="327036" y="782151"/>
                  <a:pt x="277813" y="831374"/>
                  <a:pt x="277813" y="892093"/>
                </a:cubicBezTo>
                <a:lnTo>
                  <a:pt x="277813" y="6451195"/>
                </a:lnTo>
                <a:cubicBezTo>
                  <a:pt x="277813" y="6511914"/>
                  <a:pt x="327036" y="6561137"/>
                  <a:pt x="387755" y="6561137"/>
                </a:cubicBezTo>
                <a:lnTo>
                  <a:pt x="5899978" y="6561137"/>
                </a:lnTo>
                <a:cubicBezTo>
                  <a:pt x="5960697" y="6561137"/>
                  <a:pt x="6009920" y="6511914"/>
                  <a:pt x="6009920" y="6451195"/>
                </a:cubicBezTo>
                <a:lnTo>
                  <a:pt x="6009920" y="892093"/>
                </a:lnTo>
                <a:cubicBezTo>
                  <a:pt x="6009920" y="831374"/>
                  <a:pt x="5960697" y="782151"/>
                  <a:pt x="5899978" y="782151"/>
                </a:cubicBezTo>
                <a:close/>
                <a:moveTo>
                  <a:pt x="6097379" y="782150"/>
                </a:moveTo>
                <a:lnTo>
                  <a:pt x="6097379" y="6561136"/>
                </a:lnTo>
                <a:lnTo>
                  <a:pt x="6299280" y="6561136"/>
                </a:lnTo>
                <a:lnTo>
                  <a:pt x="6299285" y="6561137"/>
                </a:lnTo>
                <a:lnTo>
                  <a:pt x="11782598" y="6561137"/>
                </a:lnTo>
                <a:cubicBezTo>
                  <a:pt x="11842999" y="6561137"/>
                  <a:pt x="11891963" y="6512173"/>
                  <a:pt x="11891963" y="6451772"/>
                </a:cubicBezTo>
                <a:lnTo>
                  <a:pt x="11891963" y="891515"/>
                </a:lnTo>
                <a:cubicBezTo>
                  <a:pt x="11891963" y="831114"/>
                  <a:pt x="11842999" y="782150"/>
                  <a:pt x="11782598" y="782150"/>
                </a:cubicBezTo>
                <a:lnTo>
                  <a:pt x="7625300" y="782150"/>
                </a:lnTo>
                <a:lnTo>
                  <a:pt x="6299285" y="7821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B3B549B9-2805-2306-462A-8C93C2786CA6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F5D3FF9-B3BC-46B0-C98B-8A1ADD142231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1A88413-2D3D-4E73-2702-1DBAA70E1C4A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5CDB6DB0-D403-F80C-CFE3-E0102DA67D9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2BDA4C64-D991-F5F6-55F2-AFFC079C6618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88984EE-F5FC-55FC-E678-6D0C4307C8EC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9CA07727-D72F-1CC7-1A32-B7FA43CC764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113ED8ED-9ABC-3146-AFF5-3141B3C3ECD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4" name="object 8">
            <a:extLst>
              <a:ext uri="{FF2B5EF4-FFF2-40B4-BE49-F238E27FC236}">
                <a16:creationId xmlns:a16="http://schemas.microsoft.com/office/drawing/2014/main" id="{2B4878A3-6CAE-64F7-6260-3E0A8145EDFC}"/>
              </a:ext>
            </a:extLst>
          </p:cNvPr>
          <p:cNvSpPr/>
          <p:nvPr userDrawn="1"/>
        </p:nvSpPr>
        <p:spPr>
          <a:xfrm>
            <a:off x="478824" y="191457"/>
            <a:ext cx="753956" cy="175204"/>
          </a:xfrm>
          <a:custGeom>
            <a:avLst/>
            <a:gdLst/>
            <a:ahLst/>
            <a:cxnLst/>
            <a:rect l="l" t="t" r="r" b="b"/>
            <a:pathLst>
              <a:path w="1243330" h="288925">
                <a:moveTo>
                  <a:pt x="39223" y="4994"/>
                </a:moveTo>
                <a:lnTo>
                  <a:pt x="0" y="4994"/>
                </a:lnTo>
                <a:lnTo>
                  <a:pt x="0" y="170361"/>
                </a:lnTo>
                <a:lnTo>
                  <a:pt x="6495" y="225537"/>
                </a:lnTo>
                <a:lnTo>
                  <a:pt x="26582" y="262179"/>
                </a:lnTo>
                <a:lnTo>
                  <a:pt x="61163" y="282523"/>
                </a:lnTo>
                <a:lnTo>
                  <a:pt x="111137" y="288807"/>
                </a:lnTo>
                <a:lnTo>
                  <a:pt x="162919" y="281285"/>
                </a:lnTo>
                <a:lnTo>
                  <a:pt x="197719" y="258621"/>
                </a:lnTo>
                <a:lnTo>
                  <a:pt x="199605" y="254966"/>
                </a:lnTo>
                <a:lnTo>
                  <a:pt x="111137" y="254966"/>
                </a:lnTo>
                <a:lnTo>
                  <a:pt x="77840" y="250140"/>
                </a:lnTo>
                <a:lnTo>
                  <a:pt x="55571" y="235401"/>
                </a:lnTo>
                <a:lnTo>
                  <a:pt x="43106" y="210350"/>
                </a:lnTo>
                <a:lnTo>
                  <a:pt x="39223" y="174591"/>
                </a:lnTo>
                <a:lnTo>
                  <a:pt x="39223" y="4994"/>
                </a:lnTo>
                <a:close/>
              </a:path>
              <a:path w="1243330" h="288925">
                <a:moveTo>
                  <a:pt x="223438" y="4994"/>
                </a:moveTo>
                <a:lnTo>
                  <a:pt x="184214" y="4994"/>
                </a:lnTo>
                <a:lnTo>
                  <a:pt x="184214" y="170361"/>
                </a:lnTo>
                <a:lnTo>
                  <a:pt x="180314" y="206781"/>
                </a:lnTo>
                <a:lnTo>
                  <a:pt x="167725" y="233286"/>
                </a:lnTo>
                <a:lnTo>
                  <a:pt x="145111" y="249479"/>
                </a:lnTo>
                <a:lnTo>
                  <a:pt x="111137" y="254966"/>
                </a:lnTo>
                <a:lnTo>
                  <a:pt x="199605" y="254966"/>
                </a:lnTo>
                <a:lnTo>
                  <a:pt x="217302" y="220669"/>
                </a:lnTo>
                <a:lnTo>
                  <a:pt x="223438" y="167282"/>
                </a:lnTo>
                <a:lnTo>
                  <a:pt x="223438" y="4994"/>
                </a:lnTo>
                <a:close/>
              </a:path>
              <a:path w="1243330" h="288925">
                <a:moveTo>
                  <a:pt x="313037" y="4994"/>
                </a:moveTo>
                <a:lnTo>
                  <a:pt x="273813" y="4994"/>
                </a:lnTo>
                <a:lnTo>
                  <a:pt x="273813" y="283802"/>
                </a:lnTo>
                <a:lnTo>
                  <a:pt x="313037" y="283802"/>
                </a:lnTo>
                <a:lnTo>
                  <a:pt x="313037" y="196130"/>
                </a:lnTo>
                <a:lnTo>
                  <a:pt x="356879" y="147670"/>
                </a:lnTo>
                <a:lnTo>
                  <a:pt x="403714" y="147670"/>
                </a:lnTo>
                <a:lnTo>
                  <a:pt x="402092" y="145367"/>
                </a:lnTo>
                <a:lnTo>
                  <a:pt x="313037" y="145367"/>
                </a:lnTo>
                <a:lnTo>
                  <a:pt x="313037" y="4994"/>
                </a:lnTo>
                <a:close/>
              </a:path>
              <a:path w="1243330" h="288925">
                <a:moveTo>
                  <a:pt x="403714" y="147670"/>
                </a:moveTo>
                <a:lnTo>
                  <a:pt x="356879" y="147670"/>
                </a:lnTo>
                <a:lnTo>
                  <a:pt x="452635" y="283802"/>
                </a:lnTo>
                <a:lnTo>
                  <a:pt x="499555" y="283802"/>
                </a:lnTo>
                <a:lnTo>
                  <a:pt x="403714" y="147670"/>
                </a:lnTo>
                <a:close/>
              </a:path>
              <a:path w="1243330" h="288925">
                <a:moveTo>
                  <a:pt x="487639" y="4994"/>
                </a:moveTo>
                <a:lnTo>
                  <a:pt x="438792" y="4994"/>
                </a:lnTo>
                <a:lnTo>
                  <a:pt x="313037" y="145367"/>
                </a:lnTo>
                <a:lnTo>
                  <a:pt x="402092" y="145367"/>
                </a:lnTo>
                <a:lnTo>
                  <a:pt x="383412" y="118834"/>
                </a:lnTo>
                <a:lnTo>
                  <a:pt x="487639" y="4994"/>
                </a:lnTo>
                <a:close/>
              </a:path>
              <a:path w="1243330" h="288925">
                <a:moveTo>
                  <a:pt x="630692" y="0"/>
                </a:moveTo>
                <a:lnTo>
                  <a:pt x="587086" y="6688"/>
                </a:lnTo>
                <a:lnTo>
                  <a:pt x="551180" y="25818"/>
                </a:lnTo>
                <a:lnTo>
                  <a:pt x="524117" y="55986"/>
                </a:lnTo>
                <a:lnTo>
                  <a:pt x="507040" y="95790"/>
                </a:lnTo>
                <a:lnTo>
                  <a:pt x="501094" y="143828"/>
                </a:lnTo>
                <a:lnTo>
                  <a:pt x="506546" y="191167"/>
                </a:lnTo>
                <a:lnTo>
                  <a:pt x="506572" y="191394"/>
                </a:lnTo>
                <a:lnTo>
                  <a:pt x="522590" y="231410"/>
                </a:lnTo>
                <a:lnTo>
                  <a:pt x="548520" y="262141"/>
                </a:lnTo>
                <a:lnTo>
                  <a:pt x="583737" y="281852"/>
                </a:lnTo>
                <a:lnTo>
                  <a:pt x="627614" y="288807"/>
                </a:lnTo>
                <a:lnTo>
                  <a:pt x="670222" y="282799"/>
                </a:lnTo>
                <a:lnTo>
                  <a:pt x="706016" y="264965"/>
                </a:lnTo>
                <a:lnTo>
                  <a:pt x="714428" y="255740"/>
                </a:lnTo>
                <a:lnTo>
                  <a:pt x="629917" y="255740"/>
                </a:lnTo>
                <a:lnTo>
                  <a:pt x="594136" y="248205"/>
                </a:lnTo>
                <a:lnTo>
                  <a:pt x="566032" y="226320"/>
                </a:lnTo>
                <a:lnTo>
                  <a:pt x="547781" y="191394"/>
                </a:lnTo>
                <a:lnTo>
                  <a:pt x="547662" y="191167"/>
                </a:lnTo>
                <a:lnTo>
                  <a:pt x="541083" y="143828"/>
                </a:lnTo>
                <a:lnTo>
                  <a:pt x="547861" y="96019"/>
                </a:lnTo>
                <a:lnTo>
                  <a:pt x="566465" y="61334"/>
                </a:lnTo>
                <a:lnTo>
                  <a:pt x="594299" y="40206"/>
                </a:lnTo>
                <a:lnTo>
                  <a:pt x="628766" y="33067"/>
                </a:lnTo>
                <a:lnTo>
                  <a:pt x="713229" y="33067"/>
                </a:lnTo>
                <a:lnTo>
                  <a:pt x="705776" y="24564"/>
                </a:lnTo>
                <a:lnTo>
                  <a:pt x="671443" y="6279"/>
                </a:lnTo>
                <a:lnTo>
                  <a:pt x="630692" y="0"/>
                </a:lnTo>
                <a:close/>
              </a:path>
              <a:path w="1243330" h="288925">
                <a:moveTo>
                  <a:pt x="748364" y="194978"/>
                </a:moveTo>
                <a:lnTo>
                  <a:pt x="710292" y="194978"/>
                </a:lnTo>
                <a:lnTo>
                  <a:pt x="700279" y="219557"/>
                </a:lnTo>
                <a:lnTo>
                  <a:pt x="683522" y="238768"/>
                </a:lnTo>
                <a:lnTo>
                  <a:pt x="660056" y="251275"/>
                </a:lnTo>
                <a:lnTo>
                  <a:pt x="629917" y="255740"/>
                </a:lnTo>
                <a:lnTo>
                  <a:pt x="714428" y="255740"/>
                </a:lnTo>
                <a:lnTo>
                  <a:pt x="732797" y="235595"/>
                </a:lnTo>
                <a:lnTo>
                  <a:pt x="748364" y="194978"/>
                </a:lnTo>
                <a:close/>
              </a:path>
              <a:path w="1243330" h="288925">
                <a:moveTo>
                  <a:pt x="713229" y="33067"/>
                </a:moveTo>
                <a:lnTo>
                  <a:pt x="628766" y="33067"/>
                </a:lnTo>
                <a:lnTo>
                  <a:pt x="658788" y="37640"/>
                </a:lnTo>
                <a:lnTo>
                  <a:pt x="682318" y="50325"/>
                </a:lnTo>
                <a:lnTo>
                  <a:pt x="699069" y="69572"/>
                </a:lnTo>
                <a:lnTo>
                  <a:pt x="708753" y="93829"/>
                </a:lnTo>
                <a:lnTo>
                  <a:pt x="746825" y="93829"/>
                </a:lnTo>
                <a:lnTo>
                  <a:pt x="731601" y="54024"/>
                </a:lnTo>
                <a:lnTo>
                  <a:pt x="713229" y="33067"/>
                </a:lnTo>
                <a:close/>
              </a:path>
              <a:path w="1243330" h="288925">
                <a:moveTo>
                  <a:pt x="975268" y="4994"/>
                </a:moveTo>
                <a:lnTo>
                  <a:pt x="786059" y="4994"/>
                </a:lnTo>
                <a:lnTo>
                  <a:pt x="786059" y="283802"/>
                </a:lnTo>
                <a:lnTo>
                  <a:pt x="975268" y="283802"/>
                </a:lnTo>
                <a:lnTo>
                  <a:pt x="975268" y="249971"/>
                </a:lnTo>
                <a:lnTo>
                  <a:pt x="825283" y="249971"/>
                </a:lnTo>
                <a:lnTo>
                  <a:pt x="825283" y="157283"/>
                </a:lnTo>
                <a:lnTo>
                  <a:pt x="966420" y="157283"/>
                </a:lnTo>
                <a:lnTo>
                  <a:pt x="966420" y="123441"/>
                </a:lnTo>
                <a:lnTo>
                  <a:pt x="825283" y="123441"/>
                </a:lnTo>
                <a:lnTo>
                  <a:pt x="825283" y="38836"/>
                </a:lnTo>
                <a:lnTo>
                  <a:pt x="975268" y="38836"/>
                </a:lnTo>
                <a:lnTo>
                  <a:pt x="975268" y="4994"/>
                </a:lnTo>
                <a:close/>
              </a:path>
              <a:path w="1243330" h="288925">
                <a:moveTo>
                  <a:pt x="1057171" y="4994"/>
                </a:moveTo>
                <a:lnTo>
                  <a:pt x="1017948" y="4994"/>
                </a:lnTo>
                <a:lnTo>
                  <a:pt x="1017948" y="283802"/>
                </a:lnTo>
                <a:lnTo>
                  <a:pt x="1057171" y="283802"/>
                </a:lnTo>
                <a:lnTo>
                  <a:pt x="1057171" y="157283"/>
                </a:lnTo>
                <a:lnTo>
                  <a:pt x="1242925" y="157283"/>
                </a:lnTo>
                <a:lnTo>
                  <a:pt x="1242925" y="123441"/>
                </a:lnTo>
                <a:lnTo>
                  <a:pt x="1057171" y="123441"/>
                </a:lnTo>
                <a:lnTo>
                  <a:pt x="1057171" y="4994"/>
                </a:lnTo>
                <a:close/>
              </a:path>
              <a:path w="1243330" h="288925">
                <a:moveTo>
                  <a:pt x="1242925" y="157283"/>
                </a:moveTo>
                <a:lnTo>
                  <a:pt x="1203701" y="157283"/>
                </a:lnTo>
                <a:lnTo>
                  <a:pt x="1203701" y="283802"/>
                </a:lnTo>
                <a:lnTo>
                  <a:pt x="1242925" y="283802"/>
                </a:lnTo>
                <a:lnTo>
                  <a:pt x="1242925" y="157283"/>
                </a:lnTo>
                <a:close/>
              </a:path>
              <a:path w="1243330" h="288925">
                <a:moveTo>
                  <a:pt x="1242925" y="4994"/>
                </a:moveTo>
                <a:lnTo>
                  <a:pt x="1203701" y="4994"/>
                </a:lnTo>
                <a:lnTo>
                  <a:pt x="1203701" y="123441"/>
                </a:lnTo>
                <a:lnTo>
                  <a:pt x="1242925" y="123441"/>
                </a:lnTo>
                <a:lnTo>
                  <a:pt x="1242925" y="49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F5896C94-88BE-5C56-9599-8AE6E2A924F4}"/>
              </a:ext>
            </a:extLst>
          </p:cNvPr>
          <p:cNvSpPr/>
          <p:nvPr userDrawn="1"/>
        </p:nvSpPr>
        <p:spPr>
          <a:xfrm>
            <a:off x="143595" y="135785"/>
            <a:ext cx="288028" cy="288028"/>
          </a:xfrm>
          <a:custGeom>
            <a:avLst/>
            <a:gdLst/>
            <a:ahLst/>
            <a:cxnLst/>
            <a:rect l="l" t="t" r="r" b="b"/>
            <a:pathLst>
              <a:path w="474980" h="474980">
                <a:moveTo>
                  <a:pt x="62826" y="237299"/>
                </a:moveTo>
                <a:lnTo>
                  <a:pt x="60350" y="225069"/>
                </a:lnTo>
                <a:lnTo>
                  <a:pt x="53619" y="215087"/>
                </a:lnTo>
                <a:lnTo>
                  <a:pt x="43637" y="208356"/>
                </a:lnTo>
                <a:lnTo>
                  <a:pt x="31407" y="205879"/>
                </a:lnTo>
                <a:lnTo>
                  <a:pt x="19177" y="208356"/>
                </a:lnTo>
                <a:lnTo>
                  <a:pt x="9194" y="215087"/>
                </a:lnTo>
                <a:lnTo>
                  <a:pt x="2463" y="225069"/>
                </a:lnTo>
                <a:lnTo>
                  <a:pt x="0" y="237299"/>
                </a:lnTo>
                <a:lnTo>
                  <a:pt x="2463" y="249516"/>
                </a:lnTo>
                <a:lnTo>
                  <a:pt x="9194" y="259499"/>
                </a:lnTo>
                <a:lnTo>
                  <a:pt x="19177" y="266230"/>
                </a:lnTo>
                <a:lnTo>
                  <a:pt x="31407" y="268693"/>
                </a:lnTo>
                <a:lnTo>
                  <a:pt x="43637" y="266230"/>
                </a:lnTo>
                <a:lnTo>
                  <a:pt x="53619" y="259499"/>
                </a:lnTo>
                <a:lnTo>
                  <a:pt x="60350" y="249516"/>
                </a:lnTo>
                <a:lnTo>
                  <a:pt x="62826" y="237299"/>
                </a:lnTo>
                <a:close/>
              </a:path>
              <a:path w="474980" h="474980">
                <a:moveTo>
                  <a:pt x="90170" y="336346"/>
                </a:moveTo>
                <a:lnTo>
                  <a:pt x="86194" y="324523"/>
                </a:lnTo>
                <a:lnTo>
                  <a:pt x="77939" y="315175"/>
                </a:lnTo>
                <a:lnTo>
                  <a:pt x="67119" y="309892"/>
                </a:lnTo>
                <a:lnTo>
                  <a:pt x="55118" y="309054"/>
                </a:lnTo>
                <a:lnTo>
                  <a:pt x="43294" y="313029"/>
                </a:lnTo>
                <a:lnTo>
                  <a:pt x="33934" y="321284"/>
                </a:lnTo>
                <a:lnTo>
                  <a:pt x="28651" y="332105"/>
                </a:lnTo>
                <a:lnTo>
                  <a:pt x="27813" y="344106"/>
                </a:lnTo>
                <a:lnTo>
                  <a:pt x="31788" y="355930"/>
                </a:lnTo>
                <a:lnTo>
                  <a:pt x="40043" y="365290"/>
                </a:lnTo>
                <a:lnTo>
                  <a:pt x="50863" y="370560"/>
                </a:lnTo>
                <a:lnTo>
                  <a:pt x="62877" y="371398"/>
                </a:lnTo>
                <a:lnTo>
                  <a:pt x="74701" y="367423"/>
                </a:lnTo>
                <a:lnTo>
                  <a:pt x="84048" y="359181"/>
                </a:lnTo>
                <a:lnTo>
                  <a:pt x="89331" y="348361"/>
                </a:lnTo>
                <a:lnTo>
                  <a:pt x="90170" y="336346"/>
                </a:lnTo>
                <a:close/>
              </a:path>
              <a:path w="474980" h="474980">
                <a:moveTo>
                  <a:pt x="90170" y="138239"/>
                </a:moveTo>
                <a:lnTo>
                  <a:pt x="89331" y="126225"/>
                </a:lnTo>
                <a:lnTo>
                  <a:pt x="84048" y="115404"/>
                </a:lnTo>
                <a:lnTo>
                  <a:pt x="74701" y="107149"/>
                </a:lnTo>
                <a:lnTo>
                  <a:pt x="62877" y="103174"/>
                </a:lnTo>
                <a:lnTo>
                  <a:pt x="50863" y="104013"/>
                </a:lnTo>
                <a:lnTo>
                  <a:pt x="40043" y="109296"/>
                </a:lnTo>
                <a:lnTo>
                  <a:pt x="31800" y="118656"/>
                </a:lnTo>
                <a:lnTo>
                  <a:pt x="27813" y="130479"/>
                </a:lnTo>
                <a:lnTo>
                  <a:pt x="28651" y="142481"/>
                </a:lnTo>
                <a:lnTo>
                  <a:pt x="33934" y="153301"/>
                </a:lnTo>
                <a:lnTo>
                  <a:pt x="43281" y="161556"/>
                </a:lnTo>
                <a:lnTo>
                  <a:pt x="55105" y="165519"/>
                </a:lnTo>
                <a:lnTo>
                  <a:pt x="67119" y="164693"/>
                </a:lnTo>
                <a:lnTo>
                  <a:pt x="77939" y="159410"/>
                </a:lnTo>
                <a:lnTo>
                  <a:pt x="86194" y="150050"/>
                </a:lnTo>
                <a:lnTo>
                  <a:pt x="90170" y="138239"/>
                </a:lnTo>
                <a:close/>
              </a:path>
              <a:path w="474980" h="474980">
                <a:moveTo>
                  <a:pt x="141947" y="237286"/>
                </a:moveTo>
                <a:lnTo>
                  <a:pt x="140106" y="228117"/>
                </a:lnTo>
                <a:lnTo>
                  <a:pt x="135051" y="220637"/>
                </a:lnTo>
                <a:lnTo>
                  <a:pt x="127571" y="215582"/>
                </a:lnTo>
                <a:lnTo>
                  <a:pt x="118402" y="213741"/>
                </a:lnTo>
                <a:lnTo>
                  <a:pt x="109232" y="215582"/>
                </a:lnTo>
                <a:lnTo>
                  <a:pt x="101752" y="220637"/>
                </a:lnTo>
                <a:lnTo>
                  <a:pt x="96697" y="228117"/>
                </a:lnTo>
                <a:lnTo>
                  <a:pt x="94856" y="237286"/>
                </a:lnTo>
                <a:lnTo>
                  <a:pt x="96697" y="246456"/>
                </a:lnTo>
                <a:lnTo>
                  <a:pt x="101752" y="253949"/>
                </a:lnTo>
                <a:lnTo>
                  <a:pt x="109232" y="258991"/>
                </a:lnTo>
                <a:lnTo>
                  <a:pt x="118402" y="260845"/>
                </a:lnTo>
                <a:lnTo>
                  <a:pt x="127571" y="258991"/>
                </a:lnTo>
                <a:lnTo>
                  <a:pt x="135051" y="253949"/>
                </a:lnTo>
                <a:lnTo>
                  <a:pt x="140106" y="246456"/>
                </a:lnTo>
                <a:lnTo>
                  <a:pt x="141947" y="237286"/>
                </a:lnTo>
                <a:close/>
              </a:path>
              <a:path w="474980" h="474980">
                <a:moveTo>
                  <a:pt x="165519" y="419468"/>
                </a:moveTo>
                <a:lnTo>
                  <a:pt x="164680" y="407454"/>
                </a:lnTo>
                <a:lnTo>
                  <a:pt x="159397" y="396633"/>
                </a:lnTo>
                <a:lnTo>
                  <a:pt x="150050" y="388378"/>
                </a:lnTo>
                <a:lnTo>
                  <a:pt x="138226" y="384403"/>
                </a:lnTo>
                <a:lnTo>
                  <a:pt x="126212" y="385241"/>
                </a:lnTo>
                <a:lnTo>
                  <a:pt x="115392" y="390525"/>
                </a:lnTo>
                <a:lnTo>
                  <a:pt x="107149" y="399884"/>
                </a:lnTo>
                <a:lnTo>
                  <a:pt x="103174" y="411708"/>
                </a:lnTo>
                <a:lnTo>
                  <a:pt x="104013" y="423710"/>
                </a:lnTo>
                <a:lnTo>
                  <a:pt x="109296" y="434530"/>
                </a:lnTo>
                <a:lnTo>
                  <a:pt x="118643" y="442785"/>
                </a:lnTo>
                <a:lnTo>
                  <a:pt x="130467" y="446760"/>
                </a:lnTo>
                <a:lnTo>
                  <a:pt x="142481" y="445922"/>
                </a:lnTo>
                <a:lnTo>
                  <a:pt x="153301" y="440639"/>
                </a:lnTo>
                <a:lnTo>
                  <a:pt x="161544" y="431292"/>
                </a:lnTo>
                <a:lnTo>
                  <a:pt x="165519" y="419468"/>
                </a:lnTo>
                <a:close/>
              </a:path>
              <a:path w="474980" h="474980">
                <a:moveTo>
                  <a:pt x="165519" y="55118"/>
                </a:moveTo>
                <a:lnTo>
                  <a:pt x="161544" y="43294"/>
                </a:lnTo>
                <a:lnTo>
                  <a:pt x="153301" y="33947"/>
                </a:lnTo>
                <a:lnTo>
                  <a:pt x="142481" y="28663"/>
                </a:lnTo>
                <a:lnTo>
                  <a:pt x="130467" y="27825"/>
                </a:lnTo>
                <a:lnTo>
                  <a:pt x="118643" y="31800"/>
                </a:lnTo>
                <a:lnTo>
                  <a:pt x="109296" y="40043"/>
                </a:lnTo>
                <a:lnTo>
                  <a:pt x="104013" y="50876"/>
                </a:lnTo>
                <a:lnTo>
                  <a:pt x="103174" y="62890"/>
                </a:lnTo>
                <a:lnTo>
                  <a:pt x="107149" y="74714"/>
                </a:lnTo>
                <a:lnTo>
                  <a:pt x="115404" y="84061"/>
                </a:lnTo>
                <a:lnTo>
                  <a:pt x="126212" y="89331"/>
                </a:lnTo>
                <a:lnTo>
                  <a:pt x="138226" y="90170"/>
                </a:lnTo>
                <a:lnTo>
                  <a:pt x="150050" y="86194"/>
                </a:lnTo>
                <a:lnTo>
                  <a:pt x="159410" y="77952"/>
                </a:lnTo>
                <a:lnTo>
                  <a:pt x="164680" y="67132"/>
                </a:lnTo>
                <a:lnTo>
                  <a:pt x="165519" y="55118"/>
                </a:lnTo>
                <a:close/>
              </a:path>
              <a:path w="474980" h="474980">
                <a:moveTo>
                  <a:pt x="176771" y="321348"/>
                </a:moveTo>
                <a:lnTo>
                  <a:pt x="175056" y="312483"/>
                </a:lnTo>
                <a:lnTo>
                  <a:pt x="169875" y="304698"/>
                </a:lnTo>
                <a:lnTo>
                  <a:pt x="162077" y="299529"/>
                </a:lnTo>
                <a:lnTo>
                  <a:pt x="153225" y="297802"/>
                </a:lnTo>
                <a:lnTo>
                  <a:pt x="144360" y="299529"/>
                </a:lnTo>
                <a:lnTo>
                  <a:pt x="136563" y="304698"/>
                </a:lnTo>
                <a:lnTo>
                  <a:pt x="131394" y="312483"/>
                </a:lnTo>
                <a:lnTo>
                  <a:pt x="129667" y="321348"/>
                </a:lnTo>
                <a:lnTo>
                  <a:pt x="131394" y="330212"/>
                </a:lnTo>
                <a:lnTo>
                  <a:pt x="136563" y="338010"/>
                </a:lnTo>
                <a:lnTo>
                  <a:pt x="144360" y="343179"/>
                </a:lnTo>
                <a:lnTo>
                  <a:pt x="153225" y="344906"/>
                </a:lnTo>
                <a:lnTo>
                  <a:pt x="162077" y="343179"/>
                </a:lnTo>
                <a:lnTo>
                  <a:pt x="169875" y="338010"/>
                </a:lnTo>
                <a:lnTo>
                  <a:pt x="175056" y="330212"/>
                </a:lnTo>
                <a:lnTo>
                  <a:pt x="176771" y="321348"/>
                </a:lnTo>
                <a:close/>
              </a:path>
              <a:path w="474980" h="474980">
                <a:moveTo>
                  <a:pt x="176784" y="153225"/>
                </a:moveTo>
                <a:lnTo>
                  <a:pt x="175056" y="144360"/>
                </a:lnTo>
                <a:lnTo>
                  <a:pt x="169875" y="136575"/>
                </a:lnTo>
                <a:lnTo>
                  <a:pt x="162090" y="131394"/>
                </a:lnTo>
                <a:lnTo>
                  <a:pt x="153225" y="129679"/>
                </a:lnTo>
                <a:lnTo>
                  <a:pt x="144360" y="131394"/>
                </a:lnTo>
                <a:lnTo>
                  <a:pt x="136575" y="136575"/>
                </a:lnTo>
                <a:lnTo>
                  <a:pt x="131394" y="144360"/>
                </a:lnTo>
                <a:lnTo>
                  <a:pt x="129667" y="153225"/>
                </a:lnTo>
                <a:lnTo>
                  <a:pt x="131394" y="162090"/>
                </a:lnTo>
                <a:lnTo>
                  <a:pt x="136575" y="169875"/>
                </a:lnTo>
                <a:lnTo>
                  <a:pt x="144360" y="175056"/>
                </a:lnTo>
                <a:lnTo>
                  <a:pt x="153225" y="176784"/>
                </a:lnTo>
                <a:lnTo>
                  <a:pt x="162090" y="175056"/>
                </a:lnTo>
                <a:lnTo>
                  <a:pt x="169875" y="169875"/>
                </a:lnTo>
                <a:lnTo>
                  <a:pt x="175056" y="162090"/>
                </a:lnTo>
                <a:lnTo>
                  <a:pt x="176784" y="153225"/>
                </a:lnTo>
                <a:close/>
              </a:path>
              <a:path w="474980" h="474980">
                <a:moveTo>
                  <a:pt x="209016" y="261874"/>
                </a:moveTo>
                <a:lnTo>
                  <a:pt x="201853" y="249478"/>
                </a:lnTo>
                <a:lnTo>
                  <a:pt x="193941" y="247357"/>
                </a:lnTo>
                <a:lnTo>
                  <a:pt x="187744" y="250939"/>
                </a:lnTo>
                <a:lnTo>
                  <a:pt x="181546" y="254520"/>
                </a:lnTo>
                <a:lnTo>
                  <a:pt x="179412" y="262432"/>
                </a:lnTo>
                <a:lnTo>
                  <a:pt x="186575" y="274828"/>
                </a:lnTo>
                <a:lnTo>
                  <a:pt x="194500" y="276961"/>
                </a:lnTo>
                <a:lnTo>
                  <a:pt x="206895" y="269798"/>
                </a:lnTo>
                <a:lnTo>
                  <a:pt x="209016" y="261874"/>
                </a:lnTo>
                <a:close/>
              </a:path>
              <a:path w="474980" h="474980">
                <a:moveTo>
                  <a:pt x="209016" y="212699"/>
                </a:moveTo>
                <a:lnTo>
                  <a:pt x="206895" y="204787"/>
                </a:lnTo>
                <a:lnTo>
                  <a:pt x="200698" y="201206"/>
                </a:lnTo>
                <a:lnTo>
                  <a:pt x="194500" y="197624"/>
                </a:lnTo>
                <a:lnTo>
                  <a:pt x="186575" y="199745"/>
                </a:lnTo>
                <a:lnTo>
                  <a:pt x="179425" y="212153"/>
                </a:lnTo>
                <a:lnTo>
                  <a:pt x="181546" y="220078"/>
                </a:lnTo>
                <a:lnTo>
                  <a:pt x="193941" y="227228"/>
                </a:lnTo>
                <a:lnTo>
                  <a:pt x="201853" y="225107"/>
                </a:lnTo>
                <a:lnTo>
                  <a:pt x="209016" y="212699"/>
                </a:lnTo>
                <a:close/>
              </a:path>
              <a:path w="474980" h="474980">
                <a:moveTo>
                  <a:pt x="250240" y="279869"/>
                </a:moveTo>
                <a:lnTo>
                  <a:pt x="244449" y="274066"/>
                </a:lnTo>
                <a:lnTo>
                  <a:pt x="230136" y="274066"/>
                </a:lnTo>
                <a:lnTo>
                  <a:pt x="224332" y="279869"/>
                </a:lnTo>
                <a:lnTo>
                  <a:pt x="224332" y="287020"/>
                </a:lnTo>
                <a:lnTo>
                  <a:pt x="224332" y="294170"/>
                </a:lnTo>
                <a:lnTo>
                  <a:pt x="230136" y="299974"/>
                </a:lnTo>
                <a:lnTo>
                  <a:pt x="244449" y="299974"/>
                </a:lnTo>
                <a:lnTo>
                  <a:pt x="250240" y="294170"/>
                </a:lnTo>
                <a:lnTo>
                  <a:pt x="250240" y="279869"/>
                </a:lnTo>
                <a:close/>
              </a:path>
              <a:path w="474980" h="474980">
                <a:moveTo>
                  <a:pt x="250240" y="180416"/>
                </a:moveTo>
                <a:lnTo>
                  <a:pt x="244436" y="174612"/>
                </a:lnTo>
                <a:lnTo>
                  <a:pt x="230124" y="174612"/>
                </a:lnTo>
                <a:lnTo>
                  <a:pt x="224332" y="180416"/>
                </a:lnTo>
                <a:lnTo>
                  <a:pt x="224332" y="194716"/>
                </a:lnTo>
                <a:lnTo>
                  <a:pt x="230124" y="200520"/>
                </a:lnTo>
                <a:lnTo>
                  <a:pt x="244436" y="200520"/>
                </a:lnTo>
                <a:lnTo>
                  <a:pt x="250240" y="194716"/>
                </a:lnTo>
                <a:lnTo>
                  <a:pt x="250240" y="187566"/>
                </a:lnTo>
                <a:lnTo>
                  <a:pt x="250240" y="180416"/>
                </a:lnTo>
                <a:close/>
              </a:path>
              <a:path w="474980" h="474980">
                <a:moveTo>
                  <a:pt x="260832" y="356171"/>
                </a:moveTo>
                <a:lnTo>
                  <a:pt x="258991" y="347002"/>
                </a:lnTo>
                <a:lnTo>
                  <a:pt x="253936" y="339521"/>
                </a:lnTo>
                <a:lnTo>
                  <a:pt x="246456" y="334479"/>
                </a:lnTo>
                <a:lnTo>
                  <a:pt x="237274" y="332625"/>
                </a:lnTo>
                <a:lnTo>
                  <a:pt x="228117" y="334479"/>
                </a:lnTo>
                <a:lnTo>
                  <a:pt x="220624" y="339521"/>
                </a:lnTo>
                <a:lnTo>
                  <a:pt x="215582" y="347002"/>
                </a:lnTo>
                <a:lnTo>
                  <a:pt x="213728" y="356171"/>
                </a:lnTo>
                <a:lnTo>
                  <a:pt x="215582" y="365340"/>
                </a:lnTo>
                <a:lnTo>
                  <a:pt x="220624" y="372833"/>
                </a:lnTo>
                <a:lnTo>
                  <a:pt x="228117" y="377875"/>
                </a:lnTo>
                <a:lnTo>
                  <a:pt x="237274" y="379717"/>
                </a:lnTo>
                <a:lnTo>
                  <a:pt x="246456" y="377875"/>
                </a:lnTo>
                <a:lnTo>
                  <a:pt x="253936" y="372833"/>
                </a:lnTo>
                <a:lnTo>
                  <a:pt x="258991" y="365340"/>
                </a:lnTo>
                <a:lnTo>
                  <a:pt x="260832" y="356171"/>
                </a:lnTo>
                <a:close/>
              </a:path>
              <a:path w="474980" h="474980">
                <a:moveTo>
                  <a:pt x="260845" y="118402"/>
                </a:moveTo>
                <a:lnTo>
                  <a:pt x="258991" y="109245"/>
                </a:lnTo>
                <a:lnTo>
                  <a:pt x="253936" y="101752"/>
                </a:lnTo>
                <a:lnTo>
                  <a:pt x="246456" y="96710"/>
                </a:lnTo>
                <a:lnTo>
                  <a:pt x="237286" y="94856"/>
                </a:lnTo>
                <a:lnTo>
                  <a:pt x="228117" y="96710"/>
                </a:lnTo>
                <a:lnTo>
                  <a:pt x="220637" y="101752"/>
                </a:lnTo>
                <a:lnTo>
                  <a:pt x="215582" y="109245"/>
                </a:lnTo>
                <a:lnTo>
                  <a:pt x="213728" y="118402"/>
                </a:lnTo>
                <a:lnTo>
                  <a:pt x="215582" y="127584"/>
                </a:lnTo>
                <a:lnTo>
                  <a:pt x="220637" y="135064"/>
                </a:lnTo>
                <a:lnTo>
                  <a:pt x="228117" y="140119"/>
                </a:lnTo>
                <a:lnTo>
                  <a:pt x="237286" y="141960"/>
                </a:lnTo>
                <a:lnTo>
                  <a:pt x="246456" y="140119"/>
                </a:lnTo>
                <a:lnTo>
                  <a:pt x="253936" y="135064"/>
                </a:lnTo>
                <a:lnTo>
                  <a:pt x="258991" y="127584"/>
                </a:lnTo>
                <a:lnTo>
                  <a:pt x="260845" y="118402"/>
                </a:lnTo>
                <a:close/>
              </a:path>
              <a:path w="474980" h="474980">
                <a:moveTo>
                  <a:pt x="268693" y="443166"/>
                </a:moveTo>
                <a:lnTo>
                  <a:pt x="266230" y="430936"/>
                </a:lnTo>
                <a:lnTo>
                  <a:pt x="259499" y="420954"/>
                </a:lnTo>
                <a:lnTo>
                  <a:pt x="249516" y="414223"/>
                </a:lnTo>
                <a:lnTo>
                  <a:pt x="237286" y="411746"/>
                </a:lnTo>
                <a:lnTo>
                  <a:pt x="225069" y="414223"/>
                </a:lnTo>
                <a:lnTo>
                  <a:pt x="215074" y="420954"/>
                </a:lnTo>
                <a:lnTo>
                  <a:pt x="208343" y="430936"/>
                </a:lnTo>
                <a:lnTo>
                  <a:pt x="205879" y="443166"/>
                </a:lnTo>
                <a:lnTo>
                  <a:pt x="208343" y="455396"/>
                </a:lnTo>
                <a:lnTo>
                  <a:pt x="215074" y="465378"/>
                </a:lnTo>
                <a:lnTo>
                  <a:pt x="225069" y="472109"/>
                </a:lnTo>
                <a:lnTo>
                  <a:pt x="237286" y="474573"/>
                </a:lnTo>
                <a:lnTo>
                  <a:pt x="249516" y="472109"/>
                </a:lnTo>
                <a:lnTo>
                  <a:pt x="259499" y="465378"/>
                </a:lnTo>
                <a:lnTo>
                  <a:pt x="266230" y="455396"/>
                </a:lnTo>
                <a:lnTo>
                  <a:pt x="268693" y="443166"/>
                </a:lnTo>
                <a:close/>
              </a:path>
              <a:path w="474980" h="474980">
                <a:moveTo>
                  <a:pt x="268693" y="31419"/>
                </a:moveTo>
                <a:lnTo>
                  <a:pt x="266230" y="19189"/>
                </a:lnTo>
                <a:lnTo>
                  <a:pt x="259486" y="9207"/>
                </a:lnTo>
                <a:lnTo>
                  <a:pt x="249504" y="2476"/>
                </a:lnTo>
                <a:lnTo>
                  <a:pt x="237274" y="0"/>
                </a:lnTo>
                <a:lnTo>
                  <a:pt x="225056" y="2476"/>
                </a:lnTo>
                <a:lnTo>
                  <a:pt x="215074" y="9207"/>
                </a:lnTo>
                <a:lnTo>
                  <a:pt x="208343" y="19189"/>
                </a:lnTo>
                <a:lnTo>
                  <a:pt x="205879" y="31419"/>
                </a:lnTo>
                <a:lnTo>
                  <a:pt x="208343" y="43649"/>
                </a:lnTo>
                <a:lnTo>
                  <a:pt x="215074" y="53632"/>
                </a:lnTo>
                <a:lnTo>
                  <a:pt x="225056" y="60363"/>
                </a:lnTo>
                <a:lnTo>
                  <a:pt x="237274" y="62826"/>
                </a:lnTo>
                <a:lnTo>
                  <a:pt x="249504" y="60363"/>
                </a:lnTo>
                <a:lnTo>
                  <a:pt x="259486" y="53632"/>
                </a:lnTo>
                <a:lnTo>
                  <a:pt x="266230" y="43649"/>
                </a:lnTo>
                <a:lnTo>
                  <a:pt x="268693" y="31419"/>
                </a:lnTo>
                <a:close/>
              </a:path>
              <a:path w="474980" h="474980">
                <a:moveTo>
                  <a:pt x="295148" y="262432"/>
                </a:moveTo>
                <a:lnTo>
                  <a:pt x="293027" y="254508"/>
                </a:lnTo>
                <a:lnTo>
                  <a:pt x="280631" y="247357"/>
                </a:lnTo>
                <a:lnTo>
                  <a:pt x="272707" y="249478"/>
                </a:lnTo>
                <a:lnTo>
                  <a:pt x="265544" y="261874"/>
                </a:lnTo>
                <a:lnTo>
                  <a:pt x="267677" y="269798"/>
                </a:lnTo>
                <a:lnTo>
                  <a:pt x="273875" y="273380"/>
                </a:lnTo>
                <a:lnTo>
                  <a:pt x="280073" y="276961"/>
                </a:lnTo>
                <a:lnTo>
                  <a:pt x="287985" y="274828"/>
                </a:lnTo>
                <a:lnTo>
                  <a:pt x="295148" y="262432"/>
                </a:lnTo>
                <a:close/>
              </a:path>
              <a:path w="474980" h="474980">
                <a:moveTo>
                  <a:pt x="295148" y="212153"/>
                </a:moveTo>
                <a:lnTo>
                  <a:pt x="287985" y="199758"/>
                </a:lnTo>
                <a:lnTo>
                  <a:pt x="280073" y="197624"/>
                </a:lnTo>
                <a:lnTo>
                  <a:pt x="267677" y="204774"/>
                </a:lnTo>
                <a:lnTo>
                  <a:pt x="265557" y="212699"/>
                </a:lnTo>
                <a:lnTo>
                  <a:pt x="272707" y="225107"/>
                </a:lnTo>
                <a:lnTo>
                  <a:pt x="280631" y="227228"/>
                </a:lnTo>
                <a:lnTo>
                  <a:pt x="286829" y="223647"/>
                </a:lnTo>
                <a:lnTo>
                  <a:pt x="293027" y="220065"/>
                </a:lnTo>
                <a:lnTo>
                  <a:pt x="295148" y="212153"/>
                </a:lnTo>
                <a:close/>
              </a:path>
              <a:path w="474980" h="474980">
                <a:moveTo>
                  <a:pt x="344893" y="153225"/>
                </a:moveTo>
                <a:lnTo>
                  <a:pt x="343179" y="144360"/>
                </a:lnTo>
                <a:lnTo>
                  <a:pt x="338010" y="136575"/>
                </a:lnTo>
                <a:lnTo>
                  <a:pt x="330212" y="131394"/>
                </a:lnTo>
                <a:lnTo>
                  <a:pt x="321348" y="129667"/>
                </a:lnTo>
                <a:lnTo>
                  <a:pt x="312483" y="131394"/>
                </a:lnTo>
                <a:lnTo>
                  <a:pt x="304698" y="136575"/>
                </a:lnTo>
                <a:lnTo>
                  <a:pt x="299516" y="144360"/>
                </a:lnTo>
                <a:lnTo>
                  <a:pt x="297789" y="153225"/>
                </a:lnTo>
                <a:lnTo>
                  <a:pt x="299516" y="162090"/>
                </a:lnTo>
                <a:lnTo>
                  <a:pt x="304698" y="169887"/>
                </a:lnTo>
                <a:lnTo>
                  <a:pt x="312483" y="175056"/>
                </a:lnTo>
                <a:lnTo>
                  <a:pt x="321348" y="176784"/>
                </a:lnTo>
                <a:lnTo>
                  <a:pt x="330212" y="175056"/>
                </a:lnTo>
                <a:lnTo>
                  <a:pt x="338010" y="169887"/>
                </a:lnTo>
                <a:lnTo>
                  <a:pt x="343179" y="162090"/>
                </a:lnTo>
                <a:lnTo>
                  <a:pt x="344893" y="153225"/>
                </a:lnTo>
                <a:close/>
              </a:path>
              <a:path w="474980" h="474980">
                <a:moveTo>
                  <a:pt x="344906" y="321348"/>
                </a:moveTo>
                <a:lnTo>
                  <a:pt x="343179" y="312496"/>
                </a:lnTo>
                <a:lnTo>
                  <a:pt x="337997" y="304698"/>
                </a:lnTo>
                <a:lnTo>
                  <a:pt x="330212" y="299529"/>
                </a:lnTo>
                <a:lnTo>
                  <a:pt x="321348" y="297802"/>
                </a:lnTo>
                <a:lnTo>
                  <a:pt x="312483" y="299529"/>
                </a:lnTo>
                <a:lnTo>
                  <a:pt x="304698" y="304698"/>
                </a:lnTo>
                <a:lnTo>
                  <a:pt x="299516" y="312496"/>
                </a:lnTo>
                <a:lnTo>
                  <a:pt x="297802" y="321348"/>
                </a:lnTo>
                <a:lnTo>
                  <a:pt x="299516" y="330212"/>
                </a:lnTo>
                <a:lnTo>
                  <a:pt x="304698" y="338010"/>
                </a:lnTo>
                <a:lnTo>
                  <a:pt x="312483" y="343179"/>
                </a:lnTo>
                <a:lnTo>
                  <a:pt x="321348" y="344906"/>
                </a:lnTo>
                <a:lnTo>
                  <a:pt x="330212" y="343179"/>
                </a:lnTo>
                <a:lnTo>
                  <a:pt x="337997" y="338010"/>
                </a:lnTo>
                <a:lnTo>
                  <a:pt x="343179" y="330212"/>
                </a:lnTo>
                <a:lnTo>
                  <a:pt x="344906" y="321348"/>
                </a:lnTo>
                <a:close/>
              </a:path>
              <a:path w="474980" h="474980">
                <a:moveTo>
                  <a:pt x="371398" y="411695"/>
                </a:moveTo>
                <a:lnTo>
                  <a:pt x="367423" y="399872"/>
                </a:lnTo>
                <a:lnTo>
                  <a:pt x="359168" y="390525"/>
                </a:lnTo>
                <a:lnTo>
                  <a:pt x="348348" y="385241"/>
                </a:lnTo>
                <a:lnTo>
                  <a:pt x="336346" y="384403"/>
                </a:lnTo>
                <a:lnTo>
                  <a:pt x="324523" y="388391"/>
                </a:lnTo>
                <a:lnTo>
                  <a:pt x="315163" y="396633"/>
                </a:lnTo>
                <a:lnTo>
                  <a:pt x="309880" y="407454"/>
                </a:lnTo>
                <a:lnTo>
                  <a:pt x="309054" y="419468"/>
                </a:lnTo>
                <a:lnTo>
                  <a:pt x="313016" y="431292"/>
                </a:lnTo>
                <a:lnTo>
                  <a:pt x="321271" y="440639"/>
                </a:lnTo>
                <a:lnTo>
                  <a:pt x="332092" y="445922"/>
                </a:lnTo>
                <a:lnTo>
                  <a:pt x="344106" y="446760"/>
                </a:lnTo>
                <a:lnTo>
                  <a:pt x="355917" y="442785"/>
                </a:lnTo>
                <a:lnTo>
                  <a:pt x="365277" y="434530"/>
                </a:lnTo>
                <a:lnTo>
                  <a:pt x="370560" y="423710"/>
                </a:lnTo>
                <a:lnTo>
                  <a:pt x="371398" y="411695"/>
                </a:lnTo>
                <a:close/>
              </a:path>
              <a:path w="474980" h="474980">
                <a:moveTo>
                  <a:pt x="371398" y="62877"/>
                </a:moveTo>
                <a:lnTo>
                  <a:pt x="370560" y="50863"/>
                </a:lnTo>
                <a:lnTo>
                  <a:pt x="365277" y="40055"/>
                </a:lnTo>
                <a:lnTo>
                  <a:pt x="355930" y="31800"/>
                </a:lnTo>
                <a:lnTo>
                  <a:pt x="344106" y="27825"/>
                </a:lnTo>
                <a:lnTo>
                  <a:pt x="332092" y="28663"/>
                </a:lnTo>
                <a:lnTo>
                  <a:pt x="321271" y="33934"/>
                </a:lnTo>
                <a:lnTo>
                  <a:pt x="313029" y="43294"/>
                </a:lnTo>
                <a:lnTo>
                  <a:pt x="309054" y="55118"/>
                </a:lnTo>
                <a:lnTo>
                  <a:pt x="309892" y="67132"/>
                </a:lnTo>
                <a:lnTo>
                  <a:pt x="315163" y="77952"/>
                </a:lnTo>
                <a:lnTo>
                  <a:pt x="324523" y="86194"/>
                </a:lnTo>
                <a:lnTo>
                  <a:pt x="336346" y="90170"/>
                </a:lnTo>
                <a:lnTo>
                  <a:pt x="348348" y="89331"/>
                </a:lnTo>
                <a:lnTo>
                  <a:pt x="359168" y="84061"/>
                </a:lnTo>
                <a:lnTo>
                  <a:pt x="367423" y="74701"/>
                </a:lnTo>
                <a:lnTo>
                  <a:pt x="371398" y="62877"/>
                </a:lnTo>
                <a:close/>
              </a:path>
              <a:path w="474980" h="474980">
                <a:moveTo>
                  <a:pt x="379717" y="237286"/>
                </a:moveTo>
                <a:lnTo>
                  <a:pt x="377863" y="228117"/>
                </a:lnTo>
                <a:lnTo>
                  <a:pt x="372821" y="220637"/>
                </a:lnTo>
                <a:lnTo>
                  <a:pt x="365340" y="215582"/>
                </a:lnTo>
                <a:lnTo>
                  <a:pt x="356171" y="213741"/>
                </a:lnTo>
                <a:lnTo>
                  <a:pt x="347002" y="215582"/>
                </a:lnTo>
                <a:lnTo>
                  <a:pt x="339509" y="220637"/>
                </a:lnTo>
                <a:lnTo>
                  <a:pt x="334467" y="228117"/>
                </a:lnTo>
                <a:lnTo>
                  <a:pt x="332625" y="237286"/>
                </a:lnTo>
                <a:lnTo>
                  <a:pt x="334467" y="246456"/>
                </a:lnTo>
                <a:lnTo>
                  <a:pt x="339509" y="253949"/>
                </a:lnTo>
                <a:lnTo>
                  <a:pt x="347002" y="258991"/>
                </a:lnTo>
                <a:lnTo>
                  <a:pt x="356171" y="260845"/>
                </a:lnTo>
                <a:lnTo>
                  <a:pt x="365340" y="258991"/>
                </a:lnTo>
                <a:lnTo>
                  <a:pt x="372821" y="253949"/>
                </a:lnTo>
                <a:lnTo>
                  <a:pt x="377863" y="246456"/>
                </a:lnTo>
                <a:lnTo>
                  <a:pt x="379717" y="237286"/>
                </a:lnTo>
                <a:close/>
              </a:path>
              <a:path w="474980" h="474980">
                <a:moveTo>
                  <a:pt x="446747" y="344106"/>
                </a:moveTo>
                <a:lnTo>
                  <a:pt x="445909" y="332092"/>
                </a:lnTo>
                <a:lnTo>
                  <a:pt x="440639" y="321284"/>
                </a:lnTo>
                <a:lnTo>
                  <a:pt x="431292" y="313029"/>
                </a:lnTo>
                <a:lnTo>
                  <a:pt x="419468" y="309054"/>
                </a:lnTo>
                <a:lnTo>
                  <a:pt x="407454" y="309892"/>
                </a:lnTo>
                <a:lnTo>
                  <a:pt x="396621" y="315175"/>
                </a:lnTo>
                <a:lnTo>
                  <a:pt x="388378" y="324523"/>
                </a:lnTo>
                <a:lnTo>
                  <a:pt x="384403" y="336346"/>
                </a:lnTo>
                <a:lnTo>
                  <a:pt x="385241" y="348361"/>
                </a:lnTo>
                <a:lnTo>
                  <a:pt x="390525" y="359181"/>
                </a:lnTo>
                <a:lnTo>
                  <a:pt x="399872" y="367423"/>
                </a:lnTo>
                <a:lnTo>
                  <a:pt x="411695" y="371398"/>
                </a:lnTo>
                <a:lnTo>
                  <a:pt x="423710" y="370560"/>
                </a:lnTo>
                <a:lnTo>
                  <a:pt x="434530" y="365290"/>
                </a:lnTo>
                <a:lnTo>
                  <a:pt x="442772" y="355930"/>
                </a:lnTo>
                <a:lnTo>
                  <a:pt x="446747" y="344106"/>
                </a:lnTo>
                <a:close/>
              </a:path>
              <a:path w="474980" h="474980">
                <a:moveTo>
                  <a:pt x="446747" y="130467"/>
                </a:moveTo>
                <a:lnTo>
                  <a:pt x="442772" y="118656"/>
                </a:lnTo>
                <a:lnTo>
                  <a:pt x="434530" y="109296"/>
                </a:lnTo>
                <a:lnTo>
                  <a:pt x="423710" y="104025"/>
                </a:lnTo>
                <a:lnTo>
                  <a:pt x="411695" y="103187"/>
                </a:lnTo>
                <a:lnTo>
                  <a:pt x="399872" y="107162"/>
                </a:lnTo>
                <a:lnTo>
                  <a:pt x="390525" y="115404"/>
                </a:lnTo>
                <a:lnTo>
                  <a:pt x="385241" y="126225"/>
                </a:lnTo>
                <a:lnTo>
                  <a:pt x="384403" y="138239"/>
                </a:lnTo>
                <a:lnTo>
                  <a:pt x="388378" y="150050"/>
                </a:lnTo>
                <a:lnTo>
                  <a:pt x="396633" y="159410"/>
                </a:lnTo>
                <a:lnTo>
                  <a:pt x="407454" y="164693"/>
                </a:lnTo>
                <a:lnTo>
                  <a:pt x="419455" y="165531"/>
                </a:lnTo>
                <a:lnTo>
                  <a:pt x="431279" y="161556"/>
                </a:lnTo>
                <a:lnTo>
                  <a:pt x="440639" y="153301"/>
                </a:lnTo>
                <a:lnTo>
                  <a:pt x="445909" y="142481"/>
                </a:lnTo>
                <a:lnTo>
                  <a:pt x="446747" y="130467"/>
                </a:lnTo>
                <a:close/>
              </a:path>
              <a:path w="474980" h="474980">
                <a:moveTo>
                  <a:pt x="474573" y="237286"/>
                </a:moveTo>
                <a:lnTo>
                  <a:pt x="472109" y="225069"/>
                </a:lnTo>
                <a:lnTo>
                  <a:pt x="465366" y="215087"/>
                </a:lnTo>
                <a:lnTo>
                  <a:pt x="455383" y="208356"/>
                </a:lnTo>
                <a:lnTo>
                  <a:pt x="443153" y="205879"/>
                </a:lnTo>
                <a:lnTo>
                  <a:pt x="430936" y="208356"/>
                </a:lnTo>
                <a:lnTo>
                  <a:pt x="420941" y="215087"/>
                </a:lnTo>
                <a:lnTo>
                  <a:pt x="414210" y="225069"/>
                </a:lnTo>
                <a:lnTo>
                  <a:pt x="411746" y="237286"/>
                </a:lnTo>
                <a:lnTo>
                  <a:pt x="414210" y="249516"/>
                </a:lnTo>
                <a:lnTo>
                  <a:pt x="420941" y="259499"/>
                </a:lnTo>
                <a:lnTo>
                  <a:pt x="430936" y="266230"/>
                </a:lnTo>
                <a:lnTo>
                  <a:pt x="443153" y="268693"/>
                </a:lnTo>
                <a:lnTo>
                  <a:pt x="455383" y="266230"/>
                </a:lnTo>
                <a:lnTo>
                  <a:pt x="465366" y="259499"/>
                </a:lnTo>
                <a:lnTo>
                  <a:pt x="472109" y="249516"/>
                </a:lnTo>
                <a:lnTo>
                  <a:pt x="474573" y="237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25670B-5E91-CCE3-BD06-E0B317012F3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 flipH="1">
            <a:off x="6114063" y="782150"/>
            <a:ext cx="5819568" cy="5778986"/>
          </a:xfrm>
          <a:custGeom>
            <a:avLst/>
            <a:gdLst>
              <a:gd name="csX0" fmla="*/ 109942 w 5819568"/>
              <a:gd name="csY0" fmla="*/ 0 h 5778986"/>
              <a:gd name="csX1" fmla="*/ 779568 w 5819568"/>
              <a:gd name="csY1" fmla="*/ 0 h 5778986"/>
              <a:gd name="csX2" fmla="*/ 5622165 w 5819568"/>
              <a:gd name="csY2" fmla="*/ 0 h 5778986"/>
              <a:gd name="csX3" fmla="*/ 5819568 w 5819568"/>
              <a:gd name="csY3" fmla="*/ 0 h 5778986"/>
              <a:gd name="csX4" fmla="*/ 5819568 w 5819568"/>
              <a:gd name="csY4" fmla="*/ 5778986 h 5778986"/>
              <a:gd name="csX5" fmla="*/ 5622165 w 5819568"/>
              <a:gd name="csY5" fmla="*/ 5778986 h 5778986"/>
              <a:gd name="csX6" fmla="*/ 779568 w 5819568"/>
              <a:gd name="csY6" fmla="*/ 5778986 h 5778986"/>
              <a:gd name="csX7" fmla="*/ 109942 w 5819568"/>
              <a:gd name="csY7" fmla="*/ 5778986 h 5778986"/>
              <a:gd name="csX8" fmla="*/ 0 w 5819568"/>
              <a:gd name="csY8" fmla="*/ 5669044 h 5778986"/>
              <a:gd name="csX9" fmla="*/ 0 w 5819568"/>
              <a:gd name="csY9" fmla="*/ 109942 h 5778986"/>
              <a:gd name="csX10" fmla="*/ 109942 w 5819568"/>
              <a:gd name="csY10" fmla="*/ 0 h 57789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5819568" h="5778986">
                <a:moveTo>
                  <a:pt x="109942" y="0"/>
                </a:moveTo>
                <a:lnTo>
                  <a:pt x="779568" y="0"/>
                </a:lnTo>
                <a:lnTo>
                  <a:pt x="5622165" y="0"/>
                </a:lnTo>
                <a:lnTo>
                  <a:pt x="5819568" y="0"/>
                </a:lnTo>
                <a:lnTo>
                  <a:pt x="5819568" y="5778986"/>
                </a:lnTo>
                <a:lnTo>
                  <a:pt x="5622165" y="5778986"/>
                </a:lnTo>
                <a:lnTo>
                  <a:pt x="779568" y="5778986"/>
                </a:lnTo>
                <a:lnTo>
                  <a:pt x="109942" y="5778986"/>
                </a:lnTo>
                <a:cubicBezTo>
                  <a:pt x="49223" y="5778986"/>
                  <a:pt x="0" y="5729763"/>
                  <a:pt x="0" y="5669044"/>
                </a:cubicBezTo>
                <a:lnTo>
                  <a:pt x="0" y="109942"/>
                </a:lnTo>
                <a:cubicBezTo>
                  <a:pt x="0" y="49223"/>
                  <a:pt x="49223" y="0"/>
                  <a:pt x="109942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F9704BC-5034-C703-FB86-CF30172A02E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23866" y="2095500"/>
            <a:ext cx="5040000" cy="299878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6"/>
            <a:r>
              <a:rPr lang="en-US" dirty="0"/>
              <a:t>Body Copy 22pt</a:t>
            </a:r>
          </a:p>
          <a:p>
            <a:pPr lvl="7"/>
            <a:r>
              <a:rPr lang="en-US" dirty="0"/>
              <a:t>Bullet 22pt</a:t>
            </a:r>
          </a:p>
          <a:p>
            <a:pPr lvl="8"/>
            <a:r>
              <a:rPr lang="en-US" dirty="0"/>
              <a:t>Subheading 24pt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A8F4AF7-AEAD-2C99-B0BC-A0F7468ACD92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3866" y="1071659"/>
            <a:ext cx="5040000" cy="632041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sz="2200" b="0">
                <a:solidFill>
                  <a:schemeClr val="tx1"/>
                </a:solidFill>
                <a:latin typeface="+mj-lt"/>
                <a:cs typeface="UKCEH Suisse Medium" panose="020B0604000000000000" pitchFamily="34" charset="-78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Subheading 22pt </a:t>
            </a:r>
          </a:p>
        </p:txBody>
      </p:sp>
    </p:spTree>
    <p:extLst>
      <p:ext uri="{BB962C8B-B14F-4D97-AF65-F5344CB8AC3E}">
        <p14:creationId xmlns:p14="http://schemas.microsoft.com/office/powerpoint/2010/main" val="232271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0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object 11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476973" y="532347"/>
            <a:ext cx="5714592" cy="607118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EC763B1-4CBB-9747-FBB3-F524D99EF5C8}"/>
              </a:ext>
            </a:extLst>
          </p:cNvPr>
          <p:cNvGrpSpPr/>
          <p:nvPr userDrawn="1"/>
        </p:nvGrpSpPr>
        <p:grpSpPr>
          <a:xfrm>
            <a:off x="143595" y="135785"/>
            <a:ext cx="1089185" cy="288028"/>
            <a:chOff x="143595" y="135785"/>
            <a:chExt cx="1089185" cy="288028"/>
          </a:xfrm>
          <a:solidFill>
            <a:schemeClr val="bg1"/>
          </a:solidFill>
        </p:grpSpPr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11BC098D-8670-1613-A0B1-8B6FCABEC146}"/>
                </a:ext>
              </a:extLst>
            </p:cNvPr>
            <p:cNvSpPr/>
            <p:nvPr userDrawn="1"/>
          </p:nvSpPr>
          <p:spPr>
            <a:xfrm>
              <a:off x="478824" y="191457"/>
              <a:ext cx="753956" cy="175204"/>
            </a:xfrm>
            <a:custGeom>
              <a:avLst/>
              <a:gdLst/>
              <a:ahLst/>
              <a:cxnLst/>
              <a:rect l="l" t="t" r="r" b="b"/>
              <a:pathLst>
                <a:path w="1243330" h="288925">
                  <a:moveTo>
                    <a:pt x="39223" y="4994"/>
                  </a:moveTo>
                  <a:lnTo>
                    <a:pt x="0" y="4994"/>
                  </a:lnTo>
                  <a:lnTo>
                    <a:pt x="0" y="170361"/>
                  </a:lnTo>
                  <a:lnTo>
                    <a:pt x="6495" y="225537"/>
                  </a:lnTo>
                  <a:lnTo>
                    <a:pt x="26582" y="262179"/>
                  </a:lnTo>
                  <a:lnTo>
                    <a:pt x="61163" y="282523"/>
                  </a:lnTo>
                  <a:lnTo>
                    <a:pt x="111137" y="288807"/>
                  </a:lnTo>
                  <a:lnTo>
                    <a:pt x="162919" y="281285"/>
                  </a:lnTo>
                  <a:lnTo>
                    <a:pt x="197719" y="258621"/>
                  </a:lnTo>
                  <a:lnTo>
                    <a:pt x="199605" y="254966"/>
                  </a:lnTo>
                  <a:lnTo>
                    <a:pt x="111137" y="254966"/>
                  </a:lnTo>
                  <a:lnTo>
                    <a:pt x="77840" y="250140"/>
                  </a:lnTo>
                  <a:lnTo>
                    <a:pt x="55571" y="235401"/>
                  </a:lnTo>
                  <a:lnTo>
                    <a:pt x="43106" y="210350"/>
                  </a:lnTo>
                  <a:lnTo>
                    <a:pt x="39223" y="174591"/>
                  </a:lnTo>
                  <a:lnTo>
                    <a:pt x="39223" y="4994"/>
                  </a:lnTo>
                  <a:close/>
                </a:path>
                <a:path w="1243330" h="288925">
                  <a:moveTo>
                    <a:pt x="223438" y="4994"/>
                  </a:moveTo>
                  <a:lnTo>
                    <a:pt x="184214" y="4994"/>
                  </a:lnTo>
                  <a:lnTo>
                    <a:pt x="184214" y="170361"/>
                  </a:lnTo>
                  <a:lnTo>
                    <a:pt x="180314" y="206781"/>
                  </a:lnTo>
                  <a:lnTo>
                    <a:pt x="167725" y="233286"/>
                  </a:lnTo>
                  <a:lnTo>
                    <a:pt x="145111" y="249479"/>
                  </a:lnTo>
                  <a:lnTo>
                    <a:pt x="111137" y="254966"/>
                  </a:lnTo>
                  <a:lnTo>
                    <a:pt x="199605" y="254966"/>
                  </a:lnTo>
                  <a:lnTo>
                    <a:pt x="217302" y="220669"/>
                  </a:lnTo>
                  <a:lnTo>
                    <a:pt x="223438" y="167282"/>
                  </a:lnTo>
                  <a:lnTo>
                    <a:pt x="223438" y="4994"/>
                  </a:lnTo>
                  <a:close/>
                </a:path>
                <a:path w="1243330" h="288925">
                  <a:moveTo>
                    <a:pt x="313037" y="4994"/>
                  </a:moveTo>
                  <a:lnTo>
                    <a:pt x="273813" y="4994"/>
                  </a:lnTo>
                  <a:lnTo>
                    <a:pt x="273813" y="283802"/>
                  </a:lnTo>
                  <a:lnTo>
                    <a:pt x="313037" y="283802"/>
                  </a:lnTo>
                  <a:lnTo>
                    <a:pt x="313037" y="196130"/>
                  </a:lnTo>
                  <a:lnTo>
                    <a:pt x="356879" y="147670"/>
                  </a:lnTo>
                  <a:lnTo>
                    <a:pt x="403714" y="147670"/>
                  </a:lnTo>
                  <a:lnTo>
                    <a:pt x="402092" y="145367"/>
                  </a:lnTo>
                  <a:lnTo>
                    <a:pt x="313037" y="145367"/>
                  </a:lnTo>
                  <a:lnTo>
                    <a:pt x="313037" y="4994"/>
                  </a:lnTo>
                  <a:close/>
                </a:path>
                <a:path w="1243330" h="288925">
                  <a:moveTo>
                    <a:pt x="403714" y="147670"/>
                  </a:moveTo>
                  <a:lnTo>
                    <a:pt x="356879" y="147670"/>
                  </a:lnTo>
                  <a:lnTo>
                    <a:pt x="452635" y="283802"/>
                  </a:lnTo>
                  <a:lnTo>
                    <a:pt x="499555" y="283802"/>
                  </a:lnTo>
                  <a:lnTo>
                    <a:pt x="403714" y="147670"/>
                  </a:lnTo>
                  <a:close/>
                </a:path>
                <a:path w="1243330" h="288925">
                  <a:moveTo>
                    <a:pt x="487639" y="4994"/>
                  </a:moveTo>
                  <a:lnTo>
                    <a:pt x="438792" y="4994"/>
                  </a:lnTo>
                  <a:lnTo>
                    <a:pt x="313037" y="145367"/>
                  </a:lnTo>
                  <a:lnTo>
                    <a:pt x="402092" y="145367"/>
                  </a:lnTo>
                  <a:lnTo>
                    <a:pt x="383412" y="118834"/>
                  </a:lnTo>
                  <a:lnTo>
                    <a:pt x="487639" y="4994"/>
                  </a:lnTo>
                  <a:close/>
                </a:path>
                <a:path w="1243330" h="288925">
                  <a:moveTo>
                    <a:pt x="630692" y="0"/>
                  </a:moveTo>
                  <a:lnTo>
                    <a:pt x="587086" y="6688"/>
                  </a:lnTo>
                  <a:lnTo>
                    <a:pt x="551180" y="25818"/>
                  </a:lnTo>
                  <a:lnTo>
                    <a:pt x="524117" y="55986"/>
                  </a:lnTo>
                  <a:lnTo>
                    <a:pt x="507040" y="95790"/>
                  </a:lnTo>
                  <a:lnTo>
                    <a:pt x="501094" y="143828"/>
                  </a:lnTo>
                  <a:lnTo>
                    <a:pt x="506546" y="191167"/>
                  </a:lnTo>
                  <a:lnTo>
                    <a:pt x="506572" y="191394"/>
                  </a:lnTo>
                  <a:lnTo>
                    <a:pt x="522590" y="231410"/>
                  </a:lnTo>
                  <a:lnTo>
                    <a:pt x="548520" y="262141"/>
                  </a:lnTo>
                  <a:lnTo>
                    <a:pt x="583737" y="281852"/>
                  </a:lnTo>
                  <a:lnTo>
                    <a:pt x="627614" y="288807"/>
                  </a:lnTo>
                  <a:lnTo>
                    <a:pt x="670222" y="282799"/>
                  </a:lnTo>
                  <a:lnTo>
                    <a:pt x="706016" y="264965"/>
                  </a:lnTo>
                  <a:lnTo>
                    <a:pt x="714428" y="255740"/>
                  </a:lnTo>
                  <a:lnTo>
                    <a:pt x="629917" y="255740"/>
                  </a:lnTo>
                  <a:lnTo>
                    <a:pt x="594136" y="248205"/>
                  </a:lnTo>
                  <a:lnTo>
                    <a:pt x="566032" y="226320"/>
                  </a:lnTo>
                  <a:lnTo>
                    <a:pt x="547781" y="191394"/>
                  </a:lnTo>
                  <a:lnTo>
                    <a:pt x="547662" y="191167"/>
                  </a:lnTo>
                  <a:lnTo>
                    <a:pt x="541083" y="143828"/>
                  </a:lnTo>
                  <a:lnTo>
                    <a:pt x="547861" y="96019"/>
                  </a:lnTo>
                  <a:lnTo>
                    <a:pt x="566465" y="61334"/>
                  </a:lnTo>
                  <a:lnTo>
                    <a:pt x="594299" y="40206"/>
                  </a:lnTo>
                  <a:lnTo>
                    <a:pt x="628766" y="33067"/>
                  </a:lnTo>
                  <a:lnTo>
                    <a:pt x="713229" y="33067"/>
                  </a:lnTo>
                  <a:lnTo>
                    <a:pt x="705776" y="24564"/>
                  </a:lnTo>
                  <a:lnTo>
                    <a:pt x="671443" y="6279"/>
                  </a:lnTo>
                  <a:lnTo>
                    <a:pt x="630692" y="0"/>
                  </a:lnTo>
                  <a:close/>
                </a:path>
                <a:path w="1243330" h="288925">
                  <a:moveTo>
                    <a:pt x="748364" y="194978"/>
                  </a:moveTo>
                  <a:lnTo>
                    <a:pt x="710292" y="194978"/>
                  </a:lnTo>
                  <a:lnTo>
                    <a:pt x="700279" y="219557"/>
                  </a:lnTo>
                  <a:lnTo>
                    <a:pt x="683522" y="238768"/>
                  </a:lnTo>
                  <a:lnTo>
                    <a:pt x="660056" y="251275"/>
                  </a:lnTo>
                  <a:lnTo>
                    <a:pt x="629917" y="255740"/>
                  </a:lnTo>
                  <a:lnTo>
                    <a:pt x="714428" y="255740"/>
                  </a:lnTo>
                  <a:lnTo>
                    <a:pt x="732797" y="235595"/>
                  </a:lnTo>
                  <a:lnTo>
                    <a:pt x="748364" y="194978"/>
                  </a:lnTo>
                  <a:close/>
                </a:path>
                <a:path w="1243330" h="288925">
                  <a:moveTo>
                    <a:pt x="713229" y="33067"/>
                  </a:moveTo>
                  <a:lnTo>
                    <a:pt x="628766" y="33067"/>
                  </a:lnTo>
                  <a:lnTo>
                    <a:pt x="658788" y="37640"/>
                  </a:lnTo>
                  <a:lnTo>
                    <a:pt x="682318" y="50325"/>
                  </a:lnTo>
                  <a:lnTo>
                    <a:pt x="699069" y="69572"/>
                  </a:lnTo>
                  <a:lnTo>
                    <a:pt x="708753" y="93829"/>
                  </a:lnTo>
                  <a:lnTo>
                    <a:pt x="746825" y="93829"/>
                  </a:lnTo>
                  <a:lnTo>
                    <a:pt x="731601" y="54024"/>
                  </a:lnTo>
                  <a:lnTo>
                    <a:pt x="713229" y="33067"/>
                  </a:lnTo>
                  <a:close/>
                </a:path>
                <a:path w="1243330" h="288925">
                  <a:moveTo>
                    <a:pt x="975268" y="4994"/>
                  </a:moveTo>
                  <a:lnTo>
                    <a:pt x="786059" y="4994"/>
                  </a:lnTo>
                  <a:lnTo>
                    <a:pt x="786059" y="283802"/>
                  </a:lnTo>
                  <a:lnTo>
                    <a:pt x="975268" y="283802"/>
                  </a:lnTo>
                  <a:lnTo>
                    <a:pt x="975268" y="249971"/>
                  </a:lnTo>
                  <a:lnTo>
                    <a:pt x="825283" y="249971"/>
                  </a:lnTo>
                  <a:lnTo>
                    <a:pt x="825283" y="157283"/>
                  </a:lnTo>
                  <a:lnTo>
                    <a:pt x="966420" y="157283"/>
                  </a:lnTo>
                  <a:lnTo>
                    <a:pt x="966420" y="123441"/>
                  </a:lnTo>
                  <a:lnTo>
                    <a:pt x="825283" y="123441"/>
                  </a:lnTo>
                  <a:lnTo>
                    <a:pt x="825283" y="38836"/>
                  </a:lnTo>
                  <a:lnTo>
                    <a:pt x="975268" y="38836"/>
                  </a:lnTo>
                  <a:lnTo>
                    <a:pt x="975268" y="4994"/>
                  </a:lnTo>
                  <a:close/>
                </a:path>
                <a:path w="1243330" h="288925">
                  <a:moveTo>
                    <a:pt x="1057171" y="4994"/>
                  </a:moveTo>
                  <a:lnTo>
                    <a:pt x="1017948" y="4994"/>
                  </a:lnTo>
                  <a:lnTo>
                    <a:pt x="1017948" y="283802"/>
                  </a:lnTo>
                  <a:lnTo>
                    <a:pt x="1057171" y="283802"/>
                  </a:lnTo>
                  <a:lnTo>
                    <a:pt x="1057171" y="157283"/>
                  </a:lnTo>
                  <a:lnTo>
                    <a:pt x="1242925" y="157283"/>
                  </a:lnTo>
                  <a:lnTo>
                    <a:pt x="1242925" y="123441"/>
                  </a:lnTo>
                  <a:lnTo>
                    <a:pt x="1057171" y="123441"/>
                  </a:lnTo>
                  <a:lnTo>
                    <a:pt x="1057171" y="4994"/>
                  </a:lnTo>
                  <a:close/>
                </a:path>
                <a:path w="1243330" h="288925">
                  <a:moveTo>
                    <a:pt x="1242925" y="157283"/>
                  </a:moveTo>
                  <a:lnTo>
                    <a:pt x="1203701" y="157283"/>
                  </a:lnTo>
                  <a:lnTo>
                    <a:pt x="1203701" y="283802"/>
                  </a:lnTo>
                  <a:lnTo>
                    <a:pt x="1242925" y="283802"/>
                  </a:lnTo>
                  <a:lnTo>
                    <a:pt x="1242925" y="157283"/>
                  </a:lnTo>
                  <a:close/>
                </a:path>
                <a:path w="1243330" h="288925">
                  <a:moveTo>
                    <a:pt x="1242925" y="4994"/>
                  </a:moveTo>
                  <a:lnTo>
                    <a:pt x="1203701" y="4994"/>
                  </a:lnTo>
                  <a:lnTo>
                    <a:pt x="1203701" y="123441"/>
                  </a:lnTo>
                  <a:lnTo>
                    <a:pt x="1242925" y="123441"/>
                  </a:lnTo>
                  <a:lnTo>
                    <a:pt x="1242925" y="499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CE2579DF-0B30-705B-C8FD-25AF551B5F6A}"/>
                </a:ext>
              </a:extLst>
            </p:cNvPr>
            <p:cNvSpPr/>
            <p:nvPr userDrawn="1"/>
          </p:nvSpPr>
          <p:spPr>
            <a:xfrm>
              <a:off x="143595" y="135785"/>
              <a:ext cx="288028" cy="288028"/>
            </a:xfrm>
            <a:custGeom>
              <a:avLst/>
              <a:gdLst/>
              <a:ahLst/>
              <a:cxnLst/>
              <a:rect l="l" t="t" r="r" b="b"/>
              <a:pathLst>
                <a:path w="474980" h="474980">
                  <a:moveTo>
                    <a:pt x="62826" y="237299"/>
                  </a:moveTo>
                  <a:lnTo>
                    <a:pt x="60350" y="225069"/>
                  </a:lnTo>
                  <a:lnTo>
                    <a:pt x="53619" y="215087"/>
                  </a:lnTo>
                  <a:lnTo>
                    <a:pt x="43637" y="208356"/>
                  </a:lnTo>
                  <a:lnTo>
                    <a:pt x="31407" y="205879"/>
                  </a:lnTo>
                  <a:lnTo>
                    <a:pt x="19177" y="208356"/>
                  </a:lnTo>
                  <a:lnTo>
                    <a:pt x="9194" y="215087"/>
                  </a:lnTo>
                  <a:lnTo>
                    <a:pt x="2463" y="225069"/>
                  </a:lnTo>
                  <a:lnTo>
                    <a:pt x="0" y="237299"/>
                  </a:lnTo>
                  <a:lnTo>
                    <a:pt x="2463" y="249516"/>
                  </a:lnTo>
                  <a:lnTo>
                    <a:pt x="9194" y="259499"/>
                  </a:lnTo>
                  <a:lnTo>
                    <a:pt x="19177" y="266230"/>
                  </a:lnTo>
                  <a:lnTo>
                    <a:pt x="31407" y="268693"/>
                  </a:lnTo>
                  <a:lnTo>
                    <a:pt x="43637" y="266230"/>
                  </a:lnTo>
                  <a:lnTo>
                    <a:pt x="53619" y="259499"/>
                  </a:lnTo>
                  <a:lnTo>
                    <a:pt x="60350" y="249516"/>
                  </a:lnTo>
                  <a:lnTo>
                    <a:pt x="62826" y="237299"/>
                  </a:lnTo>
                  <a:close/>
                </a:path>
                <a:path w="474980" h="474980">
                  <a:moveTo>
                    <a:pt x="90170" y="336346"/>
                  </a:moveTo>
                  <a:lnTo>
                    <a:pt x="86194" y="324523"/>
                  </a:lnTo>
                  <a:lnTo>
                    <a:pt x="77939" y="315175"/>
                  </a:lnTo>
                  <a:lnTo>
                    <a:pt x="67119" y="309892"/>
                  </a:lnTo>
                  <a:lnTo>
                    <a:pt x="55118" y="309054"/>
                  </a:lnTo>
                  <a:lnTo>
                    <a:pt x="43294" y="313029"/>
                  </a:lnTo>
                  <a:lnTo>
                    <a:pt x="33934" y="321284"/>
                  </a:lnTo>
                  <a:lnTo>
                    <a:pt x="28651" y="332105"/>
                  </a:lnTo>
                  <a:lnTo>
                    <a:pt x="27813" y="344106"/>
                  </a:lnTo>
                  <a:lnTo>
                    <a:pt x="31788" y="355930"/>
                  </a:lnTo>
                  <a:lnTo>
                    <a:pt x="40043" y="365290"/>
                  </a:lnTo>
                  <a:lnTo>
                    <a:pt x="50863" y="370560"/>
                  </a:lnTo>
                  <a:lnTo>
                    <a:pt x="62877" y="371398"/>
                  </a:lnTo>
                  <a:lnTo>
                    <a:pt x="74701" y="367423"/>
                  </a:lnTo>
                  <a:lnTo>
                    <a:pt x="84048" y="359181"/>
                  </a:lnTo>
                  <a:lnTo>
                    <a:pt x="89331" y="348361"/>
                  </a:lnTo>
                  <a:lnTo>
                    <a:pt x="90170" y="336346"/>
                  </a:lnTo>
                  <a:close/>
                </a:path>
                <a:path w="474980" h="474980">
                  <a:moveTo>
                    <a:pt x="90170" y="138239"/>
                  </a:moveTo>
                  <a:lnTo>
                    <a:pt x="89331" y="126225"/>
                  </a:lnTo>
                  <a:lnTo>
                    <a:pt x="84048" y="115404"/>
                  </a:lnTo>
                  <a:lnTo>
                    <a:pt x="74701" y="107149"/>
                  </a:lnTo>
                  <a:lnTo>
                    <a:pt x="62877" y="103174"/>
                  </a:lnTo>
                  <a:lnTo>
                    <a:pt x="50863" y="104013"/>
                  </a:lnTo>
                  <a:lnTo>
                    <a:pt x="40043" y="109296"/>
                  </a:lnTo>
                  <a:lnTo>
                    <a:pt x="31800" y="118656"/>
                  </a:lnTo>
                  <a:lnTo>
                    <a:pt x="27813" y="130479"/>
                  </a:lnTo>
                  <a:lnTo>
                    <a:pt x="28651" y="142481"/>
                  </a:lnTo>
                  <a:lnTo>
                    <a:pt x="33934" y="153301"/>
                  </a:lnTo>
                  <a:lnTo>
                    <a:pt x="43281" y="161556"/>
                  </a:lnTo>
                  <a:lnTo>
                    <a:pt x="55105" y="165519"/>
                  </a:lnTo>
                  <a:lnTo>
                    <a:pt x="67119" y="164693"/>
                  </a:lnTo>
                  <a:lnTo>
                    <a:pt x="77939" y="159410"/>
                  </a:lnTo>
                  <a:lnTo>
                    <a:pt x="86194" y="150050"/>
                  </a:lnTo>
                  <a:lnTo>
                    <a:pt x="90170" y="138239"/>
                  </a:lnTo>
                  <a:close/>
                </a:path>
                <a:path w="474980" h="474980">
                  <a:moveTo>
                    <a:pt x="141947" y="237286"/>
                  </a:moveTo>
                  <a:lnTo>
                    <a:pt x="140106" y="228117"/>
                  </a:lnTo>
                  <a:lnTo>
                    <a:pt x="135051" y="220637"/>
                  </a:lnTo>
                  <a:lnTo>
                    <a:pt x="127571" y="215582"/>
                  </a:lnTo>
                  <a:lnTo>
                    <a:pt x="118402" y="213741"/>
                  </a:lnTo>
                  <a:lnTo>
                    <a:pt x="109232" y="215582"/>
                  </a:lnTo>
                  <a:lnTo>
                    <a:pt x="101752" y="220637"/>
                  </a:lnTo>
                  <a:lnTo>
                    <a:pt x="96697" y="228117"/>
                  </a:lnTo>
                  <a:lnTo>
                    <a:pt x="94856" y="237286"/>
                  </a:lnTo>
                  <a:lnTo>
                    <a:pt x="96697" y="246456"/>
                  </a:lnTo>
                  <a:lnTo>
                    <a:pt x="101752" y="253949"/>
                  </a:lnTo>
                  <a:lnTo>
                    <a:pt x="109232" y="258991"/>
                  </a:lnTo>
                  <a:lnTo>
                    <a:pt x="118402" y="260845"/>
                  </a:lnTo>
                  <a:lnTo>
                    <a:pt x="127571" y="258991"/>
                  </a:lnTo>
                  <a:lnTo>
                    <a:pt x="135051" y="253949"/>
                  </a:lnTo>
                  <a:lnTo>
                    <a:pt x="140106" y="246456"/>
                  </a:lnTo>
                  <a:lnTo>
                    <a:pt x="141947" y="237286"/>
                  </a:lnTo>
                  <a:close/>
                </a:path>
                <a:path w="474980" h="474980">
                  <a:moveTo>
                    <a:pt x="165519" y="419468"/>
                  </a:moveTo>
                  <a:lnTo>
                    <a:pt x="164680" y="407454"/>
                  </a:lnTo>
                  <a:lnTo>
                    <a:pt x="159397" y="396633"/>
                  </a:lnTo>
                  <a:lnTo>
                    <a:pt x="150050" y="388378"/>
                  </a:lnTo>
                  <a:lnTo>
                    <a:pt x="138226" y="384403"/>
                  </a:lnTo>
                  <a:lnTo>
                    <a:pt x="126212" y="385241"/>
                  </a:lnTo>
                  <a:lnTo>
                    <a:pt x="115392" y="390525"/>
                  </a:lnTo>
                  <a:lnTo>
                    <a:pt x="107149" y="399884"/>
                  </a:lnTo>
                  <a:lnTo>
                    <a:pt x="103174" y="411708"/>
                  </a:lnTo>
                  <a:lnTo>
                    <a:pt x="104013" y="423710"/>
                  </a:lnTo>
                  <a:lnTo>
                    <a:pt x="109296" y="434530"/>
                  </a:lnTo>
                  <a:lnTo>
                    <a:pt x="118643" y="442785"/>
                  </a:lnTo>
                  <a:lnTo>
                    <a:pt x="130467" y="446760"/>
                  </a:lnTo>
                  <a:lnTo>
                    <a:pt x="142481" y="445922"/>
                  </a:lnTo>
                  <a:lnTo>
                    <a:pt x="153301" y="440639"/>
                  </a:lnTo>
                  <a:lnTo>
                    <a:pt x="161544" y="431292"/>
                  </a:lnTo>
                  <a:lnTo>
                    <a:pt x="165519" y="419468"/>
                  </a:lnTo>
                  <a:close/>
                </a:path>
                <a:path w="474980" h="474980">
                  <a:moveTo>
                    <a:pt x="165519" y="55118"/>
                  </a:moveTo>
                  <a:lnTo>
                    <a:pt x="161544" y="43294"/>
                  </a:lnTo>
                  <a:lnTo>
                    <a:pt x="153301" y="33947"/>
                  </a:lnTo>
                  <a:lnTo>
                    <a:pt x="142481" y="28663"/>
                  </a:lnTo>
                  <a:lnTo>
                    <a:pt x="130467" y="27825"/>
                  </a:lnTo>
                  <a:lnTo>
                    <a:pt x="118643" y="31800"/>
                  </a:lnTo>
                  <a:lnTo>
                    <a:pt x="109296" y="40043"/>
                  </a:lnTo>
                  <a:lnTo>
                    <a:pt x="104013" y="50876"/>
                  </a:lnTo>
                  <a:lnTo>
                    <a:pt x="103174" y="62890"/>
                  </a:lnTo>
                  <a:lnTo>
                    <a:pt x="107149" y="74714"/>
                  </a:lnTo>
                  <a:lnTo>
                    <a:pt x="115404" y="84061"/>
                  </a:lnTo>
                  <a:lnTo>
                    <a:pt x="126212" y="89331"/>
                  </a:lnTo>
                  <a:lnTo>
                    <a:pt x="138226" y="90170"/>
                  </a:lnTo>
                  <a:lnTo>
                    <a:pt x="150050" y="86194"/>
                  </a:lnTo>
                  <a:lnTo>
                    <a:pt x="159410" y="77952"/>
                  </a:lnTo>
                  <a:lnTo>
                    <a:pt x="164680" y="67132"/>
                  </a:lnTo>
                  <a:lnTo>
                    <a:pt x="165519" y="55118"/>
                  </a:lnTo>
                  <a:close/>
                </a:path>
                <a:path w="474980" h="474980">
                  <a:moveTo>
                    <a:pt x="176771" y="321348"/>
                  </a:moveTo>
                  <a:lnTo>
                    <a:pt x="175056" y="312483"/>
                  </a:lnTo>
                  <a:lnTo>
                    <a:pt x="169875" y="304698"/>
                  </a:lnTo>
                  <a:lnTo>
                    <a:pt x="162077" y="299529"/>
                  </a:lnTo>
                  <a:lnTo>
                    <a:pt x="153225" y="297802"/>
                  </a:lnTo>
                  <a:lnTo>
                    <a:pt x="144360" y="299529"/>
                  </a:lnTo>
                  <a:lnTo>
                    <a:pt x="136563" y="304698"/>
                  </a:lnTo>
                  <a:lnTo>
                    <a:pt x="131394" y="312483"/>
                  </a:lnTo>
                  <a:lnTo>
                    <a:pt x="129667" y="321348"/>
                  </a:lnTo>
                  <a:lnTo>
                    <a:pt x="131394" y="330212"/>
                  </a:lnTo>
                  <a:lnTo>
                    <a:pt x="136563" y="338010"/>
                  </a:lnTo>
                  <a:lnTo>
                    <a:pt x="144360" y="343179"/>
                  </a:lnTo>
                  <a:lnTo>
                    <a:pt x="153225" y="344906"/>
                  </a:lnTo>
                  <a:lnTo>
                    <a:pt x="162077" y="343179"/>
                  </a:lnTo>
                  <a:lnTo>
                    <a:pt x="169875" y="338010"/>
                  </a:lnTo>
                  <a:lnTo>
                    <a:pt x="175056" y="330212"/>
                  </a:lnTo>
                  <a:lnTo>
                    <a:pt x="176771" y="321348"/>
                  </a:lnTo>
                  <a:close/>
                </a:path>
                <a:path w="474980" h="474980">
                  <a:moveTo>
                    <a:pt x="176784" y="153225"/>
                  </a:moveTo>
                  <a:lnTo>
                    <a:pt x="175056" y="144360"/>
                  </a:lnTo>
                  <a:lnTo>
                    <a:pt x="169875" y="136575"/>
                  </a:lnTo>
                  <a:lnTo>
                    <a:pt x="162090" y="131394"/>
                  </a:lnTo>
                  <a:lnTo>
                    <a:pt x="153225" y="129679"/>
                  </a:lnTo>
                  <a:lnTo>
                    <a:pt x="144360" y="131394"/>
                  </a:lnTo>
                  <a:lnTo>
                    <a:pt x="136575" y="136575"/>
                  </a:lnTo>
                  <a:lnTo>
                    <a:pt x="131394" y="144360"/>
                  </a:lnTo>
                  <a:lnTo>
                    <a:pt x="129667" y="153225"/>
                  </a:lnTo>
                  <a:lnTo>
                    <a:pt x="131394" y="162090"/>
                  </a:lnTo>
                  <a:lnTo>
                    <a:pt x="136575" y="169875"/>
                  </a:lnTo>
                  <a:lnTo>
                    <a:pt x="144360" y="175056"/>
                  </a:lnTo>
                  <a:lnTo>
                    <a:pt x="153225" y="176784"/>
                  </a:lnTo>
                  <a:lnTo>
                    <a:pt x="162090" y="175056"/>
                  </a:lnTo>
                  <a:lnTo>
                    <a:pt x="169875" y="169875"/>
                  </a:lnTo>
                  <a:lnTo>
                    <a:pt x="175056" y="162090"/>
                  </a:lnTo>
                  <a:lnTo>
                    <a:pt x="176784" y="153225"/>
                  </a:lnTo>
                  <a:close/>
                </a:path>
                <a:path w="474980" h="474980">
                  <a:moveTo>
                    <a:pt x="209016" y="261874"/>
                  </a:moveTo>
                  <a:lnTo>
                    <a:pt x="201853" y="249478"/>
                  </a:lnTo>
                  <a:lnTo>
                    <a:pt x="193941" y="247357"/>
                  </a:lnTo>
                  <a:lnTo>
                    <a:pt x="187744" y="250939"/>
                  </a:lnTo>
                  <a:lnTo>
                    <a:pt x="181546" y="254520"/>
                  </a:lnTo>
                  <a:lnTo>
                    <a:pt x="179412" y="262432"/>
                  </a:lnTo>
                  <a:lnTo>
                    <a:pt x="186575" y="274828"/>
                  </a:lnTo>
                  <a:lnTo>
                    <a:pt x="194500" y="276961"/>
                  </a:lnTo>
                  <a:lnTo>
                    <a:pt x="206895" y="269798"/>
                  </a:lnTo>
                  <a:lnTo>
                    <a:pt x="209016" y="261874"/>
                  </a:lnTo>
                  <a:close/>
                </a:path>
                <a:path w="474980" h="474980">
                  <a:moveTo>
                    <a:pt x="209016" y="212699"/>
                  </a:moveTo>
                  <a:lnTo>
                    <a:pt x="206895" y="204787"/>
                  </a:lnTo>
                  <a:lnTo>
                    <a:pt x="200698" y="201206"/>
                  </a:lnTo>
                  <a:lnTo>
                    <a:pt x="194500" y="197624"/>
                  </a:lnTo>
                  <a:lnTo>
                    <a:pt x="186575" y="199745"/>
                  </a:lnTo>
                  <a:lnTo>
                    <a:pt x="179425" y="212153"/>
                  </a:lnTo>
                  <a:lnTo>
                    <a:pt x="181546" y="220078"/>
                  </a:lnTo>
                  <a:lnTo>
                    <a:pt x="193941" y="227228"/>
                  </a:lnTo>
                  <a:lnTo>
                    <a:pt x="201853" y="225107"/>
                  </a:lnTo>
                  <a:lnTo>
                    <a:pt x="209016" y="212699"/>
                  </a:lnTo>
                  <a:close/>
                </a:path>
                <a:path w="474980" h="474980">
                  <a:moveTo>
                    <a:pt x="250240" y="279869"/>
                  </a:moveTo>
                  <a:lnTo>
                    <a:pt x="244449" y="274066"/>
                  </a:lnTo>
                  <a:lnTo>
                    <a:pt x="230136" y="274066"/>
                  </a:lnTo>
                  <a:lnTo>
                    <a:pt x="224332" y="279869"/>
                  </a:lnTo>
                  <a:lnTo>
                    <a:pt x="224332" y="287020"/>
                  </a:lnTo>
                  <a:lnTo>
                    <a:pt x="224332" y="294170"/>
                  </a:lnTo>
                  <a:lnTo>
                    <a:pt x="230136" y="299974"/>
                  </a:lnTo>
                  <a:lnTo>
                    <a:pt x="244449" y="299974"/>
                  </a:lnTo>
                  <a:lnTo>
                    <a:pt x="250240" y="294170"/>
                  </a:lnTo>
                  <a:lnTo>
                    <a:pt x="250240" y="279869"/>
                  </a:lnTo>
                  <a:close/>
                </a:path>
                <a:path w="474980" h="474980">
                  <a:moveTo>
                    <a:pt x="250240" y="180416"/>
                  </a:moveTo>
                  <a:lnTo>
                    <a:pt x="244436" y="174612"/>
                  </a:lnTo>
                  <a:lnTo>
                    <a:pt x="230124" y="174612"/>
                  </a:lnTo>
                  <a:lnTo>
                    <a:pt x="224332" y="180416"/>
                  </a:lnTo>
                  <a:lnTo>
                    <a:pt x="224332" y="194716"/>
                  </a:lnTo>
                  <a:lnTo>
                    <a:pt x="230124" y="200520"/>
                  </a:lnTo>
                  <a:lnTo>
                    <a:pt x="244436" y="200520"/>
                  </a:lnTo>
                  <a:lnTo>
                    <a:pt x="250240" y="194716"/>
                  </a:lnTo>
                  <a:lnTo>
                    <a:pt x="250240" y="187566"/>
                  </a:lnTo>
                  <a:lnTo>
                    <a:pt x="250240" y="180416"/>
                  </a:lnTo>
                  <a:close/>
                </a:path>
                <a:path w="474980" h="474980">
                  <a:moveTo>
                    <a:pt x="260832" y="356171"/>
                  </a:moveTo>
                  <a:lnTo>
                    <a:pt x="258991" y="347002"/>
                  </a:lnTo>
                  <a:lnTo>
                    <a:pt x="253936" y="339521"/>
                  </a:lnTo>
                  <a:lnTo>
                    <a:pt x="246456" y="334479"/>
                  </a:lnTo>
                  <a:lnTo>
                    <a:pt x="237274" y="332625"/>
                  </a:lnTo>
                  <a:lnTo>
                    <a:pt x="228117" y="334479"/>
                  </a:lnTo>
                  <a:lnTo>
                    <a:pt x="220624" y="339521"/>
                  </a:lnTo>
                  <a:lnTo>
                    <a:pt x="215582" y="347002"/>
                  </a:lnTo>
                  <a:lnTo>
                    <a:pt x="213728" y="356171"/>
                  </a:lnTo>
                  <a:lnTo>
                    <a:pt x="215582" y="365340"/>
                  </a:lnTo>
                  <a:lnTo>
                    <a:pt x="220624" y="372833"/>
                  </a:lnTo>
                  <a:lnTo>
                    <a:pt x="228117" y="377875"/>
                  </a:lnTo>
                  <a:lnTo>
                    <a:pt x="237274" y="379717"/>
                  </a:lnTo>
                  <a:lnTo>
                    <a:pt x="246456" y="377875"/>
                  </a:lnTo>
                  <a:lnTo>
                    <a:pt x="253936" y="372833"/>
                  </a:lnTo>
                  <a:lnTo>
                    <a:pt x="258991" y="365340"/>
                  </a:lnTo>
                  <a:lnTo>
                    <a:pt x="260832" y="356171"/>
                  </a:lnTo>
                  <a:close/>
                </a:path>
                <a:path w="474980" h="474980">
                  <a:moveTo>
                    <a:pt x="260845" y="118402"/>
                  </a:moveTo>
                  <a:lnTo>
                    <a:pt x="258991" y="109245"/>
                  </a:lnTo>
                  <a:lnTo>
                    <a:pt x="253936" y="101752"/>
                  </a:lnTo>
                  <a:lnTo>
                    <a:pt x="246456" y="96710"/>
                  </a:lnTo>
                  <a:lnTo>
                    <a:pt x="237286" y="94856"/>
                  </a:lnTo>
                  <a:lnTo>
                    <a:pt x="228117" y="96710"/>
                  </a:lnTo>
                  <a:lnTo>
                    <a:pt x="220637" y="101752"/>
                  </a:lnTo>
                  <a:lnTo>
                    <a:pt x="215582" y="109245"/>
                  </a:lnTo>
                  <a:lnTo>
                    <a:pt x="213728" y="118402"/>
                  </a:lnTo>
                  <a:lnTo>
                    <a:pt x="215582" y="127584"/>
                  </a:lnTo>
                  <a:lnTo>
                    <a:pt x="220637" y="135064"/>
                  </a:lnTo>
                  <a:lnTo>
                    <a:pt x="228117" y="140119"/>
                  </a:lnTo>
                  <a:lnTo>
                    <a:pt x="237286" y="141960"/>
                  </a:lnTo>
                  <a:lnTo>
                    <a:pt x="246456" y="140119"/>
                  </a:lnTo>
                  <a:lnTo>
                    <a:pt x="253936" y="135064"/>
                  </a:lnTo>
                  <a:lnTo>
                    <a:pt x="258991" y="127584"/>
                  </a:lnTo>
                  <a:lnTo>
                    <a:pt x="260845" y="118402"/>
                  </a:lnTo>
                  <a:close/>
                </a:path>
                <a:path w="474980" h="474980">
                  <a:moveTo>
                    <a:pt x="268693" y="443166"/>
                  </a:moveTo>
                  <a:lnTo>
                    <a:pt x="266230" y="430936"/>
                  </a:lnTo>
                  <a:lnTo>
                    <a:pt x="259499" y="420954"/>
                  </a:lnTo>
                  <a:lnTo>
                    <a:pt x="249516" y="414223"/>
                  </a:lnTo>
                  <a:lnTo>
                    <a:pt x="237286" y="411746"/>
                  </a:lnTo>
                  <a:lnTo>
                    <a:pt x="225069" y="414223"/>
                  </a:lnTo>
                  <a:lnTo>
                    <a:pt x="215074" y="420954"/>
                  </a:lnTo>
                  <a:lnTo>
                    <a:pt x="208343" y="430936"/>
                  </a:lnTo>
                  <a:lnTo>
                    <a:pt x="205879" y="443166"/>
                  </a:lnTo>
                  <a:lnTo>
                    <a:pt x="208343" y="455396"/>
                  </a:lnTo>
                  <a:lnTo>
                    <a:pt x="215074" y="465378"/>
                  </a:lnTo>
                  <a:lnTo>
                    <a:pt x="225069" y="472109"/>
                  </a:lnTo>
                  <a:lnTo>
                    <a:pt x="237286" y="474573"/>
                  </a:lnTo>
                  <a:lnTo>
                    <a:pt x="249516" y="472109"/>
                  </a:lnTo>
                  <a:lnTo>
                    <a:pt x="259499" y="465378"/>
                  </a:lnTo>
                  <a:lnTo>
                    <a:pt x="266230" y="455396"/>
                  </a:lnTo>
                  <a:lnTo>
                    <a:pt x="268693" y="443166"/>
                  </a:lnTo>
                  <a:close/>
                </a:path>
                <a:path w="474980" h="474980">
                  <a:moveTo>
                    <a:pt x="268693" y="31419"/>
                  </a:moveTo>
                  <a:lnTo>
                    <a:pt x="266230" y="19189"/>
                  </a:lnTo>
                  <a:lnTo>
                    <a:pt x="259486" y="9207"/>
                  </a:lnTo>
                  <a:lnTo>
                    <a:pt x="249504" y="2476"/>
                  </a:lnTo>
                  <a:lnTo>
                    <a:pt x="237274" y="0"/>
                  </a:lnTo>
                  <a:lnTo>
                    <a:pt x="225056" y="2476"/>
                  </a:lnTo>
                  <a:lnTo>
                    <a:pt x="215074" y="9207"/>
                  </a:lnTo>
                  <a:lnTo>
                    <a:pt x="208343" y="19189"/>
                  </a:lnTo>
                  <a:lnTo>
                    <a:pt x="205879" y="31419"/>
                  </a:lnTo>
                  <a:lnTo>
                    <a:pt x="208343" y="43649"/>
                  </a:lnTo>
                  <a:lnTo>
                    <a:pt x="215074" y="53632"/>
                  </a:lnTo>
                  <a:lnTo>
                    <a:pt x="225056" y="60363"/>
                  </a:lnTo>
                  <a:lnTo>
                    <a:pt x="237274" y="62826"/>
                  </a:lnTo>
                  <a:lnTo>
                    <a:pt x="249504" y="60363"/>
                  </a:lnTo>
                  <a:lnTo>
                    <a:pt x="259486" y="53632"/>
                  </a:lnTo>
                  <a:lnTo>
                    <a:pt x="266230" y="43649"/>
                  </a:lnTo>
                  <a:lnTo>
                    <a:pt x="268693" y="31419"/>
                  </a:lnTo>
                  <a:close/>
                </a:path>
                <a:path w="474980" h="474980">
                  <a:moveTo>
                    <a:pt x="295148" y="262432"/>
                  </a:moveTo>
                  <a:lnTo>
                    <a:pt x="293027" y="254508"/>
                  </a:lnTo>
                  <a:lnTo>
                    <a:pt x="280631" y="247357"/>
                  </a:lnTo>
                  <a:lnTo>
                    <a:pt x="272707" y="249478"/>
                  </a:lnTo>
                  <a:lnTo>
                    <a:pt x="265544" y="261874"/>
                  </a:lnTo>
                  <a:lnTo>
                    <a:pt x="267677" y="269798"/>
                  </a:lnTo>
                  <a:lnTo>
                    <a:pt x="273875" y="273380"/>
                  </a:lnTo>
                  <a:lnTo>
                    <a:pt x="280073" y="276961"/>
                  </a:lnTo>
                  <a:lnTo>
                    <a:pt x="287985" y="274828"/>
                  </a:lnTo>
                  <a:lnTo>
                    <a:pt x="295148" y="262432"/>
                  </a:lnTo>
                  <a:close/>
                </a:path>
                <a:path w="474980" h="474980">
                  <a:moveTo>
                    <a:pt x="295148" y="212153"/>
                  </a:moveTo>
                  <a:lnTo>
                    <a:pt x="287985" y="199758"/>
                  </a:lnTo>
                  <a:lnTo>
                    <a:pt x="280073" y="197624"/>
                  </a:lnTo>
                  <a:lnTo>
                    <a:pt x="267677" y="204774"/>
                  </a:lnTo>
                  <a:lnTo>
                    <a:pt x="265557" y="212699"/>
                  </a:lnTo>
                  <a:lnTo>
                    <a:pt x="272707" y="225107"/>
                  </a:lnTo>
                  <a:lnTo>
                    <a:pt x="280631" y="227228"/>
                  </a:lnTo>
                  <a:lnTo>
                    <a:pt x="286829" y="223647"/>
                  </a:lnTo>
                  <a:lnTo>
                    <a:pt x="293027" y="220065"/>
                  </a:lnTo>
                  <a:lnTo>
                    <a:pt x="295148" y="212153"/>
                  </a:lnTo>
                  <a:close/>
                </a:path>
                <a:path w="474980" h="474980">
                  <a:moveTo>
                    <a:pt x="344893" y="153225"/>
                  </a:moveTo>
                  <a:lnTo>
                    <a:pt x="343179" y="144360"/>
                  </a:lnTo>
                  <a:lnTo>
                    <a:pt x="338010" y="136575"/>
                  </a:lnTo>
                  <a:lnTo>
                    <a:pt x="330212" y="131394"/>
                  </a:lnTo>
                  <a:lnTo>
                    <a:pt x="321348" y="129667"/>
                  </a:lnTo>
                  <a:lnTo>
                    <a:pt x="312483" y="131394"/>
                  </a:lnTo>
                  <a:lnTo>
                    <a:pt x="304698" y="136575"/>
                  </a:lnTo>
                  <a:lnTo>
                    <a:pt x="299516" y="144360"/>
                  </a:lnTo>
                  <a:lnTo>
                    <a:pt x="297789" y="153225"/>
                  </a:lnTo>
                  <a:lnTo>
                    <a:pt x="299516" y="162090"/>
                  </a:lnTo>
                  <a:lnTo>
                    <a:pt x="304698" y="169887"/>
                  </a:lnTo>
                  <a:lnTo>
                    <a:pt x="312483" y="175056"/>
                  </a:lnTo>
                  <a:lnTo>
                    <a:pt x="321348" y="176784"/>
                  </a:lnTo>
                  <a:lnTo>
                    <a:pt x="330212" y="175056"/>
                  </a:lnTo>
                  <a:lnTo>
                    <a:pt x="338010" y="169887"/>
                  </a:lnTo>
                  <a:lnTo>
                    <a:pt x="343179" y="162090"/>
                  </a:lnTo>
                  <a:lnTo>
                    <a:pt x="344893" y="153225"/>
                  </a:lnTo>
                  <a:close/>
                </a:path>
                <a:path w="474980" h="474980">
                  <a:moveTo>
                    <a:pt x="344906" y="321348"/>
                  </a:moveTo>
                  <a:lnTo>
                    <a:pt x="343179" y="312496"/>
                  </a:lnTo>
                  <a:lnTo>
                    <a:pt x="337997" y="304698"/>
                  </a:lnTo>
                  <a:lnTo>
                    <a:pt x="330212" y="299529"/>
                  </a:lnTo>
                  <a:lnTo>
                    <a:pt x="321348" y="297802"/>
                  </a:lnTo>
                  <a:lnTo>
                    <a:pt x="312483" y="299529"/>
                  </a:lnTo>
                  <a:lnTo>
                    <a:pt x="304698" y="304698"/>
                  </a:lnTo>
                  <a:lnTo>
                    <a:pt x="299516" y="312496"/>
                  </a:lnTo>
                  <a:lnTo>
                    <a:pt x="297802" y="321348"/>
                  </a:lnTo>
                  <a:lnTo>
                    <a:pt x="299516" y="330212"/>
                  </a:lnTo>
                  <a:lnTo>
                    <a:pt x="304698" y="338010"/>
                  </a:lnTo>
                  <a:lnTo>
                    <a:pt x="312483" y="343179"/>
                  </a:lnTo>
                  <a:lnTo>
                    <a:pt x="321348" y="344906"/>
                  </a:lnTo>
                  <a:lnTo>
                    <a:pt x="330212" y="343179"/>
                  </a:lnTo>
                  <a:lnTo>
                    <a:pt x="337997" y="338010"/>
                  </a:lnTo>
                  <a:lnTo>
                    <a:pt x="343179" y="330212"/>
                  </a:lnTo>
                  <a:lnTo>
                    <a:pt x="344906" y="321348"/>
                  </a:lnTo>
                  <a:close/>
                </a:path>
                <a:path w="474980" h="474980">
                  <a:moveTo>
                    <a:pt x="371398" y="411695"/>
                  </a:moveTo>
                  <a:lnTo>
                    <a:pt x="367423" y="399872"/>
                  </a:lnTo>
                  <a:lnTo>
                    <a:pt x="359168" y="390525"/>
                  </a:lnTo>
                  <a:lnTo>
                    <a:pt x="348348" y="385241"/>
                  </a:lnTo>
                  <a:lnTo>
                    <a:pt x="336346" y="384403"/>
                  </a:lnTo>
                  <a:lnTo>
                    <a:pt x="324523" y="388391"/>
                  </a:lnTo>
                  <a:lnTo>
                    <a:pt x="315163" y="396633"/>
                  </a:lnTo>
                  <a:lnTo>
                    <a:pt x="309880" y="407454"/>
                  </a:lnTo>
                  <a:lnTo>
                    <a:pt x="309054" y="419468"/>
                  </a:lnTo>
                  <a:lnTo>
                    <a:pt x="313016" y="431292"/>
                  </a:lnTo>
                  <a:lnTo>
                    <a:pt x="321271" y="440639"/>
                  </a:lnTo>
                  <a:lnTo>
                    <a:pt x="332092" y="445922"/>
                  </a:lnTo>
                  <a:lnTo>
                    <a:pt x="344106" y="446760"/>
                  </a:lnTo>
                  <a:lnTo>
                    <a:pt x="355917" y="442785"/>
                  </a:lnTo>
                  <a:lnTo>
                    <a:pt x="365277" y="434530"/>
                  </a:lnTo>
                  <a:lnTo>
                    <a:pt x="370560" y="423710"/>
                  </a:lnTo>
                  <a:lnTo>
                    <a:pt x="371398" y="411695"/>
                  </a:lnTo>
                  <a:close/>
                </a:path>
                <a:path w="474980" h="474980">
                  <a:moveTo>
                    <a:pt x="371398" y="62877"/>
                  </a:moveTo>
                  <a:lnTo>
                    <a:pt x="370560" y="50863"/>
                  </a:lnTo>
                  <a:lnTo>
                    <a:pt x="365277" y="40055"/>
                  </a:lnTo>
                  <a:lnTo>
                    <a:pt x="355930" y="31800"/>
                  </a:lnTo>
                  <a:lnTo>
                    <a:pt x="344106" y="27825"/>
                  </a:lnTo>
                  <a:lnTo>
                    <a:pt x="332092" y="28663"/>
                  </a:lnTo>
                  <a:lnTo>
                    <a:pt x="321271" y="33934"/>
                  </a:lnTo>
                  <a:lnTo>
                    <a:pt x="313029" y="43294"/>
                  </a:lnTo>
                  <a:lnTo>
                    <a:pt x="309054" y="55118"/>
                  </a:lnTo>
                  <a:lnTo>
                    <a:pt x="309892" y="67132"/>
                  </a:lnTo>
                  <a:lnTo>
                    <a:pt x="315163" y="77952"/>
                  </a:lnTo>
                  <a:lnTo>
                    <a:pt x="324523" y="86194"/>
                  </a:lnTo>
                  <a:lnTo>
                    <a:pt x="336346" y="90170"/>
                  </a:lnTo>
                  <a:lnTo>
                    <a:pt x="348348" y="89331"/>
                  </a:lnTo>
                  <a:lnTo>
                    <a:pt x="359168" y="84061"/>
                  </a:lnTo>
                  <a:lnTo>
                    <a:pt x="367423" y="74701"/>
                  </a:lnTo>
                  <a:lnTo>
                    <a:pt x="371398" y="62877"/>
                  </a:lnTo>
                  <a:close/>
                </a:path>
                <a:path w="474980" h="474980">
                  <a:moveTo>
                    <a:pt x="379717" y="237286"/>
                  </a:moveTo>
                  <a:lnTo>
                    <a:pt x="377863" y="228117"/>
                  </a:lnTo>
                  <a:lnTo>
                    <a:pt x="372821" y="220637"/>
                  </a:lnTo>
                  <a:lnTo>
                    <a:pt x="365340" y="215582"/>
                  </a:lnTo>
                  <a:lnTo>
                    <a:pt x="356171" y="213741"/>
                  </a:lnTo>
                  <a:lnTo>
                    <a:pt x="347002" y="215582"/>
                  </a:lnTo>
                  <a:lnTo>
                    <a:pt x="339509" y="220637"/>
                  </a:lnTo>
                  <a:lnTo>
                    <a:pt x="334467" y="228117"/>
                  </a:lnTo>
                  <a:lnTo>
                    <a:pt x="332625" y="237286"/>
                  </a:lnTo>
                  <a:lnTo>
                    <a:pt x="334467" y="246456"/>
                  </a:lnTo>
                  <a:lnTo>
                    <a:pt x="339509" y="253949"/>
                  </a:lnTo>
                  <a:lnTo>
                    <a:pt x="347002" y="258991"/>
                  </a:lnTo>
                  <a:lnTo>
                    <a:pt x="356171" y="260845"/>
                  </a:lnTo>
                  <a:lnTo>
                    <a:pt x="365340" y="258991"/>
                  </a:lnTo>
                  <a:lnTo>
                    <a:pt x="372821" y="253949"/>
                  </a:lnTo>
                  <a:lnTo>
                    <a:pt x="377863" y="246456"/>
                  </a:lnTo>
                  <a:lnTo>
                    <a:pt x="379717" y="237286"/>
                  </a:lnTo>
                  <a:close/>
                </a:path>
                <a:path w="474980" h="474980">
                  <a:moveTo>
                    <a:pt x="446747" y="344106"/>
                  </a:moveTo>
                  <a:lnTo>
                    <a:pt x="445909" y="332092"/>
                  </a:lnTo>
                  <a:lnTo>
                    <a:pt x="440639" y="321284"/>
                  </a:lnTo>
                  <a:lnTo>
                    <a:pt x="431292" y="313029"/>
                  </a:lnTo>
                  <a:lnTo>
                    <a:pt x="419468" y="309054"/>
                  </a:lnTo>
                  <a:lnTo>
                    <a:pt x="407454" y="309892"/>
                  </a:lnTo>
                  <a:lnTo>
                    <a:pt x="396621" y="315175"/>
                  </a:lnTo>
                  <a:lnTo>
                    <a:pt x="388378" y="324523"/>
                  </a:lnTo>
                  <a:lnTo>
                    <a:pt x="384403" y="336346"/>
                  </a:lnTo>
                  <a:lnTo>
                    <a:pt x="385241" y="348361"/>
                  </a:lnTo>
                  <a:lnTo>
                    <a:pt x="390525" y="359181"/>
                  </a:lnTo>
                  <a:lnTo>
                    <a:pt x="399872" y="367423"/>
                  </a:lnTo>
                  <a:lnTo>
                    <a:pt x="411695" y="371398"/>
                  </a:lnTo>
                  <a:lnTo>
                    <a:pt x="423710" y="370560"/>
                  </a:lnTo>
                  <a:lnTo>
                    <a:pt x="434530" y="365290"/>
                  </a:lnTo>
                  <a:lnTo>
                    <a:pt x="442772" y="355930"/>
                  </a:lnTo>
                  <a:lnTo>
                    <a:pt x="446747" y="344106"/>
                  </a:lnTo>
                  <a:close/>
                </a:path>
                <a:path w="474980" h="474980">
                  <a:moveTo>
                    <a:pt x="446747" y="130467"/>
                  </a:moveTo>
                  <a:lnTo>
                    <a:pt x="442772" y="118656"/>
                  </a:lnTo>
                  <a:lnTo>
                    <a:pt x="434530" y="109296"/>
                  </a:lnTo>
                  <a:lnTo>
                    <a:pt x="423710" y="104025"/>
                  </a:lnTo>
                  <a:lnTo>
                    <a:pt x="411695" y="103187"/>
                  </a:lnTo>
                  <a:lnTo>
                    <a:pt x="399872" y="107162"/>
                  </a:lnTo>
                  <a:lnTo>
                    <a:pt x="390525" y="115404"/>
                  </a:lnTo>
                  <a:lnTo>
                    <a:pt x="385241" y="126225"/>
                  </a:lnTo>
                  <a:lnTo>
                    <a:pt x="384403" y="138239"/>
                  </a:lnTo>
                  <a:lnTo>
                    <a:pt x="388378" y="150050"/>
                  </a:lnTo>
                  <a:lnTo>
                    <a:pt x="396633" y="159410"/>
                  </a:lnTo>
                  <a:lnTo>
                    <a:pt x="407454" y="164693"/>
                  </a:lnTo>
                  <a:lnTo>
                    <a:pt x="419455" y="165531"/>
                  </a:lnTo>
                  <a:lnTo>
                    <a:pt x="431279" y="161556"/>
                  </a:lnTo>
                  <a:lnTo>
                    <a:pt x="440639" y="153301"/>
                  </a:lnTo>
                  <a:lnTo>
                    <a:pt x="445909" y="142481"/>
                  </a:lnTo>
                  <a:lnTo>
                    <a:pt x="446747" y="130467"/>
                  </a:lnTo>
                  <a:close/>
                </a:path>
                <a:path w="474980" h="474980">
                  <a:moveTo>
                    <a:pt x="474573" y="237286"/>
                  </a:moveTo>
                  <a:lnTo>
                    <a:pt x="472109" y="225069"/>
                  </a:lnTo>
                  <a:lnTo>
                    <a:pt x="465366" y="215087"/>
                  </a:lnTo>
                  <a:lnTo>
                    <a:pt x="455383" y="208356"/>
                  </a:lnTo>
                  <a:lnTo>
                    <a:pt x="443153" y="205879"/>
                  </a:lnTo>
                  <a:lnTo>
                    <a:pt x="430936" y="208356"/>
                  </a:lnTo>
                  <a:lnTo>
                    <a:pt x="420941" y="215087"/>
                  </a:lnTo>
                  <a:lnTo>
                    <a:pt x="414210" y="225069"/>
                  </a:lnTo>
                  <a:lnTo>
                    <a:pt x="411746" y="237286"/>
                  </a:lnTo>
                  <a:lnTo>
                    <a:pt x="414210" y="249516"/>
                  </a:lnTo>
                  <a:lnTo>
                    <a:pt x="420941" y="259499"/>
                  </a:lnTo>
                  <a:lnTo>
                    <a:pt x="430936" y="266230"/>
                  </a:lnTo>
                  <a:lnTo>
                    <a:pt x="443153" y="268693"/>
                  </a:lnTo>
                  <a:lnTo>
                    <a:pt x="455383" y="266230"/>
                  </a:lnTo>
                  <a:lnTo>
                    <a:pt x="465366" y="259499"/>
                  </a:lnTo>
                  <a:lnTo>
                    <a:pt x="472109" y="249516"/>
                  </a:lnTo>
                  <a:lnTo>
                    <a:pt x="474573" y="23728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82A69B8-8BA3-E9DC-7A9D-FA14853D368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4532EF3-B6F0-B76B-9CFE-47CDEDAE26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513736"/>
            <a:ext cx="5310188" cy="1636991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title 3 </a:t>
            </a:r>
            <a:br>
              <a:rPr lang="en-GB" dirty="0"/>
            </a:br>
            <a:r>
              <a:rPr lang="en-GB" dirty="0"/>
              <a:t>that can break over three lines</a:t>
            </a:r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ACB6CFB-017C-07CB-C76D-D9162BE65281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  <a:solidFill>
            <a:schemeClr val="bg1"/>
          </a:solidFill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6AA5BB6-48E5-8E32-B4AA-B288D7B7E4A2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  <a:grpFill/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B4D478FC-C1D6-0DE6-37C6-AA33FAD9B03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8137BB38-0D85-AF41-480D-149A509D2BC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3AD72DA-E868-B4DE-E8F7-70DDC92BB2E7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  <a:grpFill/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BD0C1D91-FFA1-5FDB-CEB8-B0B02CFC7AA5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D82E447C-7A71-9209-D595-EE57E23B3EB5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7" name="object 3">
            <a:extLst>
              <a:ext uri="{FF2B5EF4-FFF2-40B4-BE49-F238E27FC236}">
                <a16:creationId xmlns:a16="http://schemas.microsoft.com/office/drawing/2014/main" id="{C5EF4511-BC4F-0983-B1FD-B1C40AF754A9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58531630-32B9-1621-E0BF-AB57475FA4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057891"/>
            <a:ext cx="5310188" cy="310352"/>
          </a:xfrm>
        </p:spPr>
        <p:txBody>
          <a:bodyPr/>
          <a:lstStyle>
            <a:lvl1pPr>
              <a:defRPr sz="1800" b="1" spc="-2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37" name="Footer Placeholder 36">
            <a:extLst>
              <a:ext uri="{FF2B5EF4-FFF2-40B4-BE49-F238E27FC236}">
                <a16:creationId xmlns:a16="http://schemas.microsoft.com/office/drawing/2014/main" id="{9A87186C-6BB8-7F54-1DBF-FCB960A8502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3" name="Text Placeholder 42">
            <a:extLst>
              <a:ext uri="{FF2B5EF4-FFF2-40B4-BE49-F238E27FC236}">
                <a16:creationId xmlns:a16="http://schemas.microsoft.com/office/drawing/2014/main" id="{97917536-AC2E-04E3-8773-CE9AA4733A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1623" y="4438553"/>
            <a:ext cx="4248150" cy="86302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400" spc="-8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 sz="1800" spc="-40" baseline="0">
                <a:solidFill>
                  <a:schemeClr val="bg1"/>
                </a:solidFill>
              </a:defRPr>
            </a:lvl2pPr>
            <a:lvl3pPr>
              <a:lnSpc>
                <a:spcPct val="90000"/>
              </a:lnSpc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Presentation subtitle goes here over two lines if required. 24pt. </a:t>
            </a:r>
          </a:p>
        </p:txBody>
      </p:sp>
    </p:spTree>
    <p:extLst>
      <p:ext uri="{BB962C8B-B14F-4D97-AF65-F5344CB8AC3E}">
        <p14:creationId xmlns:p14="http://schemas.microsoft.com/office/powerpoint/2010/main" val="23473225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4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py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759" y="1153525"/>
            <a:ext cx="5299229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Slide Title 40pt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 18pt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D6C190B-0185-73FD-A7E2-1D2F1C5DA49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5999" y="782150"/>
            <a:ext cx="5795963" cy="5778987"/>
          </a:xfrm>
          <a:custGeom>
            <a:avLst/>
            <a:gdLst>
              <a:gd name="connsiteX0" fmla="*/ 110841 w 5795963"/>
              <a:gd name="connsiteY0" fmla="*/ 0 h 5778987"/>
              <a:gd name="connsiteX1" fmla="*/ 5685122 w 5795963"/>
              <a:gd name="connsiteY1" fmla="*/ 0 h 5778987"/>
              <a:gd name="connsiteX2" fmla="*/ 5795963 w 5795963"/>
              <a:gd name="connsiteY2" fmla="*/ 110841 h 5778987"/>
              <a:gd name="connsiteX3" fmla="*/ 5795963 w 5795963"/>
              <a:gd name="connsiteY3" fmla="*/ 5668146 h 5778987"/>
              <a:gd name="connsiteX4" fmla="*/ 5685122 w 5795963"/>
              <a:gd name="connsiteY4" fmla="*/ 5778987 h 5778987"/>
              <a:gd name="connsiteX5" fmla="*/ 110841 w 5795963"/>
              <a:gd name="connsiteY5" fmla="*/ 5778987 h 5778987"/>
              <a:gd name="connsiteX6" fmla="*/ 0 w 5795963"/>
              <a:gd name="connsiteY6" fmla="*/ 5668146 h 5778987"/>
              <a:gd name="connsiteX7" fmla="*/ 0 w 5795963"/>
              <a:gd name="connsiteY7" fmla="*/ 110841 h 5778987"/>
              <a:gd name="connsiteX8" fmla="*/ 110841 w 5795963"/>
              <a:gd name="connsiteY8" fmla="*/ 0 h 577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95963" h="5778987">
                <a:moveTo>
                  <a:pt x="110841" y="0"/>
                </a:moveTo>
                <a:lnTo>
                  <a:pt x="5685122" y="0"/>
                </a:lnTo>
                <a:cubicBezTo>
                  <a:pt x="5746338" y="0"/>
                  <a:pt x="5795963" y="49625"/>
                  <a:pt x="5795963" y="110841"/>
                </a:cubicBezTo>
                <a:lnTo>
                  <a:pt x="5795963" y="5668146"/>
                </a:lnTo>
                <a:cubicBezTo>
                  <a:pt x="5795963" y="5729362"/>
                  <a:pt x="5746338" y="5778987"/>
                  <a:pt x="5685122" y="5778987"/>
                </a:cubicBezTo>
                <a:lnTo>
                  <a:pt x="110841" y="5778987"/>
                </a:lnTo>
                <a:cubicBezTo>
                  <a:pt x="49625" y="5778987"/>
                  <a:pt x="0" y="5729362"/>
                  <a:pt x="0" y="5668146"/>
                </a:cubicBezTo>
                <a:lnTo>
                  <a:pt x="0" y="110841"/>
                </a:lnTo>
                <a:cubicBezTo>
                  <a:pt x="0" y="49625"/>
                  <a:pt x="49625" y="0"/>
                  <a:pt x="11084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9734846-0BFD-FDD7-C621-043B901E2D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59" y="2095500"/>
            <a:ext cx="5310187" cy="366395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 b="1"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>
              <a:defRPr sz="2200"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72648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13E909C-D1DC-74B6-E269-18545E9EB2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813" y="754161"/>
            <a:ext cx="11298685" cy="465103"/>
          </a:xfrm>
        </p:spPr>
        <p:txBody>
          <a:bodyPr/>
          <a:lstStyle>
            <a:lvl1pPr>
              <a:defRPr sz="2800" spc="-10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Image Title 28pt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F1DB9517-380B-E731-16C5-312AB7658FA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77813" y="1219264"/>
            <a:ext cx="5735076" cy="5341872"/>
          </a:xfrm>
          <a:prstGeom prst="roundRect">
            <a:avLst>
              <a:gd name="adj" fmla="val 1974"/>
            </a:avLst>
          </a:pr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Picture Placeholder 18">
            <a:extLst>
              <a:ext uri="{FF2B5EF4-FFF2-40B4-BE49-F238E27FC236}">
                <a16:creationId xmlns:a16="http://schemas.microsoft.com/office/drawing/2014/main" id="{EB1C213F-A56B-0AEA-514F-CC7689297AF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156889" y="1219264"/>
            <a:ext cx="5735076" cy="5341872"/>
          </a:xfrm>
          <a:prstGeom prst="roundRect">
            <a:avLst>
              <a:gd name="adj" fmla="val 1974"/>
            </a:avLst>
          </a:pr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55143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13E909C-D1DC-74B6-E269-18545E9EB2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813" y="754161"/>
            <a:ext cx="11298685" cy="465103"/>
          </a:xfrm>
        </p:spPr>
        <p:txBody>
          <a:bodyPr/>
          <a:lstStyle>
            <a:lvl1pPr>
              <a:defRPr sz="2800" spc="-10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Image Title 28pt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F1DB9517-380B-E731-16C5-312AB7658FA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77813" y="1219264"/>
            <a:ext cx="11614151" cy="5341872"/>
          </a:xfrm>
          <a:prstGeom prst="roundRect">
            <a:avLst>
              <a:gd name="adj" fmla="val 1974"/>
            </a:avLst>
          </a:pr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0410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0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object 11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476973" y="532347"/>
            <a:ext cx="5714592" cy="607118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EC763B1-4CBB-9747-FBB3-F524D99EF5C8}"/>
              </a:ext>
            </a:extLst>
          </p:cNvPr>
          <p:cNvGrpSpPr/>
          <p:nvPr userDrawn="1"/>
        </p:nvGrpSpPr>
        <p:grpSpPr>
          <a:xfrm>
            <a:off x="143595" y="135785"/>
            <a:ext cx="1089185" cy="288028"/>
            <a:chOff x="143595" y="135785"/>
            <a:chExt cx="1089185" cy="288028"/>
          </a:xfrm>
          <a:solidFill>
            <a:schemeClr val="bg1"/>
          </a:solidFill>
        </p:grpSpPr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11BC098D-8670-1613-A0B1-8B6FCABEC146}"/>
                </a:ext>
              </a:extLst>
            </p:cNvPr>
            <p:cNvSpPr/>
            <p:nvPr userDrawn="1"/>
          </p:nvSpPr>
          <p:spPr>
            <a:xfrm>
              <a:off x="478824" y="191457"/>
              <a:ext cx="753956" cy="175204"/>
            </a:xfrm>
            <a:custGeom>
              <a:avLst/>
              <a:gdLst/>
              <a:ahLst/>
              <a:cxnLst/>
              <a:rect l="l" t="t" r="r" b="b"/>
              <a:pathLst>
                <a:path w="1243330" h="288925">
                  <a:moveTo>
                    <a:pt x="39223" y="4994"/>
                  </a:moveTo>
                  <a:lnTo>
                    <a:pt x="0" y="4994"/>
                  </a:lnTo>
                  <a:lnTo>
                    <a:pt x="0" y="170361"/>
                  </a:lnTo>
                  <a:lnTo>
                    <a:pt x="6495" y="225537"/>
                  </a:lnTo>
                  <a:lnTo>
                    <a:pt x="26582" y="262179"/>
                  </a:lnTo>
                  <a:lnTo>
                    <a:pt x="61163" y="282523"/>
                  </a:lnTo>
                  <a:lnTo>
                    <a:pt x="111137" y="288807"/>
                  </a:lnTo>
                  <a:lnTo>
                    <a:pt x="162919" y="281285"/>
                  </a:lnTo>
                  <a:lnTo>
                    <a:pt x="197719" y="258621"/>
                  </a:lnTo>
                  <a:lnTo>
                    <a:pt x="199605" y="254966"/>
                  </a:lnTo>
                  <a:lnTo>
                    <a:pt x="111137" y="254966"/>
                  </a:lnTo>
                  <a:lnTo>
                    <a:pt x="77840" y="250140"/>
                  </a:lnTo>
                  <a:lnTo>
                    <a:pt x="55571" y="235401"/>
                  </a:lnTo>
                  <a:lnTo>
                    <a:pt x="43106" y="210350"/>
                  </a:lnTo>
                  <a:lnTo>
                    <a:pt x="39223" y="174591"/>
                  </a:lnTo>
                  <a:lnTo>
                    <a:pt x="39223" y="4994"/>
                  </a:lnTo>
                  <a:close/>
                </a:path>
                <a:path w="1243330" h="288925">
                  <a:moveTo>
                    <a:pt x="223438" y="4994"/>
                  </a:moveTo>
                  <a:lnTo>
                    <a:pt x="184214" y="4994"/>
                  </a:lnTo>
                  <a:lnTo>
                    <a:pt x="184214" y="170361"/>
                  </a:lnTo>
                  <a:lnTo>
                    <a:pt x="180314" y="206781"/>
                  </a:lnTo>
                  <a:lnTo>
                    <a:pt x="167725" y="233286"/>
                  </a:lnTo>
                  <a:lnTo>
                    <a:pt x="145111" y="249479"/>
                  </a:lnTo>
                  <a:lnTo>
                    <a:pt x="111137" y="254966"/>
                  </a:lnTo>
                  <a:lnTo>
                    <a:pt x="199605" y="254966"/>
                  </a:lnTo>
                  <a:lnTo>
                    <a:pt x="217302" y="220669"/>
                  </a:lnTo>
                  <a:lnTo>
                    <a:pt x="223438" y="167282"/>
                  </a:lnTo>
                  <a:lnTo>
                    <a:pt x="223438" y="4994"/>
                  </a:lnTo>
                  <a:close/>
                </a:path>
                <a:path w="1243330" h="288925">
                  <a:moveTo>
                    <a:pt x="313037" y="4994"/>
                  </a:moveTo>
                  <a:lnTo>
                    <a:pt x="273813" y="4994"/>
                  </a:lnTo>
                  <a:lnTo>
                    <a:pt x="273813" y="283802"/>
                  </a:lnTo>
                  <a:lnTo>
                    <a:pt x="313037" y="283802"/>
                  </a:lnTo>
                  <a:lnTo>
                    <a:pt x="313037" y="196130"/>
                  </a:lnTo>
                  <a:lnTo>
                    <a:pt x="356879" y="147670"/>
                  </a:lnTo>
                  <a:lnTo>
                    <a:pt x="403714" y="147670"/>
                  </a:lnTo>
                  <a:lnTo>
                    <a:pt x="402092" y="145367"/>
                  </a:lnTo>
                  <a:lnTo>
                    <a:pt x="313037" y="145367"/>
                  </a:lnTo>
                  <a:lnTo>
                    <a:pt x="313037" y="4994"/>
                  </a:lnTo>
                  <a:close/>
                </a:path>
                <a:path w="1243330" h="288925">
                  <a:moveTo>
                    <a:pt x="403714" y="147670"/>
                  </a:moveTo>
                  <a:lnTo>
                    <a:pt x="356879" y="147670"/>
                  </a:lnTo>
                  <a:lnTo>
                    <a:pt x="452635" y="283802"/>
                  </a:lnTo>
                  <a:lnTo>
                    <a:pt x="499555" y="283802"/>
                  </a:lnTo>
                  <a:lnTo>
                    <a:pt x="403714" y="147670"/>
                  </a:lnTo>
                  <a:close/>
                </a:path>
                <a:path w="1243330" h="288925">
                  <a:moveTo>
                    <a:pt x="487639" y="4994"/>
                  </a:moveTo>
                  <a:lnTo>
                    <a:pt x="438792" y="4994"/>
                  </a:lnTo>
                  <a:lnTo>
                    <a:pt x="313037" y="145367"/>
                  </a:lnTo>
                  <a:lnTo>
                    <a:pt x="402092" y="145367"/>
                  </a:lnTo>
                  <a:lnTo>
                    <a:pt x="383412" y="118834"/>
                  </a:lnTo>
                  <a:lnTo>
                    <a:pt x="487639" y="4994"/>
                  </a:lnTo>
                  <a:close/>
                </a:path>
                <a:path w="1243330" h="288925">
                  <a:moveTo>
                    <a:pt x="630692" y="0"/>
                  </a:moveTo>
                  <a:lnTo>
                    <a:pt x="587086" y="6688"/>
                  </a:lnTo>
                  <a:lnTo>
                    <a:pt x="551180" y="25818"/>
                  </a:lnTo>
                  <a:lnTo>
                    <a:pt x="524117" y="55986"/>
                  </a:lnTo>
                  <a:lnTo>
                    <a:pt x="507040" y="95790"/>
                  </a:lnTo>
                  <a:lnTo>
                    <a:pt x="501094" y="143828"/>
                  </a:lnTo>
                  <a:lnTo>
                    <a:pt x="506546" y="191167"/>
                  </a:lnTo>
                  <a:lnTo>
                    <a:pt x="506572" y="191394"/>
                  </a:lnTo>
                  <a:lnTo>
                    <a:pt x="522590" y="231410"/>
                  </a:lnTo>
                  <a:lnTo>
                    <a:pt x="548520" y="262141"/>
                  </a:lnTo>
                  <a:lnTo>
                    <a:pt x="583737" y="281852"/>
                  </a:lnTo>
                  <a:lnTo>
                    <a:pt x="627614" y="288807"/>
                  </a:lnTo>
                  <a:lnTo>
                    <a:pt x="670222" y="282799"/>
                  </a:lnTo>
                  <a:lnTo>
                    <a:pt x="706016" y="264965"/>
                  </a:lnTo>
                  <a:lnTo>
                    <a:pt x="714428" y="255740"/>
                  </a:lnTo>
                  <a:lnTo>
                    <a:pt x="629917" y="255740"/>
                  </a:lnTo>
                  <a:lnTo>
                    <a:pt x="594136" y="248205"/>
                  </a:lnTo>
                  <a:lnTo>
                    <a:pt x="566032" y="226320"/>
                  </a:lnTo>
                  <a:lnTo>
                    <a:pt x="547781" y="191394"/>
                  </a:lnTo>
                  <a:lnTo>
                    <a:pt x="547662" y="191167"/>
                  </a:lnTo>
                  <a:lnTo>
                    <a:pt x="541083" y="143828"/>
                  </a:lnTo>
                  <a:lnTo>
                    <a:pt x="547861" y="96019"/>
                  </a:lnTo>
                  <a:lnTo>
                    <a:pt x="566465" y="61334"/>
                  </a:lnTo>
                  <a:lnTo>
                    <a:pt x="594299" y="40206"/>
                  </a:lnTo>
                  <a:lnTo>
                    <a:pt x="628766" y="33067"/>
                  </a:lnTo>
                  <a:lnTo>
                    <a:pt x="713229" y="33067"/>
                  </a:lnTo>
                  <a:lnTo>
                    <a:pt x="705776" y="24564"/>
                  </a:lnTo>
                  <a:lnTo>
                    <a:pt x="671443" y="6279"/>
                  </a:lnTo>
                  <a:lnTo>
                    <a:pt x="630692" y="0"/>
                  </a:lnTo>
                  <a:close/>
                </a:path>
                <a:path w="1243330" h="288925">
                  <a:moveTo>
                    <a:pt x="748364" y="194978"/>
                  </a:moveTo>
                  <a:lnTo>
                    <a:pt x="710292" y="194978"/>
                  </a:lnTo>
                  <a:lnTo>
                    <a:pt x="700279" y="219557"/>
                  </a:lnTo>
                  <a:lnTo>
                    <a:pt x="683522" y="238768"/>
                  </a:lnTo>
                  <a:lnTo>
                    <a:pt x="660056" y="251275"/>
                  </a:lnTo>
                  <a:lnTo>
                    <a:pt x="629917" y="255740"/>
                  </a:lnTo>
                  <a:lnTo>
                    <a:pt x="714428" y="255740"/>
                  </a:lnTo>
                  <a:lnTo>
                    <a:pt x="732797" y="235595"/>
                  </a:lnTo>
                  <a:lnTo>
                    <a:pt x="748364" y="194978"/>
                  </a:lnTo>
                  <a:close/>
                </a:path>
                <a:path w="1243330" h="288925">
                  <a:moveTo>
                    <a:pt x="713229" y="33067"/>
                  </a:moveTo>
                  <a:lnTo>
                    <a:pt x="628766" y="33067"/>
                  </a:lnTo>
                  <a:lnTo>
                    <a:pt x="658788" y="37640"/>
                  </a:lnTo>
                  <a:lnTo>
                    <a:pt x="682318" y="50325"/>
                  </a:lnTo>
                  <a:lnTo>
                    <a:pt x="699069" y="69572"/>
                  </a:lnTo>
                  <a:lnTo>
                    <a:pt x="708753" y="93829"/>
                  </a:lnTo>
                  <a:lnTo>
                    <a:pt x="746825" y="93829"/>
                  </a:lnTo>
                  <a:lnTo>
                    <a:pt x="731601" y="54024"/>
                  </a:lnTo>
                  <a:lnTo>
                    <a:pt x="713229" y="33067"/>
                  </a:lnTo>
                  <a:close/>
                </a:path>
                <a:path w="1243330" h="288925">
                  <a:moveTo>
                    <a:pt x="975268" y="4994"/>
                  </a:moveTo>
                  <a:lnTo>
                    <a:pt x="786059" y="4994"/>
                  </a:lnTo>
                  <a:lnTo>
                    <a:pt x="786059" y="283802"/>
                  </a:lnTo>
                  <a:lnTo>
                    <a:pt x="975268" y="283802"/>
                  </a:lnTo>
                  <a:lnTo>
                    <a:pt x="975268" y="249971"/>
                  </a:lnTo>
                  <a:lnTo>
                    <a:pt x="825283" y="249971"/>
                  </a:lnTo>
                  <a:lnTo>
                    <a:pt x="825283" y="157283"/>
                  </a:lnTo>
                  <a:lnTo>
                    <a:pt x="966420" y="157283"/>
                  </a:lnTo>
                  <a:lnTo>
                    <a:pt x="966420" y="123441"/>
                  </a:lnTo>
                  <a:lnTo>
                    <a:pt x="825283" y="123441"/>
                  </a:lnTo>
                  <a:lnTo>
                    <a:pt x="825283" y="38836"/>
                  </a:lnTo>
                  <a:lnTo>
                    <a:pt x="975268" y="38836"/>
                  </a:lnTo>
                  <a:lnTo>
                    <a:pt x="975268" y="4994"/>
                  </a:lnTo>
                  <a:close/>
                </a:path>
                <a:path w="1243330" h="288925">
                  <a:moveTo>
                    <a:pt x="1057171" y="4994"/>
                  </a:moveTo>
                  <a:lnTo>
                    <a:pt x="1017948" y="4994"/>
                  </a:lnTo>
                  <a:lnTo>
                    <a:pt x="1017948" y="283802"/>
                  </a:lnTo>
                  <a:lnTo>
                    <a:pt x="1057171" y="283802"/>
                  </a:lnTo>
                  <a:lnTo>
                    <a:pt x="1057171" y="157283"/>
                  </a:lnTo>
                  <a:lnTo>
                    <a:pt x="1242925" y="157283"/>
                  </a:lnTo>
                  <a:lnTo>
                    <a:pt x="1242925" y="123441"/>
                  </a:lnTo>
                  <a:lnTo>
                    <a:pt x="1057171" y="123441"/>
                  </a:lnTo>
                  <a:lnTo>
                    <a:pt x="1057171" y="4994"/>
                  </a:lnTo>
                  <a:close/>
                </a:path>
                <a:path w="1243330" h="288925">
                  <a:moveTo>
                    <a:pt x="1242925" y="157283"/>
                  </a:moveTo>
                  <a:lnTo>
                    <a:pt x="1203701" y="157283"/>
                  </a:lnTo>
                  <a:lnTo>
                    <a:pt x="1203701" y="283802"/>
                  </a:lnTo>
                  <a:lnTo>
                    <a:pt x="1242925" y="283802"/>
                  </a:lnTo>
                  <a:lnTo>
                    <a:pt x="1242925" y="157283"/>
                  </a:lnTo>
                  <a:close/>
                </a:path>
                <a:path w="1243330" h="288925">
                  <a:moveTo>
                    <a:pt x="1242925" y="4994"/>
                  </a:moveTo>
                  <a:lnTo>
                    <a:pt x="1203701" y="4994"/>
                  </a:lnTo>
                  <a:lnTo>
                    <a:pt x="1203701" y="123441"/>
                  </a:lnTo>
                  <a:lnTo>
                    <a:pt x="1242925" y="123441"/>
                  </a:lnTo>
                  <a:lnTo>
                    <a:pt x="1242925" y="499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CE2579DF-0B30-705B-C8FD-25AF551B5F6A}"/>
                </a:ext>
              </a:extLst>
            </p:cNvPr>
            <p:cNvSpPr/>
            <p:nvPr userDrawn="1"/>
          </p:nvSpPr>
          <p:spPr>
            <a:xfrm>
              <a:off x="143595" y="135785"/>
              <a:ext cx="288028" cy="288028"/>
            </a:xfrm>
            <a:custGeom>
              <a:avLst/>
              <a:gdLst/>
              <a:ahLst/>
              <a:cxnLst/>
              <a:rect l="l" t="t" r="r" b="b"/>
              <a:pathLst>
                <a:path w="474980" h="474980">
                  <a:moveTo>
                    <a:pt x="62826" y="237299"/>
                  </a:moveTo>
                  <a:lnTo>
                    <a:pt x="60350" y="225069"/>
                  </a:lnTo>
                  <a:lnTo>
                    <a:pt x="53619" y="215087"/>
                  </a:lnTo>
                  <a:lnTo>
                    <a:pt x="43637" y="208356"/>
                  </a:lnTo>
                  <a:lnTo>
                    <a:pt x="31407" y="205879"/>
                  </a:lnTo>
                  <a:lnTo>
                    <a:pt x="19177" y="208356"/>
                  </a:lnTo>
                  <a:lnTo>
                    <a:pt x="9194" y="215087"/>
                  </a:lnTo>
                  <a:lnTo>
                    <a:pt x="2463" y="225069"/>
                  </a:lnTo>
                  <a:lnTo>
                    <a:pt x="0" y="237299"/>
                  </a:lnTo>
                  <a:lnTo>
                    <a:pt x="2463" y="249516"/>
                  </a:lnTo>
                  <a:lnTo>
                    <a:pt x="9194" y="259499"/>
                  </a:lnTo>
                  <a:lnTo>
                    <a:pt x="19177" y="266230"/>
                  </a:lnTo>
                  <a:lnTo>
                    <a:pt x="31407" y="268693"/>
                  </a:lnTo>
                  <a:lnTo>
                    <a:pt x="43637" y="266230"/>
                  </a:lnTo>
                  <a:lnTo>
                    <a:pt x="53619" y="259499"/>
                  </a:lnTo>
                  <a:lnTo>
                    <a:pt x="60350" y="249516"/>
                  </a:lnTo>
                  <a:lnTo>
                    <a:pt x="62826" y="237299"/>
                  </a:lnTo>
                  <a:close/>
                </a:path>
                <a:path w="474980" h="474980">
                  <a:moveTo>
                    <a:pt x="90170" y="336346"/>
                  </a:moveTo>
                  <a:lnTo>
                    <a:pt x="86194" y="324523"/>
                  </a:lnTo>
                  <a:lnTo>
                    <a:pt x="77939" y="315175"/>
                  </a:lnTo>
                  <a:lnTo>
                    <a:pt x="67119" y="309892"/>
                  </a:lnTo>
                  <a:lnTo>
                    <a:pt x="55118" y="309054"/>
                  </a:lnTo>
                  <a:lnTo>
                    <a:pt x="43294" y="313029"/>
                  </a:lnTo>
                  <a:lnTo>
                    <a:pt x="33934" y="321284"/>
                  </a:lnTo>
                  <a:lnTo>
                    <a:pt x="28651" y="332105"/>
                  </a:lnTo>
                  <a:lnTo>
                    <a:pt x="27813" y="344106"/>
                  </a:lnTo>
                  <a:lnTo>
                    <a:pt x="31788" y="355930"/>
                  </a:lnTo>
                  <a:lnTo>
                    <a:pt x="40043" y="365290"/>
                  </a:lnTo>
                  <a:lnTo>
                    <a:pt x="50863" y="370560"/>
                  </a:lnTo>
                  <a:lnTo>
                    <a:pt x="62877" y="371398"/>
                  </a:lnTo>
                  <a:lnTo>
                    <a:pt x="74701" y="367423"/>
                  </a:lnTo>
                  <a:lnTo>
                    <a:pt x="84048" y="359181"/>
                  </a:lnTo>
                  <a:lnTo>
                    <a:pt x="89331" y="348361"/>
                  </a:lnTo>
                  <a:lnTo>
                    <a:pt x="90170" y="336346"/>
                  </a:lnTo>
                  <a:close/>
                </a:path>
                <a:path w="474980" h="474980">
                  <a:moveTo>
                    <a:pt x="90170" y="138239"/>
                  </a:moveTo>
                  <a:lnTo>
                    <a:pt x="89331" y="126225"/>
                  </a:lnTo>
                  <a:lnTo>
                    <a:pt x="84048" y="115404"/>
                  </a:lnTo>
                  <a:lnTo>
                    <a:pt x="74701" y="107149"/>
                  </a:lnTo>
                  <a:lnTo>
                    <a:pt x="62877" y="103174"/>
                  </a:lnTo>
                  <a:lnTo>
                    <a:pt x="50863" y="104013"/>
                  </a:lnTo>
                  <a:lnTo>
                    <a:pt x="40043" y="109296"/>
                  </a:lnTo>
                  <a:lnTo>
                    <a:pt x="31800" y="118656"/>
                  </a:lnTo>
                  <a:lnTo>
                    <a:pt x="27813" y="130479"/>
                  </a:lnTo>
                  <a:lnTo>
                    <a:pt x="28651" y="142481"/>
                  </a:lnTo>
                  <a:lnTo>
                    <a:pt x="33934" y="153301"/>
                  </a:lnTo>
                  <a:lnTo>
                    <a:pt x="43281" y="161556"/>
                  </a:lnTo>
                  <a:lnTo>
                    <a:pt x="55105" y="165519"/>
                  </a:lnTo>
                  <a:lnTo>
                    <a:pt x="67119" y="164693"/>
                  </a:lnTo>
                  <a:lnTo>
                    <a:pt x="77939" y="159410"/>
                  </a:lnTo>
                  <a:lnTo>
                    <a:pt x="86194" y="150050"/>
                  </a:lnTo>
                  <a:lnTo>
                    <a:pt x="90170" y="138239"/>
                  </a:lnTo>
                  <a:close/>
                </a:path>
                <a:path w="474980" h="474980">
                  <a:moveTo>
                    <a:pt x="141947" y="237286"/>
                  </a:moveTo>
                  <a:lnTo>
                    <a:pt x="140106" y="228117"/>
                  </a:lnTo>
                  <a:lnTo>
                    <a:pt x="135051" y="220637"/>
                  </a:lnTo>
                  <a:lnTo>
                    <a:pt x="127571" y="215582"/>
                  </a:lnTo>
                  <a:lnTo>
                    <a:pt x="118402" y="213741"/>
                  </a:lnTo>
                  <a:lnTo>
                    <a:pt x="109232" y="215582"/>
                  </a:lnTo>
                  <a:lnTo>
                    <a:pt x="101752" y="220637"/>
                  </a:lnTo>
                  <a:lnTo>
                    <a:pt x="96697" y="228117"/>
                  </a:lnTo>
                  <a:lnTo>
                    <a:pt x="94856" y="237286"/>
                  </a:lnTo>
                  <a:lnTo>
                    <a:pt x="96697" y="246456"/>
                  </a:lnTo>
                  <a:lnTo>
                    <a:pt x="101752" y="253949"/>
                  </a:lnTo>
                  <a:lnTo>
                    <a:pt x="109232" y="258991"/>
                  </a:lnTo>
                  <a:lnTo>
                    <a:pt x="118402" y="260845"/>
                  </a:lnTo>
                  <a:lnTo>
                    <a:pt x="127571" y="258991"/>
                  </a:lnTo>
                  <a:lnTo>
                    <a:pt x="135051" y="253949"/>
                  </a:lnTo>
                  <a:lnTo>
                    <a:pt x="140106" y="246456"/>
                  </a:lnTo>
                  <a:lnTo>
                    <a:pt x="141947" y="237286"/>
                  </a:lnTo>
                  <a:close/>
                </a:path>
                <a:path w="474980" h="474980">
                  <a:moveTo>
                    <a:pt x="165519" y="419468"/>
                  </a:moveTo>
                  <a:lnTo>
                    <a:pt x="164680" y="407454"/>
                  </a:lnTo>
                  <a:lnTo>
                    <a:pt x="159397" y="396633"/>
                  </a:lnTo>
                  <a:lnTo>
                    <a:pt x="150050" y="388378"/>
                  </a:lnTo>
                  <a:lnTo>
                    <a:pt x="138226" y="384403"/>
                  </a:lnTo>
                  <a:lnTo>
                    <a:pt x="126212" y="385241"/>
                  </a:lnTo>
                  <a:lnTo>
                    <a:pt x="115392" y="390525"/>
                  </a:lnTo>
                  <a:lnTo>
                    <a:pt x="107149" y="399884"/>
                  </a:lnTo>
                  <a:lnTo>
                    <a:pt x="103174" y="411708"/>
                  </a:lnTo>
                  <a:lnTo>
                    <a:pt x="104013" y="423710"/>
                  </a:lnTo>
                  <a:lnTo>
                    <a:pt x="109296" y="434530"/>
                  </a:lnTo>
                  <a:lnTo>
                    <a:pt x="118643" y="442785"/>
                  </a:lnTo>
                  <a:lnTo>
                    <a:pt x="130467" y="446760"/>
                  </a:lnTo>
                  <a:lnTo>
                    <a:pt x="142481" y="445922"/>
                  </a:lnTo>
                  <a:lnTo>
                    <a:pt x="153301" y="440639"/>
                  </a:lnTo>
                  <a:lnTo>
                    <a:pt x="161544" y="431292"/>
                  </a:lnTo>
                  <a:lnTo>
                    <a:pt x="165519" y="419468"/>
                  </a:lnTo>
                  <a:close/>
                </a:path>
                <a:path w="474980" h="474980">
                  <a:moveTo>
                    <a:pt x="165519" y="55118"/>
                  </a:moveTo>
                  <a:lnTo>
                    <a:pt x="161544" y="43294"/>
                  </a:lnTo>
                  <a:lnTo>
                    <a:pt x="153301" y="33947"/>
                  </a:lnTo>
                  <a:lnTo>
                    <a:pt x="142481" y="28663"/>
                  </a:lnTo>
                  <a:lnTo>
                    <a:pt x="130467" y="27825"/>
                  </a:lnTo>
                  <a:lnTo>
                    <a:pt x="118643" y="31800"/>
                  </a:lnTo>
                  <a:lnTo>
                    <a:pt x="109296" y="40043"/>
                  </a:lnTo>
                  <a:lnTo>
                    <a:pt x="104013" y="50876"/>
                  </a:lnTo>
                  <a:lnTo>
                    <a:pt x="103174" y="62890"/>
                  </a:lnTo>
                  <a:lnTo>
                    <a:pt x="107149" y="74714"/>
                  </a:lnTo>
                  <a:lnTo>
                    <a:pt x="115404" y="84061"/>
                  </a:lnTo>
                  <a:lnTo>
                    <a:pt x="126212" y="89331"/>
                  </a:lnTo>
                  <a:lnTo>
                    <a:pt x="138226" y="90170"/>
                  </a:lnTo>
                  <a:lnTo>
                    <a:pt x="150050" y="86194"/>
                  </a:lnTo>
                  <a:lnTo>
                    <a:pt x="159410" y="77952"/>
                  </a:lnTo>
                  <a:lnTo>
                    <a:pt x="164680" y="67132"/>
                  </a:lnTo>
                  <a:lnTo>
                    <a:pt x="165519" y="55118"/>
                  </a:lnTo>
                  <a:close/>
                </a:path>
                <a:path w="474980" h="474980">
                  <a:moveTo>
                    <a:pt x="176771" y="321348"/>
                  </a:moveTo>
                  <a:lnTo>
                    <a:pt x="175056" y="312483"/>
                  </a:lnTo>
                  <a:lnTo>
                    <a:pt x="169875" y="304698"/>
                  </a:lnTo>
                  <a:lnTo>
                    <a:pt x="162077" y="299529"/>
                  </a:lnTo>
                  <a:lnTo>
                    <a:pt x="153225" y="297802"/>
                  </a:lnTo>
                  <a:lnTo>
                    <a:pt x="144360" y="299529"/>
                  </a:lnTo>
                  <a:lnTo>
                    <a:pt x="136563" y="304698"/>
                  </a:lnTo>
                  <a:lnTo>
                    <a:pt x="131394" y="312483"/>
                  </a:lnTo>
                  <a:lnTo>
                    <a:pt x="129667" y="321348"/>
                  </a:lnTo>
                  <a:lnTo>
                    <a:pt x="131394" y="330212"/>
                  </a:lnTo>
                  <a:lnTo>
                    <a:pt x="136563" y="338010"/>
                  </a:lnTo>
                  <a:lnTo>
                    <a:pt x="144360" y="343179"/>
                  </a:lnTo>
                  <a:lnTo>
                    <a:pt x="153225" y="344906"/>
                  </a:lnTo>
                  <a:lnTo>
                    <a:pt x="162077" y="343179"/>
                  </a:lnTo>
                  <a:lnTo>
                    <a:pt x="169875" y="338010"/>
                  </a:lnTo>
                  <a:lnTo>
                    <a:pt x="175056" y="330212"/>
                  </a:lnTo>
                  <a:lnTo>
                    <a:pt x="176771" y="321348"/>
                  </a:lnTo>
                  <a:close/>
                </a:path>
                <a:path w="474980" h="474980">
                  <a:moveTo>
                    <a:pt x="176784" y="153225"/>
                  </a:moveTo>
                  <a:lnTo>
                    <a:pt x="175056" y="144360"/>
                  </a:lnTo>
                  <a:lnTo>
                    <a:pt x="169875" y="136575"/>
                  </a:lnTo>
                  <a:lnTo>
                    <a:pt x="162090" y="131394"/>
                  </a:lnTo>
                  <a:lnTo>
                    <a:pt x="153225" y="129679"/>
                  </a:lnTo>
                  <a:lnTo>
                    <a:pt x="144360" y="131394"/>
                  </a:lnTo>
                  <a:lnTo>
                    <a:pt x="136575" y="136575"/>
                  </a:lnTo>
                  <a:lnTo>
                    <a:pt x="131394" y="144360"/>
                  </a:lnTo>
                  <a:lnTo>
                    <a:pt x="129667" y="153225"/>
                  </a:lnTo>
                  <a:lnTo>
                    <a:pt x="131394" y="162090"/>
                  </a:lnTo>
                  <a:lnTo>
                    <a:pt x="136575" y="169875"/>
                  </a:lnTo>
                  <a:lnTo>
                    <a:pt x="144360" y="175056"/>
                  </a:lnTo>
                  <a:lnTo>
                    <a:pt x="153225" y="176784"/>
                  </a:lnTo>
                  <a:lnTo>
                    <a:pt x="162090" y="175056"/>
                  </a:lnTo>
                  <a:lnTo>
                    <a:pt x="169875" y="169875"/>
                  </a:lnTo>
                  <a:lnTo>
                    <a:pt x="175056" y="162090"/>
                  </a:lnTo>
                  <a:lnTo>
                    <a:pt x="176784" y="153225"/>
                  </a:lnTo>
                  <a:close/>
                </a:path>
                <a:path w="474980" h="474980">
                  <a:moveTo>
                    <a:pt x="209016" y="261874"/>
                  </a:moveTo>
                  <a:lnTo>
                    <a:pt x="201853" y="249478"/>
                  </a:lnTo>
                  <a:lnTo>
                    <a:pt x="193941" y="247357"/>
                  </a:lnTo>
                  <a:lnTo>
                    <a:pt x="187744" y="250939"/>
                  </a:lnTo>
                  <a:lnTo>
                    <a:pt x="181546" y="254520"/>
                  </a:lnTo>
                  <a:lnTo>
                    <a:pt x="179412" y="262432"/>
                  </a:lnTo>
                  <a:lnTo>
                    <a:pt x="186575" y="274828"/>
                  </a:lnTo>
                  <a:lnTo>
                    <a:pt x="194500" y="276961"/>
                  </a:lnTo>
                  <a:lnTo>
                    <a:pt x="206895" y="269798"/>
                  </a:lnTo>
                  <a:lnTo>
                    <a:pt x="209016" y="261874"/>
                  </a:lnTo>
                  <a:close/>
                </a:path>
                <a:path w="474980" h="474980">
                  <a:moveTo>
                    <a:pt x="209016" y="212699"/>
                  </a:moveTo>
                  <a:lnTo>
                    <a:pt x="206895" y="204787"/>
                  </a:lnTo>
                  <a:lnTo>
                    <a:pt x="200698" y="201206"/>
                  </a:lnTo>
                  <a:lnTo>
                    <a:pt x="194500" y="197624"/>
                  </a:lnTo>
                  <a:lnTo>
                    <a:pt x="186575" y="199745"/>
                  </a:lnTo>
                  <a:lnTo>
                    <a:pt x="179425" y="212153"/>
                  </a:lnTo>
                  <a:lnTo>
                    <a:pt x="181546" y="220078"/>
                  </a:lnTo>
                  <a:lnTo>
                    <a:pt x="193941" y="227228"/>
                  </a:lnTo>
                  <a:lnTo>
                    <a:pt x="201853" y="225107"/>
                  </a:lnTo>
                  <a:lnTo>
                    <a:pt x="209016" y="212699"/>
                  </a:lnTo>
                  <a:close/>
                </a:path>
                <a:path w="474980" h="474980">
                  <a:moveTo>
                    <a:pt x="250240" y="279869"/>
                  </a:moveTo>
                  <a:lnTo>
                    <a:pt x="244449" y="274066"/>
                  </a:lnTo>
                  <a:lnTo>
                    <a:pt x="230136" y="274066"/>
                  </a:lnTo>
                  <a:lnTo>
                    <a:pt x="224332" y="279869"/>
                  </a:lnTo>
                  <a:lnTo>
                    <a:pt x="224332" y="287020"/>
                  </a:lnTo>
                  <a:lnTo>
                    <a:pt x="224332" y="294170"/>
                  </a:lnTo>
                  <a:lnTo>
                    <a:pt x="230136" y="299974"/>
                  </a:lnTo>
                  <a:lnTo>
                    <a:pt x="244449" y="299974"/>
                  </a:lnTo>
                  <a:lnTo>
                    <a:pt x="250240" y="294170"/>
                  </a:lnTo>
                  <a:lnTo>
                    <a:pt x="250240" y="279869"/>
                  </a:lnTo>
                  <a:close/>
                </a:path>
                <a:path w="474980" h="474980">
                  <a:moveTo>
                    <a:pt x="250240" y="180416"/>
                  </a:moveTo>
                  <a:lnTo>
                    <a:pt x="244436" y="174612"/>
                  </a:lnTo>
                  <a:lnTo>
                    <a:pt x="230124" y="174612"/>
                  </a:lnTo>
                  <a:lnTo>
                    <a:pt x="224332" y="180416"/>
                  </a:lnTo>
                  <a:lnTo>
                    <a:pt x="224332" y="194716"/>
                  </a:lnTo>
                  <a:lnTo>
                    <a:pt x="230124" y="200520"/>
                  </a:lnTo>
                  <a:lnTo>
                    <a:pt x="244436" y="200520"/>
                  </a:lnTo>
                  <a:lnTo>
                    <a:pt x="250240" y="194716"/>
                  </a:lnTo>
                  <a:lnTo>
                    <a:pt x="250240" y="187566"/>
                  </a:lnTo>
                  <a:lnTo>
                    <a:pt x="250240" y="180416"/>
                  </a:lnTo>
                  <a:close/>
                </a:path>
                <a:path w="474980" h="474980">
                  <a:moveTo>
                    <a:pt x="260832" y="356171"/>
                  </a:moveTo>
                  <a:lnTo>
                    <a:pt x="258991" y="347002"/>
                  </a:lnTo>
                  <a:lnTo>
                    <a:pt x="253936" y="339521"/>
                  </a:lnTo>
                  <a:lnTo>
                    <a:pt x="246456" y="334479"/>
                  </a:lnTo>
                  <a:lnTo>
                    <a:pt x="237274" y="332625"/>
                  </a:lnTo>
                  <a:lnTo>
                    <a:pt x="228117" y="334479"/>
                  </a:lnTo>
                  <a:lnTo>
                    <a:pt x="220624" y="339521"/>
                  </a:lnTo>
                  <a:lnTo>
                    <a:pt x="215582" y="347002"/>
                  </a:lnTo>
                  <a:lnTo>
                    <a:pt x="213728" y="356171"/>
                  </a:lnTo>
                  <a:lnTo>
                    <a:pt x="215582" y="365340"/>
                  </a:lnTo>
                  <a:lnTo>
                    <a:pt x="220624" y="372833"/>
                  </a:lnTo>
                  <a:lnTo>
                    <a:pt x="228117" y="377875"/>
                  </a:lnTo>
                  <a:lnTo>
                    <a:pt x="237274" y="379717"/>
                  </a:lnTo>
                  <a:lnTo>
                    <a:pt x="246456" y="377875"/>
                  </a:lnTo>
                  <a:lnTo>
                    <a:pt x="253936" y="372833"/>
                  </a:lnTo>
                  <a:lnTo>
                    <a:pt x="258991" y="365340"/>
                  </a:lnTo>
                  <a:lnTo>
                    <a:pt x="260832" y="356171"/>
                  </a:lnTo>
                  <a:close/>
                </a:path>
                <a:path w="474980" h="474980">
                  <a:moveTo>
                    <a:pt x="260845" y="118402"/>
                  </a:moveTo>
                  <a:lnTo>
                    <a:pt x="258991" y="109245"/>
                  </a:lnTo>
                  <a:lnTo>
                    <a:pt x="253936" y="101752"/>
                  </a:lnTo>
                  <a:lnTo>
                    <a:pt x="246456" y="96710"/>
                  </a:lnTo>
                  <a:lnTo>
                    <a:pt x="237286" y="94856"/>
                  </a:lnTo>
                  <a:lnTo>
                    <a:pt x="228117" y="96710"/>
                  </a:lnTo>
                  <a:lnTo>
                    <a:pt x="220637" y="101752"/>
                  </a:lnTo>
                  <a:lnTo>
                    <a:pt x="215582" y="109245"/>
                  </a:lnTo>
                  <a:lnTo>
                    <a:pt x="213728" y="118402"/>
                  </a:lnTo>
                  <a:lnTo>
                    <a:pt x="215582" y="127584"/>
                  </a:lnTo>
                  <a:lnTo>
                    <a:pt x="220637" y="135064"/>
                  </a:lnTo>
                  <a:lnTo>
                    <a:pt x="228117" y="140119"/>
                  </a:lnTo>
                  <a:lnTo>
                    <a:pt x="237286" y="141960"/>
                  </a:lnTo>
                  <a:lnTo>
                    <a:pt x="246456" y="140119"/>
                  </a:lnTo>
                  <a:lnTo>
                    <a:pt x="253936" y="135064"/>
                  </a:lnTo>
                  <a:lnTo>
                    <a:pt x="258991" y="127584"/>
                  </a:lnTo>
                  <a:lnTo>
                    <a:pt x="260845" y="118402"/>
                  </a:lnTo>
                  <a:close/>
                </a:path>
                <a:path w="474980" h="474980">
                  <a:moveTo>
                    <a:pt x="268693" y="443166"/>
                  </a:moveTo>
                  <a:lnTo>
                    <a:pt x="266230" y="430936"/>
                  </a:lnTo>
                  <a:lnTo>
                    <a:pt x="259499" y="420954"/>
                  </a:lnTo>
                  <a:lnTo>
                    <a:pt x="249516" y="414223"/>
                  </a:lnTo>
                  <a:lnTo>
                    <a:pt x="237286" y="411746"/>
                  </a:lnTo>
                  <a:lnTo>
                    <a:pt x="225069" y="414223"/>
                  </a:lnTo>
                  <a:lnTo>
                    <a:pt x="215074" y="420954"/>
                  </a:lnTo>
                  <a:lnTo>
                    <a:pt x="208343" y="430936"/>
                  </a:lnTo>
                  <a:lnTo>
                    <a:pt x="205879" y="443166"/>
                  </a:lnTo>
                  <a:lnTo>
                    <a:pt x="208343" y="455396"/>
                  </a:lnTo>
                  <a:lnTo>
                    <a:pt x="215074" y="465378"/>
                  </a:lnTo>
                  <a:lnTo>
                    <a:pt x="225069" y="472109"/>
                  </a:lnTo>
                  <a:lnTo>
                    <a:pt x="237286" y="474573"/>
                  </a:lnTo>
                  <a:lnTo>
                    <a:pt x="249516" y="472109"/>
                  </a:lnTo>
                  <a:lnTo>
                    <a:pt x="259499" y="465378"/>
                  </a:lnTo>
                  <a:lnTo>
                    <a:pt x="266230" y="455396"/>
                  </a:lnTo>
                  <a:lnTo>
                    <a:pt x="268693" y="443166"/>
                  </a:lnTo>
                  <a:close/>
                </a:path>
                <a:path w="474980" h="474980">
                  <a:moveTo>
                    <a:pt x="268693" y="31419"/>
                  </a:moveTo>
                  <a:lnTo>
                    <a:pt x="266230" y="19189"/>
                  </a:lnTo>
                  <a:lnTo>
                    <a:pt x="259486" y="9207"/>
                  </a:lnTo>
                  <a:lnTo>
                    <a:pt x="249504" y="2476"/>
                  </a:lnTo>
                  <a:lnTo>
                    <a:pt x="237274" y="0"/>
                  </a:lnTo>
                  <a:lnTo>
                    <a:pt x="225056" y="2476"/>
                  </a:lnTo>
                  <a:lnTo>
                    <a:pt x="215074" y="9207"/>
                  </a:lnTo>
                  <a:lnTo>
                    <a:pt x="208343" y="19189"/>
                  </a:lnTo>
                  <a:lnTo>
                    <a:pt x="205879" y="31419"/>
                  </a:lnTo>
                  <a:lnTo>
                    <a:pt x="208343" y="43649"/>
                  </a:lnTo>
                  <a:lnTo>
                    <a:pt x="215074" y="53632"/>
                  </a:lnTo>
                  <a:lnTo>
                    <a:pt x="225056" y="60363"/>
                  </a:lnTo>
                  <a:lnTo>
                    <a:pt x="237274" y="62826"/>
                  </a:lnTo>
                  <a:lnTo>
                    <a:pt x="249504" y="60363"/>
                  </a:lnTo>
                  <a:lnTo>
                    <a:pt x="259486" y="53632"/>
                  </a:lnTo>
                  <a:lnTo>
                    <a:pt x="266230" y="43649"/>
                  </a:lnTo>
                  <a:lnTo>
                    <a:pt x="268693" y="31419"/>
                  </a:lnTo>
                  <a:close/>
                </a:path>
                <a:path w="474980" h="474980">
                  <a:moveTo>
                    <a:pt x="295148" y="262432"/>
                  </a:moveTo>
                  <a:lnTo>
                    <a:pt x="293027" y="254508"/>
                  </a:lnTo>
                  <a:lnTo>
                    <a:pt x="280631" y="247357"/>
                  </a:lnTo>
                  <a:lnTo>
                    <a:pt x="272707" y="249478"/>
                  </a:lnTo>
                  <a:lnTo>
                    <a:pt x="265544" y="261874"/>
                  </a:lnTo>
                  <a:lnTo>
                    <a:pt x="267677" y="269798"/>
                  </a:lnTo>
                  <a:lnTo>
                    <a:pt x="273875" y="273380"/>
                  </a:lnTo>
                  <a:lnTo>
                    <a:pt x="280073" y="276961"/>
                  </a:lnTo>
                  <a:lnTo>
                    <a:pt x="287985" y="274828"/>
                  </a:lnTo>
                  <a:lnTo>
                    <a:pt x="295148" y="262432"/>
                  </a:lnTo>
                  <a:close/>
                </a:path>
                <a:path w="474980" h="474980">
                  <a:moveTo>
                    <a:pt x="295148" y="212153"/>
                  </a:moveTo>
                  <a:lnTo>
                    <a:pt x="287985" y="199758"/>
                  </a:lnTo>
                  <a:lnTo>
                    <a:pt x="280073" y="197624"/>
                  </a:lnTo>
                  <a:lnTo>
                    <a:pt x="267677" y="204774"/>
                  </a:lnTo>
                  <a:lnTo>
                    <a:pt x="265557" y="212699"/>
                  </a:lnTo>
                  <a:lnTo>
                    <a:pt x="272707" y="225107"/>
                  </a:lnTo>
                  <a:lnTo>
                    <a:pt x="280631" y="227228"/>
                  </a:lnTo>
                  <a:lnTo>
                    <a:pt x="286829" y="223647"/>
                  </a:lnTo>
                  <a:lnTo>
                    <a:pt x="293027" y="220065"/>
                  </a:lnTo>
                  <a:lnTo>
                    <a:pt x="295148" y="212153"/>
                  </a:lnTo>
                  <a:close/>
                </a:path>
                <a:path w="474980" h="474980">
                  <a:moveTo>
                    <a:pt x="344893" y="153225"/>
                  </a:moveTo>
                  <a:lnTo>
                    <a:pt x="343179" y="144360"/>
                  </a:lnTo>
                  <a:lnTo>
                    <a:pt x="338010" y="136575"/>
                  </a:lnTo>
                  <a:lnTo>
                    <a:pt x="330212" y="131394"/>
                  </a:lnTo>
                  <a:lnTo>
                    <a:pt x="321348" y="129667"/>
                  </a:lnTo>
                  <a:lnTo>
                    <a:pt x="312483" y="131394"/>
                  </a:lnTo>
                  <a:lnTo>
                    <a:pt x="304698" y="136575"/>
                  </a:lnTo>
                  <a:lnTo>
                    <a:pt x="299516" y="144360"/>
                  </a:lnTo>
                  <a:lnTo>
                    <a:pt x="297789" y="153225"/>
                  </a:lnTo>
                  <a:lnTo>
                    <a:pt x="299516" y="162090"/>
                  </a:lnTo>
                  <a:lnTo>
                    <a:pt x="304698" y="169887"/>
                  </a:lnTo>
                  <a:lnTo>
                    <a:pt x="312483" y="175056"/>
                  </a:lnTo>
                  <a:lnTo>
                    <a:pt x="321348" y="176784"/>
                  </a:lnTo>
                  <a:lnTo>
                    <a:pt x="330212" y="175056"/>
                  </a:lnTo>
                  <a:lnTo>
                    <a:pt x="338010" y="169887"/>
                  </a:lnTo>
                  <a:lnTo>
                    <a:pt x="343179" y="162090"/>
                  </a:lnTo>
                  <a:lnTo>
                    <a:pt x="344893" y="153225"/>
                  </a:lnTo>
                  <a:close/>
                </a:path>
                <a:path w="474980" h="474980">
                  <a:moveTo>
                    <a:pt x="344906" y="321348"/>
                  </a:moveTo>
                  <a:lnTo>
                    <a:pt x="343179" y="312496"/>
                  </a:lnTo>
                  <a:lnTo>
                    <a:pt x="337997" y="304698"/>
                  </a:lnTo>
                  <a:lnTo>
                    <a:pt x="330212" y="299529"/>
                  </a:lnTo>
                  <a:lnTo>
                    <a:pt x="321348" y="297802"/>
                  </a:lnTo>
                  <a:lnTo>
                    <a:pt x="312483" y="299529"/>
                  </a:lnTo>
                  <a:lnTo>
                    <a:pt x="304698" y="304698"/>
                  </a:lnTo>
                  <a:lnTo>
                    <a:pt x="299516" y="312496"/>
                  </a:lnTo>
                  <a:lnTo>
                    <a:pt x="297802" y="321348"/>
                  </a:lnTo>
                  <a:lnTo>
                    <a:pt x="299516" y="330212"/>
                  </a:lnTo>
                  <a:lnTo>
                    <a:pt x="304698" y="338010"/>
                  </a:lnTo>
                  <a:lnTo>
                    <a:pt x="312483" y="343179"/>
                  </a:lnTo>
                  <a:lnTo>
                    <a:pt x="321348" y="344906"/>
                  </a:lnTo>
                  <a:lnTo>
                    <a:pt x="330212" y="343179"/>
                  </a:lnTo>
                  <a:lnTo>
                    <a:pt x="337997" y="338010"/>
                  </a:lnTo>
                  <a:lnTo>
                    <a:pt x="343179" y="330212"/>
                  </a:lnTo>
                  <a:lnTo>
                    <a:pt x="344906" y="321348"/>
                  </a:lnTo>
                  <a:close/>
                </a:path>
                <a:path w="474980" h="474980">
                  <a:moveTo>
                    <a:pt x="371398" y="411695"/>
                  </a:moveTo>
                  <a:lnTo>
                    <a:pt x="367423" y="399872"/>
                  </a:lnTo>
                  <a:lnTo>
                    <a:pt x="359168" y="390525"/>
                  </a:lnTo>
                  <a:lnTo>
                    <a:pt x="348348" y="385241"/>
                  </a:lnTo>
                  <a:lnTo>
                    <a:pt x="336346" y="384403"/>
                  </a:lnTo>
                  <a:lnTo>
                    <a:pt x="324523" y="388391"/>
                  </a:lnTo>
                  <a:lnTo>
                    <a:pt x="315163" y="396633"/>
                  </a:lnTo>
                  <a:lnTo>
                    <a:pt x="309880" y="407454"/>
                  </a:lnTo>
                  <a:lnTo>
                    <a:pt x="309054" y="419468"/>
                  </a:lnTo>
                  <a:lnTo>
                    <a:pt x="313016" y="431292"/>
                  </a:lnTo>
                  <a:lnTo>
                    <a:pt x="321271" y="440639"/>
                  </a:lnTo>
                  <a:lnTo>
                    <a:pt x="332092" y="445922"/>
                  </a:lnTo>
                  <a:lnTo>
                    <a:pt x="344106" y="446760"/>
                  </a:lnTo>
                  <a:lnTo>
                    <a:pt x="355917" y="442785"/>
                  </a:lnTo>
                  <a:lnTo>
                    <a:pt x="365277" y="434530"/>
                  </a:lnTo>
                  <a:lnTo>
                    <a:pt x="370560" y="423710"/>
                  </a:lnTo>
                  <a:lnTo>
                    <a:pt x="371398" y="411695"/>
                  </a:lnTo>
                  <a:close/>
                </a:path>
                <a:path w="474980" h="474980">
                  <a:moveTo>
                    <a:pt x="371398" y="62877"/>
                  </a:moveTo>
                  <a:lnTo>
                    <a:pt x="370560" y="50863"/>
                  </a:lnTo>
                  <a:lnTo>
                    <a:pt x="365277" y="40055"/>
                  </a:lnTo>
                  <a:lnTo>
                    <a:pt x="355930" y="31800"/>
                  </a:lnTo>
                  <a:lnTo>
                    <a:pt x="344106" y="27825"/>
                  </a:lnTo>
                  <a:lnTo>
                    <a:pt x="332092" y="28663"/>
                  </a:lnTo>
                  <a:lnTo>
                    <a:pt x="321271" y="33934"/>
                  </a:lnTo>
                  <a:lnTo>
                    <a:pt x="313029" y="43294"/>
                  </a:lnTo>
                  <a:lnTo>
                    <a:pt x="309054" y="55118"/>
                  </a:lnTo>
                  <a:lnTo>
                    <a:pt x="309892" y="67132"/>
                  </a:lnTo>
                  <a:lnTo>
                    <a:pt x="315163" y="77952"/>
                  </a:lnTo>
                  <a:lnTo>
                    <a:pt x="324523" y="86194"/>
                  </a:lnTo>
                  <a:lnTo>
                    <a:pt x="336346" y="90170"/>
                  </a:lnTo>
                  <a:lnTo>
                    <a:pt x="348348" y="89331"/>
                  </a:lnTo>
                  <a:lnTo>
                    <a:pt x="359168" y="84061"/>
                  </a:lnTo>
                  <a:lnTo>
                    <a:pt x="367423" y="74701"/>
                  </a:lnTo>
                  <a:lnTo>
                    <a:pt x="371398" y="62877"/>
                  </a:lnTo>
                  <a:close/>
                </a:path>
                <a:path w="474980" h="474980">
                  <a:moveTo>
                    <a:pt x="379717" y="237286"/>
                  </a:moveTo>
                  <a:lnTo>
                    <a:pt x="377863" y="228117"/>
                  </a:lnTo>
                  <a:lnTo>
                    <a:pt x="372821" y="220637"/>
                  </a:lnTo>
                  <a:lnTo>
                    <a:pt x="365340" y="215582"/>
                  </a:lnTo>
                  <a:lnTo>
                    <a:pt x="356171" y="213741"/>
                  </a:lnTo>
                  <a:lnTo>
                    <a:pt x="347002" y="215582"/>
                  </a:lnTo>
                  <a:lnTo>
                    <a:pt x="339509" y="220637"/>
                  </a:lnTo>
                  <a:lnTo>
                    <a:pt x="334467" y="228117"/>
                  </a:lnTo>
                  <a:lnTo>
                    <a:pt x="332625" y="237286"/>
                  </a:lnTo>
                  <a:lnTo>
                    <a:pt x="334467" y="246456"/>
                  </a:lnTo>
                  <a:lnTo>
                    <a:pt x="339509" y="253949"/>
                  </a:lnTo>
                  <a:lnTo>
                    <a:pt x="347002" y="258991"/>
                  </a:lnTo>
                  <a:lnTo>
                    <a:pt x="356171" y="260845"/>
                  </a:lnTo>
                  <a:lnTo>
                    <a:pt x="365340" y="258991"/>
                  </a:lnTo>
                  <a:lnTo>
                    <a:pt x="372821" y="253949"/>
                  </a:lnTo>
                  <a:lnTo>
                    <a:pt x="377863" y="246456"/>
                  </a:lnTo>
                  <a:lnTo>
                    <a:pt x="379717" y="237286"/>
                  </a:lnTo>
                  <a:close/>
                </a:path>
                <a:path w="474980" h="474980">
                  <a:moveTo>
                    <a:pt x="446747" y="344106"/>
                  </a:moveTo>
                  <a:lnTo>
                    <a:pt x="445909" y="332092"/>
                  </a:lnTo>
                  <a:lnTo>
                    <a:pt x="440639" y="321284"/>
                  </a:lnTo>
                  <a:lnTo>
                    <a:pt x="431292" y="313029"/>
                  </a:lnTo>
                  <a:lnTo>
                    <a:pt x="419468" y="309054"/>
                  </a:lnTo>
                  <a:lnTo>
                    <a:pt x="407454" y="309892"/>
                  </a:lnTo>
                  <a:lnTo>
                    <a:pt x="396621" y="315175"/>
                  </a:lnTo>
                  <a:lnTo>
                    <a:pt x="388378" y="324523"/>
                  </a:lnTo>
                  <a:lnTo>
                    <a:pt x="384403" y="336346"/>
                  </a:lnTo>
                  <a:lnTo>
                    <a:pt x="385241" y="348361"/>
                  </a:lnTo>
                  <a:lnTo>
                    <a:pt x="390525" y="359181"/>
                  </a:lnTo>
                  <a:lnTo>
                    <a:pt x="399872" y="367423"/>
                  </a:lnTo>
                  <a:lnTo>
                    <a:pt x="411695" y="371398"/>
                  </a:lnTo>
                  <a:lnTo>
                    <a:pt x="423710" y="370560"/>
                  </a:lnTo>
                  <a:lnTo>
                    <a:pt x="434530" y="365290"/>
                  </a:lnTo>
                  <a:lnTo>
                    <a:pt x="442772" y="355930"/>
                  </a:lnTo>
                  <a:lnTo>
                    <a:pt x="446747" y="344106"/>
                  </a:lnTo>
                  <a:close/>
                </a:path>
                <a:path w="474980" h="474980">
                  <a:moveTo>
                    <a:pt x="446747" y="130467"/>
                  </a:moveTo>
                  <a:lnTo>
                    <a:pt x="442772" y="118656"/>
                  </a:lnTo>
                  <a:lnTo>
                    <a:pt x="434530" y="109296"/>
                  </a:lnTo>
                  <a:lnTo>
                    <a:pt x="423710" y="104025"/>
                  </a:lnTo>
                  <a:lnTo>
                    <a:pt x="411695" y="103187"/>
                  </a:lnTo>
                  <a:lnTo>
                    <a:pt x="399872" y="107162"/>
                  </a:lnTo>
                  <a:lnTo>
                    <a:pt x="390525" y="115404"/>
                  </a:lnTo>
                  <a:lnTo>
                    <a:pt x="385241" y="126225"/>
                  </a:lnTo>
                  <a:lnTo>
                    <a:pt x="384403" y="138239"/>
                  </a:lnTo>
                  <a:lnTo>
                    <a:pt x="388378" y="150050"/>
                  </a:lnTo>
                  <a:lnTo>
                    <a:pt x="396633" y="159410"/>
                  </a:lnTo>
                  <a:lnTo>
                    <a:pt x="407454" y="164693"/>
                  </a:lnTo>
                  <a:lnTo>
                    <a:pt x="419455" y="165531"/>
                  </a:lnTo>
                  <a:lnTo>
                    <a:pt x="431279" y="161556"/>
                  </a:lnTo>
                  <a:lnTo>
                    <a:pt x="440639" y="153301"/>
                  </a:lnTo>
                  <a:lnTo>
                    <a:pt x="445909" y="142481"/>
                  </a:lnTo>
                  <a:lnTo>
                    <a:pt x="446747" y="130467"/>
                  </a:lnTo>
                  <a:close/>
                </a:path>
                <a:path w="474980" h="474980">
                  <a:moveTo>
                    <a:pt x="474573" y="237286"/>
                  </a:moveTo>
                  <a:lnTo>
                    <a:pt x="472109" y="225069"/>
                  </a:lnTo>
                  <a:lnTo>
                    <a:pt x="465366" y="215087"/>
                  </a:lnTo>
                  <a:lnTo>
                    <a:pt x="455383" y="208356"/>
                  </a:lnTo>
                  <a:lnTo>
                    <a:pt x="443153" y="205879"/>
                  </a:lnTo>
                  <a:lnTo>
                    <a:pt x="430936" y="208356"/>
                  </a:lnTo>
                  <a:lnTo>
                    <a:pt x="420941" y="215087"/>
                  </a:lnTo>
                  <a:lnTo>
                    <a:pt x="414210" y="225069"/>
                  </a:lnTo>
                  <a:lnTo>
                    <a:pt x="411746" y="237286"/>
                  </a:lnTo>
                  <a:lnTo>
                    <a:pt x="414210" y="249516"/>
                  </a:lnTo>
                  <a:lnTo>
                    <a:pt x="420941" y="259499"/>
                  </a:lnTo>
                  <a:lnTo>
                    <a:pt x="430936" y="266230"/>
                  </a:lnTo>
                  <a:lnTo>
                    <a:pt x="443153" y="268693"/>
                  </a:lnTo>
                  <a:lnTo>
                    <a:pt x="455383" y="266230"/>
                  </a:lnTo>
                  <a:lnTo>
                    <a:pt x="465366" y="259499"/>
                  </a:lnTo>
                  <a:lnTo>
                    <a:pt x="472109" y="249516"/>
                  </a:lnTo>
                  <a:lnTo>
                    <a:pt x="474573" y="23728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82A69B8-8BA3-E9DC-7A9D-FA14853D368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4532EF3-B6F0-B76B-9CFE-47CDEDAE26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513736"/>
            <a:ext cx="5310188" cy="1636991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title 3 </a:t>
            </a:r>
            <a:br>
              <a:rPr lang="en-GB" dirty="0"/>
            </a:br>
            <a:r>
              <a:rPr lang="en-GB" dirty="0"/>
              <a:t>that can break over three lines</a:t>
            </a:r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ACB6CFB-017C-07CB-C76D-D9162BE65281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  <a:solidFill>
            <a:schemeClr val="bg1"/>
          </a:solidFill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6AA5BB6-48E5-8E32-B4AA-B288D7B7E4A2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  <a:grpFill/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B4D478FC-C1D6-0DE6-37C6-AA33FAD9B03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8137BB38-0D85-AF41-480D-149A509D2BC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3AD72DA-E868-B4DE-E8F7-70DDC92BB2E7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  <a:grpFill/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BD0C1D91-FFA1-5FDB-CEB8-B0B02CFC7AA5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D82E447C-7A71-9209-D595-EE57E23B3EB5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7" name="object 3">
            <a:extLst>
              <a:ext uri="{FF2B5EF4-FFF2-40B4-BE49-F238E27FC236}">
                <a16:creationId xmlns:a16="http://schemas.microsoft.com/office/drawing/2014/main" id="{C5EF4511-BC4F-0983-B1FD-B1C40AF754A9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58531630-32B9-1621-E0BF-AB57475FA4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057891"/>
            <a:ext cx="5310188" cy="310352"/>
          </a:xfrm>
        </p:spPr>
        <p:txBody>
          <a:bodyPr/>
          <a:lstStyle>
            <a:lvl1pPr>
              <a:defRPr sz="1800" b="1" spc="-2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37" name="Footer Placeholder 36">
            <a:extLst>
              <a:ext uri="{FF2B5EF4-FFF2-40B4-BE49-F238E27FC236}">
                <a16:creationId xmlns:a16="http://schemas.microsoft.com/office/drawing/2014/main" id="{9A87186C-6BB8-7F54-1DBF-FCB960A8502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3" name="Text Placeholder 42">
            <a:extLst>
              <a:ext uri="{FF2B5EF4-FFF2-40B4-BE49-F238E27FC236}">
                <a16:creationId xmlns:a16="http://schemas.microsoft.com/office/drawing/2014/main" id="{97917536-AC2E-04E3-8773-CE9AA4733A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1623" y="4438553"/>
            <a:ext cx="4248150" cy="86302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400" spc="-8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 sz="1800" spc="-40" baseline="0">
                <a:solidFill>
                  <a:schemeClr val="bg1"/>
                </a:solidFill>
              </a:defRPr>
            </a:lvl2pPr>
            <a:lvl3pPr>
              <a:lnSpc>
                <a:spcPct val="90000"/>
              </a:lnSpc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Presentation subtitle goes here over two lines if required. 24pt.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359A8FC7-2CDE-6E8F-38AA-41659FC775FE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22195" y="6226475"/>
            <a:ext cx="11327045" cy="334662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200"/>
              </a:spcAft>
              <a:defRPr sz="1000" b="1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2pPr>
            <a:lvl3pPr marL="87313" indent="-87313"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 sz="1000" b="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</a:p>
          <a:p>
            <a:pPr lvl="1"/>
            <a:r>
              <a:rPr lang="en-US" dirty="0"/>
              <a:t>Footnote</a:t>
            </a:r>
          </a:p>
          <a:p>
            <a:pPr lvl="2"/>
            <a:r>
              <a:rPr lang="en-US" dirty="0"/>
              <a:t>Numbered</a:t>
            </a:r>
          </a:p>
        </p:txBody>
      </p:sp>
    </p:spTree>
    <p:extLst>
      <p:ext uri="{BB962C8B-B14F-4D97-AF65-F5344CB8AC3E}">
        <p14:creationId xmlns:p14="http://schemas.microsoft.com/office/powerpoint/2010/main" val="3550800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4" userDrawn="1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Divi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EC763B1-4CBB-9747-FBB3-F524D99EF5C8}"/>
              </a:ext>
            </a:extLst>
          </p:cNvPr>
          <p:cNvGrpSpPr/>
          <p:nvPr userDrawn="1"/>
        </p:nvGrpSpPr>
        <p:grpSpPr>
          <a:xfrm>
            <a:off x="143595" y="135785"/>
            <a:ext cx="1089185" cy="288028"/>
            <a:chOff x="143595" y="135785"/>
            <a:chExt cx="1089185" cy="288028"/>
          </a:xfrm>
          <a:solidFill>
            <a:schemeClr val="bg1"/>
          </a:solidFill>
        </p:grpSpPr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11BC098D-8670-1613-A0B1-8B6FCABEC146}"/>
                </a:ext>
              </a:extLst>
            </p:cNvPr>
            <p:cNvSpPr/>
            <p:nvPr userDrawn="1"/>
          </p:nvSpPr>
          <p:spPr>
            <a:xfrm>
              <a:off x="478824" y="191457"/>
              <a:ext cx="753956" cy="175204"/>
            </a:xfrm>
            <a:custGeom>
              <a:avLst/>
              <a:gdLst/>
              <a:ahLst/>
              <a:cxnLst/>
              <a:rect l="l" t="t" r="r" b="b"/>
              <a:pathLst>
                <a:path w="1243330" h="288925">
                  <a:moveTo>
                    <a:pt x="39223" y="4994"/>
                  </a:moveTo>
                  <a:lnTo>
                    <a:pt x="0" y="4994"/>
                  </a:lnTo>
                  <a:lnTo>
                    <a:pt x="0" y="170361"/>
                  </a:lnTo>
                  <a:lnTo>
                    <a:pt x="6495" y="225537"/>
                  </a:lnTo>
                  <a:lnTo>
                    <a:pt x="26582" y="262179"/>
                  </a:lnTo>
                  <a:lnTo>
                    <a:pt x="61163" y="282523"/>
                  </a:lnTo>
                  <a:lnTo>
                    <a:pt x="111137" y="288807"/>
                  </a:lnTo>
                  <a:lnTo>
                    <a:pt x="162919" y="281285"/>
                  </a:lnTo>
                  <a:lnTo>
                    <a:pt x="197719" y="258621"/>
                  </a:lnTo>
                  <a:lnTo>
                    <a:pt x="199605" y="254966"/>
                  </a:lnTo>
                  <a:lnTo>
                    <a:pt x="111137" y="254966"/>
                  </a:lnTo>
                  <a:lnTo>
                    <a:pt x="77840" y="250140"/>
                  </a:lnTo>
                  <a:lnTo>
                    <a:pt x="55571" y="235401"/>
                  </a:lnTo>
                  <a:lnTo>
                    <a:pt x="43106" y="210350"/>
                  </a:lnTo>
                  <a:lnTo>
                    <a:pt x="39223" y="174591"/>
                  </a:lnTo>
                  <a:lnTo>
                    <a:pt x="39223" y="4994"/>
                  </a:lnTo>
                  <a:close/>
                </a:path>
                <a:path w="1243330" h="288925">
                  <a:moveTo>
                    <a:pt x="223438" y="4994"/>
                  </a:moveTo>
                  <a:lnTo>
                    <a:pt x="184214" y="4994"/>
                  </a:lnTo>
                  <a:lnTo>
                    <a:pt x="184214" y="170361"/>
                  </a:lnTo>
                  <a:lnTo>
                    <a:pt x="180314" y="206781"/>
                  </a:lnTo>
                  <a:lnTo>
                    <a:pt x="167725" y="233286"/>
                  </a:lnTo>
                  <a:lnTo>
                    <a:pt x="145111" y="249479"/>
                  </a:lnTo>
                  <a:lnTo>
                    <a:pt x="111137" y="254966"/>
                  </a:lnTo>
                  <a:lnTo>
                    <a:pt x="199605" y="254966"/>
                  </a:lnTo>
                  <a:lnTo>
                    <a:pt x="217302" y="220669"/>
                  </a:lnTo>
                  <a:lnTo>
                    <a:pt x="223438" y="167282"/>
                  </a:lnTo>
                  <a:lnTo>
                    <a:pt x="223438" y="4994"/>
                  </a:lnTo>
                  <a:close/>
                </a:path>
                <a:path w="1243330" h="288925">
                  <a:moveTo>
                    <a:pt x="313037" y="4994"/>
                  </a:moveTo>
                  <a:lnTo>
                    <a:pt x="273813" y="4994"/>
                  </a:lnTo>
                  <a:lnTo>
                    <a:pt x="273813" y="283802"/>
                  </a:lnTo>
                  <a:lnTo>
                    <a:pt x="313037" y="283802"/>
                  </a:lnTo>
                  <a:lnTo>
                    <a:pt x="313037" y="196130"/>
                  </a:lnTo>
                  <a:lnTo>
                    <a:pt x="356879" y="147670"/>
                  </a:lnTo>
                  <a:lnTo>
                    <a:pt x="403714" y="147670"/>
                  </a:lnTo>
                  <a:lnTo>
                    <a:pt x="402092" y="145367"/>
                  </a:lnTo>
                  <a:lnTo>
                    <a:pt x="313037" y="145367"/>
                  </a:lnTo>
                  <a:lnTo>
                    <a:pt x="313037" y="4994"/>
                  </a:lnTo>
                  <a:close/>
                </a:path>
                <a:path w="1243330" h="288925">
                  <a:moveTo>
                    <a:pt x="403714" y="147670"/>
                  </a:moveTo>
                  <a:lnTo>
                    <a:pt x="356879" y="147670"/>
                  </a:lnTo>
                  <a:lnTo>
                    <a:pt x="452635" y="283802"/>
                  </a:lnTo>
                  <a:lnTo>
                    <a:pt x="499555" y="283802"/>
                  </a:lnTo>
                  <a:lnTo>
                    <a:pt x="403714" y="147670"/>
                  </a:lnTo>
                  <a:close/>
                </a:path>
                <a:path w="1243330" h="288925">
                  <a:moveTo>
                    <a:pt x="487639" y="4994"/>
                  </a:moveTo>
                  <a:lnTo>
                    <a:pt x="438792" y="4994"/>
                  </a:lnTo>
                  <a:lnTo>
                    <a:pt x="313037" y="145367"/>
                  </a:lnTo>
                  <a:lnTo>
                    <a:pt x="402092" y="145367"/>
                  </a:lnTo>
                  <a:lnTo>
                    <a:pt x="383412" y="118834"/>
                  </a:lnTo>
                  <a:lnTo>
                    <a:pt x="487639" y="4994"/>
                  </a:lnTo>
                  <a:close/>
                </a:path>
                <a:path w="1243330" h="288925">
                  <a:moveTo>
                    <a:pt x="630692" y="0"/>
                  </a:moveTo>
                  <a:lnTo>
                    <a:pt x="587086" y="6688"/>
                  </a:lnTo>
                  <a:lnTo>
                    <a:pt x="551180" y="25818"/>
                  </a:lnTo>
                  <a:lnTo>
                    <a:pt x="524117" y="55986"/>
                  </a:lnTo>
                  <a:lnTo>
                    <a:pt x="507040" y="95790"/>
                  </a:lnTo>
                  <a:lnTo>
                    <a:pt x="501094" y="143828"/>
                  </a:lnTo>
                  <a:lnTo>
                    <a:pt x="506546" y="191167"/>
                  </a:lnTo>
                  <a:lnTo>
                    <a:pt x="506572" y="191394"/>
                  </a:lnTo>
                  <a:lnTo>
                    <a:pt x="522590" y="231410"/>
                  </a:lnTo>
                  <a:lnTo>
                    <a:pt x="548520" y="262141"/>
                  </a:lnTo>
                  <a:lnTo>
                    <a:pt x="583737" y="281852"/>
                  </a:lnTo>
                  <a:lnTo>
                    <a:pt x="627614" y="288807"/>
                  </a:lnTo>
                  <a:lnTo>
                    <a:pt x="670222" y="282799"/>
                  </a:lnTo>
                  <a:lnTo>
                    <a:pt x="706016" y="264965"/>
                  </a:lnTo>
                  <a:lnTo>
                    <a:pt x="714428" y="255740"/>
                  </a:lnTo>
                  <a:lnTo>
                    <a:pt x="629917" y="255740"/>
                  </a:lnTo>
                  <a:lnTo>
                    <a:pt x="594136" y="248205"/>
                  </a:lnTo>
                  <a:lnTo>
                    <a:pt x="566032" y="226320"/>
                  </a:lnTo>
                  <a:lnTo>
                    <a:pt x="547781" y="191394"/>
                  </a:lnTo>
                  <a:lnTo>
                    <a:pt x="547662" y="191167"/>
                  </a:lnTo>
                  <a:lnTo>
                    <a:pt x="541083" y="143828"/>
                  </a:lnTo>
                  <a:lnTo>
                    <a:pt x="547861" y="96019"/>
                  </a:lnTo>
                  <a:lnTo>
                    <a:pt x="566465" y="61334"/>
                  </a:lnTo>
                  <a:lnTo>
                    <a:pt x="594299" y="40206"/>
                  </a:lnTo>
                  <a:lnTo>
                    <a:pt x="628766" y="33067"/>
                  </a:lnTo>
                  <a:lnTo>
                    <a:pt x="713229" y="33067"/>
                  </a:lnTo>
                  <a:lnTo>
                    <a:pt x="705776" y="24564"/>
                  </a:lnTo>
                  <a:lnTo>
                    <a:pt x="671443" y="6279"/>
                  </a:lnTo>
                  <a:lnTo>
                    <a:pt x="630692" y="0"/>
                  </a:lnTo>
                  <a:close/>
                </a:path>
                <a:path w="1243330" h="288925">
                  <a:moveTo>
                    <a:pt x="748364" y="194978"/>
                  </a:moveTo>
                  <a:lnTo>
                    <a:pt x="710292" y="194978"/>
                  </a:lnTo>
                  <a:lnTo>
                    <a:pt x="700279" y="219557"/>
                  </a:lnTo>
                  <a:lnTo>
                    <a:pt x="683522" y="238768"/>
                  </a:lnTo>
                  <a:lnTo>
                    <a:pt x="660056" y="251275"/>
                  </a:lnTo>
                  <a:lnTo>
                    <a:pt x="629917" y="255740"/>
                  </a:lnTo>
                  <a:lnTo>
                    <a:pt x="714428" y="255740"/>
                  </a:lnTo>
                  <a:lnTo>
                    <a:pt x="732797" y="235595"/>
                  </a:lnTo>
                  <a:lnTo>
                    <a:pt x="748364" y="194978"/>
                  </a:lnTo>
                  <a:close/>
                </a:path>
                <a:path w="1243330" h="288925">
                  <a:moveTo>
                    <a:pt x="713229" y="33067"/>
                  </a:moveTo>
                  <a:lnTo>
                    <a:pt x="628766" y="33067"/>
                  </a:lnTo>
                  <a:lnTo>
                    <a:pt x="658788" y="37640"/>
                  </a:lnTo>
                  <a:lnTo>
                    <a:pt x="682318" y="50325"/>
                  </a:lnTo>
                  <a:lnTo>
                    <a:pt x="699069" y="69572"/>
                  </a:lnTo>
                  <a:lnTo>
                    <a:pt x="708753" y="93829"/>
                  </a:lnTo>
                  <a:lnTo>
                    <a:pt x="746825" y="93829"/>
                  </a:lnTo>
                  <a:lnTo>
                    <a:pt x="731601" y="54024"/>
                  </a:lnTo>
                  <a:lnTo>
                    <a:pt x="713229" y="33067"/>
                  </a:lnTo>
                  <a:close/>
                </a:path>
                <a:path w="1243330" h="288925">
                  <a:moveTo>
                    <a:pt x="975268" y="4994"/>
                  </a:moveTo>
                  <a:lnTo>
                    <a:pt x="786059" y="4994"/>
                  </a:lnTo>
                  <a:lnTo>
                    <a:pt x="786059" y="283802"/>
                  </a:lnTo>
                  <a:lnTo>
                    <a:pt x="975268" y="283802"/>
                  </a:lnTo>
                  <a:lnTo>
                    <a:pt x="975268" y="249971"/>
                  </a:lnTo>
                  <a:lnTo>
                    <a:pt x="825283" y="249971"/>
                  </a:lnTo>
                  <a:lnTo>
                    <a:pt x="825283" y="157283"/>
                  </a:lnTo>
                  <a:lnTo>
                    <a:pt x="966420" y="157283"/>
                  </a:lnTo>
                  <a:lnTo>
                    <a:pt x="966420" y="123441"/>
                  </a:lnTo>
                  <a:lnTo>
                    <a:pt x="825283" y="123441"/>
                  </a:lnTo>
                  <a:lnTo>
                    <a:pt x="825283" y="38836"/>
                  </a:lnTo>
                  <a:lnTo>
                    <a:pt x="975268" y="38836"/>
                  </a:lnTo>
                  <a:lnTo>
                    <a:pt x="975268" y="4994"/>
                  </a:lnTo>
                  <a:close/>
                </a:path>
                <a:path w="1243330" h="288925">
                  <a:moveTo>
                    <a:pt x="1057171" y="4994"/>
                  </a:moveTo>
                  <a:lnTo>
                    <a:pt x="1017948" y="4994"/>
                  </a:lnTo>
                  <a:lnTo>
                    <a:pt x="1017948" y="283802"/>
                  </a:lnTo>
                  <a:lnTo>
                    <a:pt x="1057171" y="283802"/>
                  </a:lnTo>
                  <a:lnTo>
                    <a:pt x="1057171" y="157283"/>
                  </a:lnTo>
                  <a:lnTo>
                    <a:pt x="1242925" y="157283"/>
                  </a:lnTo>
                  <a:lnTo>
                    <a:pt x="1242925" y="123441"/>
                  </a:lnTo>
                  <a:lnTo>
                    <a:pt x="1057171" y="123441"/>
                  </a:lnTo>
                  <a:lnTo>
                    <a:pt x="1057171" y="4994"/>
                  </a:lnTo>
                  <a:close/>
                </a:path>
                <a:path w="1243330" h="288925">
                  <a:moveTo>
                    <a:pt x="1242925" y="157283"/>
                  </a:moveTo>
                  <a:lnTo>
                    <a:pt x="1203701" y="157283"/>
                  </a:lnTo>
                  <a:lnTo>
                    <a:pt x="1203701" y="283802"/>
                  </a:lnTo>
                  <a:lnTo>
                    <a:pt x="1242925" y="283802"/>
                  </a:lnTo>
                  <a:lnTo>
                    <a:pt x="1242925" y="157283"/>
                  </a:lnTo>
                  <a:close/>
                </a:path>
                <a:path w="1243330" h="288925">
                  <a:moveTo>
                    <a:pt x="1242925" y="4994"/>
                  </a:moveTo>
                  <a:lnTo>
                    <a:pt x="1203701" y="4994"/>
                  </a:lnTo>
                  <a:lnTo>
                    <a:pt x="1203701" y="123441"/>
                  </a:lnTo>
                  <a:lnTo>
                    <a:pt x="1242925" y="123441"/>
                  </a:lnTo>
                  <a:lnTo>
                    <a:pt x="1242925" y="499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CE2579DF-0B30-705B-C8FD-25AF551B5F6A}"/>
                </a:ext>
              </a:extLst>
            </p:cNvPr>
            <p:cNvSpPr/>
            <p:nvPr userDrawn="1"/>
          </p:nvSpPr>
          <p:spPr>
            <a:xfrm>
              <a:off x="143595" y="135785"/>
              <a:ext cx="288028" cy="288028"/>
            </a:xfrm>
            <a:custGeom>
              <a:avLst/>
              <a:gdLst/>
              <a:ahLst/>
              <a:cxnLst/>
              <a:rect l="l" t="t" r="r" b="b"/>
              <a:pathLst>
                <a:path w="474980" h="474980">
                  <a:moveTo>
                    <a:pt x="62826" y="237299"/>
                  </a:moveTo>
                  <a:lnTo>
                    <a:pt x="60350" y="225069"/>
                  </a:lnTo>
                  <a:lnTo>
                    <a:pt x="53619" y="215087"/>
                  </a:lnTo>
                  <a:lnTo>
                    <a:pt x="43637" y="208356"/>
                  </a:lnTo>
                  <a:lnTo>
                    <a:pt x="31407" y="205879"/>
                  </a:lnTo>
                  <a:lnTo>
                    <a:pt x="19177" y="208356"/>
                  </a:lnTo>
                  <a:lnTo>
                    <a:pt x="9194" y="215087"/>
                  </a:lnTo>
                  <a:lnTo>
                    <a:pt x="2463" y="225069"/>
                  </a:lnTo>
                  <a:lnTo>
                    <a:pt x="0" y="237299"/>
                  </a:lnTo>
                  <a:lnTo>
                    <a:pt x="2463" y="249516"/>
                  </a:lnTo>
                  <a:lnTo>
                    <a:pt x="9194" y="259499"/>
                  </a:lnTo>
                  <a:lnTo>
                    <a:pt x="19177" y="266230"/>
                  </a:lnTo>
                  <a:lnTo>
                    <a:pt x="31407" y="268693"/>
                  </a:lnTo>
                  <a:lnTo>
                    <a:pt x="43637" y="266230"/>
                  </a:lnTo>
                  <a:lnTo>
                    <a:pt x="53619" y="259499"/>
                  </a:lnTo>
                  <a:lnTo>
                    <a:pt x="60350" y="249516"/>
                  </a:lnTo>
                  <a:lnTo>
                    <a:pt x="62826" y="237299"/>
                  </a:lnTo>
                  <a:close/>
                </a:path>
                <a:path w="474980" h="474980">
                  <a:moveTo>
                    <a:pt x="90170" y="336346"/>
                  </a:moveTo>
                  <a:lnTo>
                    <a:pt x="86194" y="324523"/>
                  </a:lnTo>
                  <a:lnTo>
                    <a:pt x="77939" y="315175"/>
                  </a:lnTo>
                  <a:lnTo>
                    <a:pt x="67119" y="309892"/>
                  </a:lnTo>
                  <a:lnTo>
                    <a:pt x="55118" y="309054"/>
                  </a:lnTo>
                  <a:lnTo>
                    <a:pt x="43294" y="313029"/>
                  </a:lnTo>
                  <a:lnTo>
                    <a:pt x="33934" y="321284"/>
                  </a:lnTo>
                  <a:lnTo>
                    <a:pt x="28651" y="332105"/>
                  </a:lnTo>
                  <a:lnTo>
                    <a:pt x="27813" y="344106"/>
                  </a:lnTo>
                  <a:lnTo>
                    <a:pt x="31788" y="355930"/>
                  </a:lnTo>
                  <a:lnTo>
                    <a:pt x="40043" y="365290"/>
                  </a:lnTo>
                  <a:lnTo>
                    <a:pt x="50863" y="370560"/>
                  </a:lnTo>
                  <a:lnTo>
                    <a:pt x="62877" y="371398"/>
                  </a:lnTo>
                  <a:lnTo>
                    <a:pt x="74701" y="367423"/>
                  </a:lnTo>
                  <a:lnTo>
                    <a:pt x="84048" y="359181"/>
                  </a:lnTo>
                  <a:lnTo>
                    <a:pt x="89331" y="348361"/>
                  </a:lnTo>
                  <a:lnTo>
                    <a:pt x="90170" y="336346"/>
                  </a:lnTo>
                  <a:close/>
                </a:path>
                <a:path w="474980" h="474980">
                  <a:moveTo>
                    <a:pt x="90170" y="138239"/>
                  </a:moveTo>
                  <a:lnTo>
                    <a:pt x="89331" y="126225"/>
                  </a:lnTo>
                  <a:lnTo>
                    <a:pt x="84048" y="115404"/>
                  </a:lnTo>
                  <a:lnTo>
                    <a:pt x="74701" y="107149"/>
                  </a:lnTo>
                  <a:lnTo>
                    <a:pt x="62877" y="103174"/>
                  </a:lnTo>
                  <a:lnTo>
                    <a:pt x="50863" y="104013"/>
                  </a:lnTo>
                  <a:lnTo>
                    <a:pt x="40043" y="109296"/>
                  </a:lnTo>
                  <a:lnTo>
                    <a:pt x="31800" y="118656"/>
                  </a:lnTo>
                  <a:lnTo>
                    <a:pt x="27813" y="130479"/>
                  </a:lnTo>
                  <a:lnTo>
                    <a:pt x="28651" y="142481"/>
                  </a:lnTo>
                  <a:lnTo>
                    <a:pt x="33934" y="153301"/>
                  </a:lnTo>
                  <a:lnTo>
                    <a:pt x="43281" y="161556"/>
                  </a:lnTo>
                  <a:lnTo>
                    <a:pt x="55105" y="165519"/>
                  </a:lnTo>
                  <a:lnTo>
                    <a:pt x="67119" y="164693"/>
                  </a:lnTo>
                  <a:lnTo>
                    <a:pt x="77939" y="159410"/>
                  </a:lnTo>
                  <a:lnTo>
                    <a:pt x="86194" y="150050"/>
                  </a:lnTo>
                  <a:lnTo>
                    <a:pt x="90170" y="138239"/>
                  </a:lnTo>
                  <a:close/>
                </a:path>
                <a:path w="474980" h="474980">
                  <a:moveTo>
                    <a:pt x="141947" y="237286"/>
                  </a:moveTo>
                  <a:lnTo>
                    <a:pt x="140106" y="228117"/>
                  </a:lnTo>
                  <a:lnTo>
                    <a:pt x="135051" y="220637"/>
                  </a:lnTo>
                  <a:lnTo>
                    <a:pt x="127571" y="215582"/>
                  </a:lnTo>
                  <a:lnTo>
                    <a:pt x="118402" y="213741"/>
                  </a:lnTo>
                  <a:lnTo>
                    <a:pt x="109232" y="215582"/>
                  </a:lnTo>
                  <a:lnTo>
                    <a:pt x="101752" y="220637"/>
                  </a:lnTo>
                  <a:lnTo>
                    <a:pt x="96697" y="228117"/>
                  </a:lnTo>
                  <a:lnTo>
                    <a:pt x="94856" y="237286"/>
                  </a:lnTo>
                  <a:lnTo>
                    <a:pt x="96697" y="246456"/>
                  </a:lnTo>
                  <a:lnTo>
                    <a:pt x="101752" y="253949"/>
                  </a:lnTo>
                  <a:lnTo>
                    <a:pt x="109232" y="258991"/>
                  </a:lnTo>
                  <a:lnTo>
                    <a:pt x="118402" y="260845"/>
                  </a:lnTo>
                  <a:lnTo>
                    <a:pt x="127571" y="258991"/>
                  </a:lnTo>
                  <a:lnTo>
                    <a:pt x="135051" y="253949"/>
                  </a:lnTo>
                  <a:lnTo>
                    <a:pt x="140106" y="246456"/>
                  </a:lnTo>
                  <a:lnTo>
                    <a:pt x="141947" y="237286"/>
                  </a:lnTo>
                  <a:close/>
                </a:path>
                <a:path w="474980" h="474980">
                  <a:moveTo>
                    <a:pt x="165519" y="419468"/>
                  </a:moveTo>
                  <a:lnTo>
                    <a:pt x="164680" y="407454"/>
                  </a:lnTo>
                  <a:lnTo>
                    <a:pt x="159397" y="396633"/>
                  </a:lnTo>
                  <a:lnTo>
                    <a:pt x="150050" y="388378"/>
                  </a:lnTo>
                  <a:lnTo>
                    <a:pt x="138226" y="384403"/>
                  </a:lnTo>
                  <a:lnTo>
                    <a:pt x="126212" y="385241"/>
                  </a:lnTo>
                  <a:lnTo>
                    <a:pt x="115392" y="390525"/>
                  </a:lnTo>
                  <a:lnTo>
                    <a:pt x="107149" y="399884"/>
                  </a:lnTo>
                  <a:lnTo>
                    <a:pt x="103174" y="411708"/>
                  </a:lnTo>
                  <a:lnTo>
                    <a:pt x="104013" y="423710"/>
                  </a:lnTo>
                  <a:lnTo>
                    <a:pt x="109296" y="434530"/>
                  </a:lnTo>
                  <a:lnTo>
                    <a:pt x="118643" y="442785"/>
                  </a:lnTo>
                  <a:lnTo>
                    <a:pt x="130467" y="446760"/>
                  </a:lnTo>
                  <a:lnTo>
                    <a:pt x="142481" y="445922"/>
                  </a:lnTo>
                  <a:lnTo>
                    <a:pt x="153301" y="440639"/>
                  </a:lnTo>
                  <a:lnTo>
                    <a:pt x="161544" y="431292"/>
                  </a:lnTo>
                  <a:lnTo>
                    <a:pt x="165519" y="419468"/>
                  </a:lnTo>
                  <a:close/>
                </a:path>
                <a:path w="474980" h="474980">
                  <a:moveTo>
                    <a:pt x="165519" y="55118"/>
                  </a:moveTo>
                  <a:lnTo>
                    <a:pt x="161544" y="43294"/>
                  </a:lnTo>
                  <a:lnTo>
                    <a:pt x="153301" y="33947"/>
                  </a:lnTo>
                  <a:lnTo>
                    <a:pt x="142481" y="28663"/>
                  </a:lnTo>
                  <a:lnTo>
                    <a:pt x="130467" y="27825"/>
                  </a:lnTo>
                  <a:lnTo>
                    <a:pt x="118643" y="31800"/>
                  </a:lnTo>
                  <a:lnTo>
                    <a:pt x="109296" y="40043"/>
                  </a:lnTo>
                  <a:lnTo>
                    <a:pt x="104013" y="50876"/>
                  </a:lnTo>
                  <a:lnTo>
                    <a:pt x="103174" y="62890"/>
                  </a:lnTo>
                  <a:lnTo>
                    <a:pt x="107149" y="74714"/>
                  </a:lnTo>
                  <a:lnTo>
                    <a:pt x="115404" y="84061"/>
                  </a:lnTo>
                  <a:lnTo>
                    <a:pt x="126212" y="89331"/>
                  </a:lnTo>
                  <a:lnTo>
                    <a:pt x="138226" y="90170"/>
                  </a:lnTo>
                  <a:lnTo>
                    <a:pt x="150050" y="86194"/>
                  </a:lnTo>
                  <a:lnTo>
                    <a:pt x="159410" y="77952"/>
                  </a:lnTo>
                  <a:lnTo>
                    <a:pt x="164680" y="67132"/>
                  </a:lnTo>
                  <a:lnTo>
                    <a:pt x="165519" y="55118"/>
                  </a:lnTo>
                  <a:close/>
                </a:path>
                <a:path w="474980" h="474980">
                  <a:moveTo>
                    <a:pt x="176771" y="321348"/>
                  </a:moveTo>
                  <a:lnTo>
                    <a:pt x="175056" y="312483"/>
                  </a:lnTo>
                  <a:lnTo>
                    <a:pt x="169875" y="304698"/>
                  </a:lnTo>
                  <a:lnTo>
                    <a:pt x="162077" y="299529"/>
                  </a:lnTo>
                  <a:lnTo>
                    <a:pt x="153225" y="297802"/>
                  </a:lnTo>
                  <a:lnTo>
                    <a:pt x="144360" y="299529"/>
                  </a:lnTo>
                  <a:lnTo>
                    <a:pt x="136563" y="304698"/>
                  </a:lnTo>
                  <a:lnTo>
                    <a:pt x="131394" y="312483"/>
                  </a:lnTo>
                  <a:lnTo>
                    <a:pt x="129667" y="321348"/>
                  </a:lnTo>
                  <a:lnTo>
                    <a:pt x="131394" y="330212"/>
                  </a:lnTo>
                  <a:lnTo>
                    <a:pt x="136563" y="338010"/>
                  </a:lnTo>
                  <a:lnTo>
                    <a:pt x="144360" y="343179"/>
                  </a:lnTo>
                  <a:lnTo>
                    <a:pt x="153225" y="344906"/>
                  </a:lnTo>
                  <a:lnTo>
                    <a:pt x="162077" y="343179"/>
                  </a:lnTo>
                  <a:lnTo>
                    <a:pt x="169875" y="338010"/>
                  </a:lnTo>
                  <a:lnTo>
                    <a:pt x="175056" y="330212"/>
                  </a:lnTo>
                  <a:lnTo>
                    <a:pt x="176771" y="321348"/>
                  </a:lnTo>
                  <a:close/>
                </a:path>
                <a:path w="474980" h="474980">
                  <a:moveTo>
                    <a:pt x="176784" y="153225"/>
                  </a:moveTo>
                  <a:lnTo>
                    <a:pt x="175056" y="144360"/>
                  </a:lnTo>
                  <a:lnTo>
                    <a:pt x="169875" y="136575"/>
                  </a:lnTo>
                  <a:lnTo>
                    <a:pt x="162090" y="131394"/>
                  </a:lnTo>
                  <a:lnTo>
                    <a:pt x="153225" y="129679"/>
                  </a:lnTo>
                  <a:lnTo>
                    <a:pt x="144360" y="131394"/>
                  </a:lnTo>
                  <a:lnTo>
                    <a:pt x="136575" y="136575"/>
                  </a:lnTo>
                  <a:lnTo>
                    <a:pt x="131394" y="144360"/>
                  </a:lnTo>
                  <a:lnTo>
                    <a:pt x="129667" y="153225"/>
                  </a:lnTo>
                  <a:lnTo>
                    <a:pt x="131394" y="162090"/>
                  </a:lnTo>
                  <a:lnTo>
                    <a:pt x="136575" y="169875"/>
                  </a:lnTo>
                  <a:lnTo>
                    <a:pt x="144360" y="175056"/>
                  </a:lnTo>
                  <a:lnTo>
                    <a:pt x="153225" y="176784"/>
                  </a:lnTo>
                  <a:lnTo>
                    <a:pt x="162090" y="175056"/>
                  </a:lnTo>
                  <a:lnTo>
                    <a:pt x="169875" y="169875"/>
                  </a:lnTo>
                  <a:lnTo>
                    <a:pt x="175056" y="162090"/>
                  </a:lnTo>
                  <a:lnTo>
                    <a:pt x="176784" y="153225"/>
                  </a:lnTo>
                  <a:close/>
                </a:path>
                <a:path w="474980" h="474980">
                  <a:moveTo>
                    <a:pt x="209016" y="261874"/>
                  </a:moveTo>
                  <a:lnTo>
                    <a:pt x="201853" y="249478"/>
                  </a:lnTo>
                  <a:lnTo>
                    <a:pt x="193941" y="247357"/>
                  </a:lnTo>
                  <a:lnTo>
                    <a:pt x="187744" y="250939"/>
                  </a:lnTo>
                  <a:lnTo>
                    <a:pt x="181546" y="254520"/>
                  </a:lnTo>
                  <a:lnTo>
                    <a:pt x="179412" y="262432"/>
                  </a:lnTo>
                  <a:lnTo>
                    <a:pt x="186575" y="274828"/>
                  </a:lnTo>
                  <a:lnTo>
                    <a:pt x="194500" y="276961"/>
                  </a:lnTo>
                  <a:lnTo>
                    <a:pt x="206895" y="269798"/>
                  </a:lnTo>
                  <a:lnTo>
                    <a:pt x="209016" y="261874"/>
                  </a:lnTo>
                  <a:close/>
                </a:path>
                <a:path w="474980" h="474980">
                  <a:moveTo>
                    <a:pt x="209016" y="212699"/>
                  </a:moveTo>
                  <a:lnTo>
                    <a:pt x="206895" y="204787"/>
                  </a:lnTo>
                  <a:lnTo>
                    <a:pt x="200698" y="201206"/>
                  </a:lnTo>
                  <a:lnTo>
                    <a:pt x="194500" y="197624"/>
                  </a:lnTo>
                  <a:lnTo>
                    <a:pt x="186575" y="199745"/>
                  </a:lnTo>
                  <a:lnTo>
                    <a:pt x="179425" y="212153"/>
                  </a:lnTo>
                  <a:lnTo>
                    <a:pt x="181546" y="220078"/>
                  </a:lnTo>
                  <a:lnTo>
                    <a:pt x="193941" y="227228"/>
                  </a:lnTo>
                  <a:lnTo>
                    <a:pt x="201853" y="225107"/>
                  </a:lnTo>
                  <a:lnTo>
                    <a:pt x="209016" y="212699"/>
                  </a:lnTo>
                  <a:close/>
                </a:path>
                <a:path w="474980" h="474980">
                  <a:moveTo>
                    <a:pt x="250240" y="279869"/>
                  </a:moveTo>
                  <a:lnTo>
                    <a:pt x="244449" y="274066"/>
                  </a:lnTo>
                  <a:lnTo>
                    <a:pt x="230136" y="274066"/>
                  </a:lnTo>
                  <a:lnTo>
                    <a:pt x="224332" y="279869"/>
                  </a:lnTo>
                  <a:lnTo>
                    <a:pt x="224332" y="287020"/>
                  </a:lnTo>
                  <a:lnTo>
                    <a:pt x="224332" y="294170"/>
                  </a:lnTo>
                  <a:lnTo>
                    <a:pt x="230136" y="299974"/>
                  </a:lnTo>
                  <a:lnTo>
                    <a:pt x="244449" y="299974"/>
                  </a:lnTo>
                  <a:lnTo>
                    <a:pt x="250240" y="294170"/>
                  </a:lnTo>
                  <a:lnTo>
                    <a:pt x="250240" y="279869"/>
                  </a:lnTo>
                  <a:close/>
                </a:path>
                <a:path w="474980" h="474980">
                  <a:moveTo>
                    <a:pt x="250240" y="180416"/>
                  </a:moveTo>
                  <a:lnTo>
                    <a:pt x="244436" y="174612"/>
                  </a:lnTo>
                  <a:lnTo>
                    <a:pt x="230124" y="174612"/>
                  </a:lnTo>
                  <a:lnTo>
                    <a:pt x="224332" y="180416"/>
                  </a:lnTo>
                  <a:lnTo>
                    <a:pt x="224332" y="194716"/>
                  </a:lnTo>
                  <a:lnTo>
                    <a:pt x="230124" y="200520"/>
                  </a:lnTo>
                  <a:lnTo>
                    <a:pt x="244436" y="200520"/>
                  </a:lnTo>
                  <a:lnTo>
                    <a:pt x="250240" y="194716"/>
                  </a:lnTo>
                  <a:lnTo>
                    <a:pt x="250240" y="187566"/>
                  </a:lnTo>
                  <a:lnTo>
                    <a:pt x="250240" y="180416"/>
                  </a:lnTo>
                  <a:close/>
                </a:path>
                <a:path w="474980" h="474980">
                  <a:moveTo>
                    <a:pt x="260832" y="356171"/>
                  </a:moveTo>
                  <a:lnTo>
                    <a:pt x="258991" y="347002"/>
                  </a:lnTo>
                  <a:lnTo>
                    <a:pt x="253936" y="339521"/>
                  </a:lnTo>
                  <a:lnTo>
                    <a:pt x="246456" y="334479"/>
                  </a:lnTo>
                  <a:lnTo>
                    <a:pt x="237274" y="332625"/>
                  </a:lnTo>
                  <a:lnTo>
                    <a:pt x="228117" y="334479"/>
                  </a:lnTo>
                  <a:lnTo>
                    <a:pt x="220624" y="339521"/>
                  </a:lnTo>
                  <a:lnTo>
                    <a:pt x="215582" y="347002"/>
                  </a:lnTo>
                  <a:lnTo>
                    <a:pt x="213728" y="356171"/>
                  </a:lnTo>
                  <a:lnTo>
                    <a:pt x="215582" y="365340"/>
                  </a:lnTo>
                  <a:lnTo>
                    <a:pt x="220624" y="372833"/>
                  </a:lnTo>
                  <a:lnTo>
                    <a:pt x="228117" y="377875"/>
                  </a:lnTo>
                  <a:lnTo>
                    <a:pt x="237274" y="379717"/>
                  </a:lnTo>
                  <a:lnTo>
                    <a:pt x="246456" y="377875"/>
                  </a:lnTo>
                  <a:lnTo>
                    <a:pt x="253936" y="372833"/>
                  </a:lnTo>
                  <a:lnTo>
                    <a:pt x="258991" y="365340"/>
                  </a:lnTo>
                  <a:lnTo>
                    <a:pt x="260832" y="356171"/>
                  </a:lnTo>
                  <a:close/>
                </a:path>
                <a:path w="474980" h="474980">
                  <a:moveTo>
                    <a:pt x="260845" y="118402"/>
                  </a:moveTo>
                  <a:lnTo>
                    <a:pt x="258991" y="109245"/>
                  </a:lnTo>
                  <a:lnTo>
                    <a:pt x="253936" y="101752"/>
                  </a:lnTo>
                  <a:lnTo>
                    <a:pt x="246456" y="96710"/>
                  </a:lnTo>
                  <a:lnTo>
                    <a:pt x="237286" y="94856"/>
                  </a:lnTo>
                  <a:lnTo>
                    <a:pt x="228117" y="96710"/>
                  </a:lnTo>
                  <a:lnTo>
                    <a:pt x="220637" y="101752"/>
                  </a:lnTo>
                  <a:lnTo>
                    <a:pt x="215582" y="109245"/>
                  </a:lnTo>
                  <a:lnTo>
                    <a:pt x="213728" y="118402"/>
                  </a:lnTo>
                  <a:lnTo>
                    <a:pt x="215582" y="127584"/>
                  </a:lnTo>
                  <a:lnTo>
                    <a:pt x="220637" y="135064"/>
                  </a:lnTo>
                  <a:lnTo>
                    <a:pt x="228117" y="140119"/>
                  </a:lnTo>
                  <a:lnTo>
                    <a:pt x="237286" y="141960"/>
                  </a:lnTo>
                  <a:lnTo>
                    <a:pt x="246456" y="140119"/>
                  </a:lnTo>
                  <a:lnTo>
                    <a:pt x="253936" y="135064"/>
                  </a:lnTo>
                  <a:lnTo>
                    <a:pt x="258991" y="127584"/>
                  </a:lnTo>
                  <a:lnTo>
                    <a:pt x="260845" y="118402"/>
                  </a:lnTo>
                  <a:close/>
                </a:path>
                <a:path w="474980" h="474980">
                  <a:moveTo>
                    <a:pt x="268693" y="443166"/>
                  </a:moveTo>
                  <a:lnTo>
                    <a:pt x="266230" y="430936"/>
                  </a:lnTo>
                  <a:lnTo>
                    <a:pt x="259499" y="420954"/>
                  </a:lnTo>
                  <a:lnTo>
                    <a:pt x="249516" y="414223"/>
                  </a:lnTo>
                  <a:lnTo>
                    <a:pt x="237286" y="411746"/>
                  </a:lnTo>
                  <a:lnTo>
                    <a:pt x="225069" y="414223"/>
                  </a:lnTo>
                  <a:lnTo>
                    <a:pt x="215074" y="420954"/>
                  </a:lnTo>
                  <a:lnTo>
                    <a:pt x="208343" y="430936"/>
                  </a:lnTo>
                  <a:lnTo>
                    <a:pt x="205879" y="443166"/>
                  </a:lnTo>
                  <a:lnTo>
                    <a:pt x="208343" y="455396"/>
                  </a:lnTo>
                  <a:lnTo>
                    <a:pt x="215074" y="465378"/>
                  </a:lnTo>
                  <a:lnTo>
                    <a:pt x="225069" y="472109"/>
                  </a:lnTo>
                  <a:lnTo>
                    <a:pt x="237286" y="474573"/>
                  </a:lnTo>
                  <a:lnTo>
                    <a:pt x="249516" y="472109"/>
                  </a:lnTo>
                  <a:lnTo>
                    <a:pt x="259499" y="465378"/>
                  </a:lnTo>
                  <a:lnTo>
                    <a:pt x="266230" y="455396"/>
                  </a:lnTo>
                  <a:lnTo>
                    <a:pt x="268693" y="443166"/>
                  </a:lnTo>
                  <a:close/>
                </a:path>
                <a:path w="474980" h="474980">
                  <a:moveTo>
                    <a:pt x="268693" y="31419"/>
                  </a:moveTo>
                  <a:lnTo>
                    <a:pt x="266230" y="19189"/>
                  </a:lnTo>
                  <a:lnTo>
                    <a:pt x="259486" y="9207"/>
                  </a:lnTo>
                  <a:lnTo>
                    <a:pt x="249504" y="2476"/>
                  </a:lnTo>
                  <a:lnTo>
                    <a:pt x="237274" y="0"/>
                  </a:lnTo>
                  <a:lnTo>
                    <a:pt x="225056" y="2476"/>
                  </a:lnTo>
                  <a:lnTo>
                    <a:pt x="215074" y="9207"/>
                  </a:lnTo>
                  <a:lnTo>
                    <a:pt x="208343" y="19189"/>
                  </a:lnTo>
                  <a:lnTo>
                    <a:pt x="205879" y="31419"/>
                  </a:lnTo>
                  <a:lnTo>
                    <a:pt x="208343" y="43649"/>
                  </a:lnTo>
                  <a:lnTo>
                    <a:pt x="215074" y="53632"/>
                  </a:lnTo>
                  <a:lnTo>
                    <a:pt x="225056" y="60363"/>
                  </a:lnTo>
                  <a:lnTo>
                    <a:pt x="237274" y="62826"/>
                  </a:lnTo>
                  <a:lnTo>
                    <a:pt x="249504" y="60363"/>
                  </a:lnTo>
                  <a:lnTo>
                    <a:pt x="259486" y="53632"/>
                  </a:lnTo>
                  <a:lnTo>
                    <a:pt x="266230" y="43649"/>
                  </a:lnTo>
                  <a:lnTo>
                    <a:pt x="268693" y="31419"/>
                  </a:lnTo>
                  <a:close/>
                </a:path>
                <a:path w="474980" h="474980">
                  <a:moveTo>
                    <a:pt x="295148" y="262432"/>
                  </a:moveTo>
                  <a:lnTo>
                    <a:pt x="293027" y="254508"/>
                  </a:lnTo>
                  <a:lnTo>
                    <a:pt x="280631" y="247357"/>
                  </a:lnTo>
                  <a:lnTo>
                    <a:pt x="272707" y="249478"/>
                  </a:lnTo>
                  <a:lnTo>
                    <a:pt x="265544" y="261874"/>
                  </a:lnTo>
                  <a:lnTo>
                    <a:pt x="267677" y="269798"/>
                  </a:lnTo>
                  <a:lnTo>
                    <a:pt x="273875" y="273380"/>
                  </a:lnTo>
                  <a:lnTo>
                    <a:pt x="280073" y="276961"/>
                  </a:lnTo>
                  <a:lnTo>
                    <a:pt x="287985" y="274828"/>
                  </a:lnTo>
                  <a:lnTo>
                    <a:pt x="295148" y="262432"/>
                  </a:lnTo>
                  <a:close/>
                </a:path>
                <a:path w="474980" h="474980">
                  <a:moveTo>
                    <a:pt x="295148" y="212153"/>
                  </a:moveTo>
                  <a:lnTo>
                    <a:pt x="287985" y="199758"/>
                  </a:lnTo>
                  <a:lnTo>
                    <a:pt x="280073" y="197624"/>
                  </a:lnTo>
                  <a:lnTo>
                    <a:pt x="267677" y="204774"/>
                  </a:lnTo>
                  <a:lnTo>
                    <a:pt x="265557" y="212699"/>
                  </a:lnTo>
                  <a:lnTo>
                    <a:pt x="272707" y="225107"/>
                  </a:lnTo>
                  <a:lnTo>
                    <a:pt x="280631" y="227228"/>
                  </a:lnTo>
                  <a:lnTo>
                    <a:pt x="286829" y="223647"/>
                  </a:lnTo>
                  <a:lnTo>
                    <a:pt x="293027" y="220065"/>
                  </a:lnTo>
                  <a:lnTo>
                    <a:pt x="295148" y="212153"/>
                  </a:lnTo>
                  <a:close/>
                </a:path>
                <a:path w="474980" h="474980">
                  <a:moveTo>
                    <a:pt x="344893" y="153225"/>
                  </a:moveTo>
                  <a:lnTo>
                    <a:pt x="343179" y="144360"/>
                  </a:lnTo>
                  <a:lnTo>
                    <a:pt x="338010" y="136575"/>
                  </a:lnTo>
                  <a:lnTo>
                    <a:pt x="330212" y="131394"/>
                  </a:lnTo>
                  <a:lnTo>
                    <a:pt x="321348" y="129667"/>
                  </a:lnTo>
                  <a:lnTo>
                    <a:pt x="312483" y="131394"/>
                  </a:lnTo>
                  <a:lnTo>
                    <a:pt x="304698" y="136575"/>
                  </a:lnTo>
                  <a:lnTo>
                    <a:pt x="299516" y="144360"/>
                  </a:lnTo>
                  <a:lnTo>
                    <a:pt x="297789" y="153225"/>
                  </a:lnTo>
                  <a:lnTo>
                    <a:pt x="299516" y="162090"/>
                  </a:lnTo>
                  <a:lnTo>
                    <a:pt x="304698" y="169887"/>
                  </a:lnTo>
                  <a:lnTo>
                    <a:pt x="312483" y="175056"/>
                  </a:lnTo>
                  <a:lnTo>
                    <a:pt x="321348" y="176784"/>
                  </a:lnTo>
                  <a:lnTo>
                    <a:pt x="330212" y="175056"/>
                  </a:lnTo>
                  <a:lnTo>
                    <a:pt x="338010" y="169887"/>
                  </a:lnTo>
                  <a:lnTo>
                    <a:pt x="343179" y="162090"/>
                  </a:lnTo>
                  <a:lnTo>
                    <a:pt x="344893" y="153225"/>
                  </a:lnTo>
                  <a:close/>
                </a:path>
                <a:path w="474980" h="474980">
                  <a:moveTo>
                    <a:pt x="344906" y="321348"/>
                  </a:moveTo>
                  <a:lnTo>
                    <a:pt x="343179" y="312496"/>
                  </a:lnTo>
                  <a:lnTo>
                    <a:pt x="337997" y="304698"/>
                  </a:lnTo>
                  <a:lnTo>
                    <a:pt x="330212" y="299529"/>
                  </a:lnTo>
                  <a:lnTo>
                    <a:pt x="321348" y="297802"/>
                  </a:lnTo>
                  <a:lnTo>
                    <a:pt x="312483" y="299529"/>
                  </a:lnTo>
                  <a:lnTo>
                    <a:pt x="304698" y="304698"/>
                  </a:lnTo>
                  <a:lnTo>
                    <a:pt x="299516" y="312496"/>
                  </a:lnTo>
                  <a:lnTo>
                    <a:pt x="297802" y="321348"/>
                  </a:lnTo>
                  <a:lnTo>
                    <a:pt x="299516" y="330212"/>
                  </a:lnTo>
                  <a:lnTo>
                    <a:pt x="304698" y="338010"/>
                  </a:lnTo>
                  <a:lnTo>
                    <a:pt x="312483" y="343179"/>
                  </a:lnTo>
                  <a:lnTo>
                    <a:pt x="321348" y="344906"/>
                  </a:lnTo>
                  <a:lnTo>
                    <a:pt x="330212" y="343179"/>
                  </a:lnTo>
                  <a:lnTo>
                    <a:pt x="337997" y="338010"/>
                  </a:lnTo>
                  <a:lnTo>
                    <a:pt x="343179" y="330212"/>
                  </a:lnTo>
                  <a:lnTo>
                    <a:pt x="344906" y="321348"/>
                  </a:lnTo>
                  <a:close/>
                </a:path>
                <a:path w="474980" h="474980">
                  <a:moveTo>
                    <a:pt x="371398" y="411695"/>
                  </a:moveTo>
                  <a:lnTo>
                    <a:pt x="367423" y="399872"/>
                  </a:lnTo>
                  <a:lnTo>
                    <a:pt x="359168" y="390525"/>
                  </a:lnTo>
                  <a:lnTo>
                    <a:pt x="348348" y="385241"/>
                  </a:lnTo>
                  <a:lnTo>
                    <a:pt x="336346" y="384403"/>
                  </a:lnTo>
                  <a:lnTo>
                    <a:pt x="324523" y="388391"/>
                  </a:lnTo>
                  <a:lnTo>
                    <a:pt x="315163" y="396633"/>
                  </a:lnTo>
                  <a:lnTo>
                    <a:pt x="309880" y="407454"/>
                  </a:lnTo>
                  <a:lnTo>
                    <a:pt x="309054" y="419468"/>
                  </a:lnTo>
                  <a:lnTo>
                    <a:pt x="313016" y="431292"/>
                  </a:lnTo>
                  <a:lnTo>
                    <a:pt x="321271" y="440639"/>
                  </a:lnTo>
                  <a:lnTo>
                    <a:pt x="332092" y="445922"/>
                  </a:lnTo>
                  <a:lnTo>
                    <a:pt x="344106" y="446760"/>
                  </a:lnTo>
                  <a:lnTo>
                    <a:pt x="355917" y="442785"/>
                  </a:lnTo>
                  <a:lnTo>
                    <a:pt x="365277" y="434530"/>
                  </a:lnTo>
                  <a:lnTo>
                    <a:pt x="370560" y="423710"/>
                  </a:lnTo>
                  <a:lnTo>
                    <a:pt x="371398" y="411695"/>
                  </a:lnTo>
                  <a:close/>
                </a:path>
                <a:path w="474980" h="474980">
                  <a:moveTo>
                    <a:pt x="371398" y="62877"/>
                  </a:moveTo>
                  <a:lnTo>
                    <a:pt x="370560" y="50863"/>
                  </a:lnTo>
                  <a:lnTo>
                    <a:pt x="365277" y="40055"/>
                  </a:lnTo>
                  <a:lnTo>
                    <a:pt x="355930" y="31800"/>
                  </a:lnTo>
                  <a:lnTo>
                    <a:pt x="344106" y="27825"/>
                  </a:lnTo>
                  <a:lnTo>
                    <a:pt x="332092" y="28663"/>
                  </a:lnTo>
                  <a:lnTo>
                    <a:pt x="321271" y="33934"/>
                  </a:lnTo>
                  <a:lnTo>
                    <a:pt x="313029" y="43294"/>
                  </a:lnTo>
                  <a:lnTo>
                    <a:pt x="309054" y="55118"/>
                  </a:lnTo>
                  <a:lnTo>
                    <a:pt x="309892" y="67132"/>
                  </a:lnTo>
                  <a:lnTo>
                    <a:pt x="315163" y="77952"/>
                  </a:lnTo>
                  <a:lnTo>
                    <a:pt x="324523" y="86194"/>
                  </a:lnTo>
                  <a:lnTo>
                    <a:pt x="336346" y="90170"/>
                  </a:lnTo>
                  <a:lnTo>
                    <a:pt x="348348" y="89331"/>
                  </a:lnTo>
                  <a:lnTo>
                    <a:pt x="359168" y="84061"/>
                  </a:lnTo>
                  <a:lnTo>
                    <a:pt x="367423" y="74701"/>
                  </a:lnTo>
                  <a:lnTo>
                    <a:pt x="371398" y="62877"/>
                  </a:lnTo>
                  <a:close/>
                </a:path>
                <a:path w="474980" h="474980">
                  <a:moveTo>
                    <a:pt x="379717" y="237286"/>
                  </a:moveTo>
                  <a:lnTo>
                    <a:pt x="377863" y="228117"/>
                  </a:lnTo>
                  <a:lnTo>
                    <a:pt x="372821" y="220637"/>
                  </a:lnTo>
                  <a:lnTo>
                    <a:pt x="365340" y="215582"/>
                  </a:lnTo>
                  <a:lnTo>
                    <a:pt x="356171" y="213741"/>
                  </a:lnTo>
                  <a:lnTo>
                    <a:pt x="347002" y="215582"/>
                  </a:lnTo>
                  <a:lnTo>
                    <a:pt x="339509" y="220637"/>
                  </a:lnTo>
                  <a:lnTo>
                    <a:pt x="334467" y="228117"/>
                  </a:lnTo>
                  <a:lnTo>
                    <a:pt x="332625" y="237286"/>
                  </a:lnTo>
                  <a:lnTo>
                    <a:pt x="334467" y="246456"/>
                  </a:lnTo>
                  <a:lnTo>
                    <a:pt x="339509" y="253949"/>
                  </a:lnTo>
                  <a:lnTo>
                    <a:pt x="347002" y="258991"/>
                  </a:lnTo>
                  <a:lnTo>
                    <a:pt x="356171" y="260845"/>
                  </a:lnTo>
                  <a:lnTo>
                    <a:pt x="365340" y="258991"/>
                  </a:lnTo>
                  <a:lnTo>
                    <a:pt x="372821" y="253949"/>
                  </a:lnTo>
                  <a:lnTo>
                    <a:pt x="377863" y="246456"/>
                  </a:lnTo>
                  <a:lnTo>
                    <a:pt x="379717" y="237286"/>
                  </a:lnTo>
                  <a:close/>
                </a:path>
                <a:path w="474980" h="474980">
                  <a:moveTo>
                    <a:pt x="446747" y="344106"/>
                  </a:moveTo>
                  <a:lnTo>
                    <a:pt x="445909" y="332092"/>
                  </a:lnTo>
                  <a:lnTo>
                    <a:pt x="440639" y="321284"/>
                  </a:lnTo>
                  <a:lnTo>
                    <a:pt x="431292" y="313029"/>
                  </a:lnTo>
                  <a:lnTo>
                    <a:pt x="419468" y="309054"/>
                  </a:lnTo>
                  <a:lnTo>
                    <a:pt x="407454" y="309892"/>
                  </a:lnTo>
                  <a:lnTo>
                    <a:pt x="396621" y="315175"/>
                  </a:lnTo>
                  <a:lnTo>
                    <a:pt x="388378" y="324523"/>
                  </a:lnTo>
                  <a:lnTo>
                    <a:pt x="384403" y="336346"/>
                  </a:lnTo>
                  <a:lnTo>
                    <a:pt x="385241" y="348361"/>
                  </a:lnTo>
                  <a:lnTo>
                    <a:pt x="390525" y="359181"/>
                  </a:lnTo>
                  <a:lnTo>
                    <a:pt x="399872" y="367423"/>
                  </a:lnTo>
                  <a:lnTo>
                    <a:pt x="411695" y="371398"/>
                  </a:lnTo>
                  <a:lnTo>
                    <a:pt x="423710" y="370560"/>
                  </a:lnTo>
                  <a:lnTo>
                    <a:pt x="434530" y="365290"/>
                  </a:lnTo>
                  <a:lnTo>
                    <a:pt x="442772" y="355930"/>
                  </a:lnTo>
                  <a:lnTo>
                    <a:pt x="446747" y="344106"/>
                  </a:lnTo>
                  <a:close/>
                </a:path>
                <a:path w="474980" h="474980">
                  <a:moveTo>
                    <a:pt x="446747" y="130467"/>
                  </a:moveTo>
                  <a:lnTo>
                    <a:pt x="442772" y="118656"/>
                  </a:lnTo>
                  <a:lnTo>
                    <a:pt x="434530" y="109296"/>
                  </a:lnTo>
                  <a:lnTo>
                    <a:pt x="423710" y="104025"/>
                  </a:lnTo>
                  <a:lnTo>
                    <a:pt x="411695" y="103187"/>
                  </a:lnTo>
                  <a:lnTo>
                    <a:pt x="399872" y="107162"/>
                  </a:lnTo>
                  <a:lnTo>
                    <a:pt x="390525" y="115404"/>
                  </a:lnTo>
                  <a:lnTo>
                    <a:pt x="385241" y="126225"/>
                  </a:lnTo>
                  <a:lnTo>
                    <a:pt x="384403" y="138239"/>
                  </a:lnTo>
                  <a:lnTo>
                    <a:pt x="388378" y="150050"/>
                  </a:lnTo>
                  <a:lnTo>
                    <a:pt x="396633" y="159410"/>
                  </a:lnTo>
                  <a:lnTo>
                    <a:pt x="407454" y="164693"/>
                  </a:lnTo>
                  <a:lnTo>
                    <a:pt x="419455" y="165531"/>
                  </a:lnTo>
                  <a:lnTo>
                    <a:pt x="431279" y="161556"/>
                  </a:lnTo>
                  <a:lnTo>
                    <a:pt x="440639" y="153301"/>
                  </a:lnTo>
                  <a:lnTo>
                    <a:pt x="445909" y="142481"/>
                  </a:lnTo>
                  <a:lnTo>
                    <a:pt x="446747" y="130467"/>
                  </a:lnTo>
                  <a:close/>
                </a:path>
                <a:path w="474980" h="474980">
                  <a:moveTo>
                    <a:pt x="474573" y="237286"/>
                  </a:moveTo>
                  <a:lnTo>
                    <a:pt x="472109" y="225069"/>
                  </a:lnTo>
                  <a:lnTo>
                    <a:pt x="465366" y="215087"/>
                  </a:lnTo>
                  <a:lnTo>
                    <a:pt x="455383" y="208356"/>
                  </a:lnTo>
                  <a:lnTo>
                    <a:pt x="443153" y="205879"/>
                  </a:lnTo>
                  <a:lnTo>
                    <a:pt x="430936" y="208356"/>
                  </a:lnTo>
                  <a:lnTo>
                    <a:pt x="420941" y="215087"/>
                  </a:lnTo>
                  <a:lnTo>
                    <a:pt x="414210" y="225069"/>
                  </a:lnTo>
                  <a:lnTo>
                    <a:pt x="411746" y="237286"/>
                  </a:lnTo>
                  <a:lnTo>
                    <a:pt x="414210" y="249516"/>
                  </a:lnTo>
                  <a:lnTo>
                    <a:pt x="420941" y="259499"/>
                  </a:lnTo>
                  <a:lnTo>
                    <a:pt x="430936" y="266230"/>
                  </a:lnTo>
                  <a:lnTo>
                    <a:pt x="443153" y="268693"/>
                  </a:lnTo>
                  <a:lnTo>
                    <a:pt x="455383" y="266230"/>
                  </a:lnTo>
                  <a:lnTo>
                    <a:pt x="465366" y="259499"/>
                  </a:lnTo>
                  <a:lnTo>
                    <a:pt x="472109" y="249516"/>
                  </a:lnTo>
                  <a:lnTo>
                    <a:pt x="474573" y="23728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82A69B8-8BA3-E9DC-7A9D-FA14853D368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4532EF3-B6F0-B76B-9CFE-47CDEDAE26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1430340"/>
            <a:ext cx="5310188" cy="2720388"/>
          </a:xfrm>
        </p:spPr>
        <p:txBody>
          <a:bodyPr/>
          <a:lstStyle>
            <a:lvl1pPr>
              <a:defRPr sz="4800" spc="-17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title 3 </a:t>
            </a:r>
            <a:br>
              <a:rPr lang="en-GB" dirty="0"/>
            </a:br>
            <a:r>
              <a:rPr lang="en-GB" dirty="0"/>
              <a:t>that can break over three lines if required</a:t>
            </a:r>
            <a:br>
              <a:rPr lang="en-GB" dirty="0"/>
            </a:br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ACB6CFB-017C-07CB-C76D-D9162BE65281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  <a:solidFill>
            <a:schemeClr val="bg1"/>
          </a:solidFill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6AA5BB6-48E5-8E32-B4AA-B288D7B7E4A2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  <a:grpFill/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B4D478FC-C1D6-0DE6-37C6-AA33FAD9B03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8137BB38-0D85-AF41-480D-149A509D2BC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3AD72DA-E868-B4DE-E8F7-70DDC92BB2E7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  <a:grpFill/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BD0C1D91-FFA1-5FDB-CEB8-B0B02CFC7AA5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D82E447C-7A71-9209-D595-EE57E23B3EB5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7" name="object 3">
            <a:extLst>
              <a:ext uri="{FF2B5EF4-FFF2-40B4-BE49-F238E27FC236}">
                <a16:creationId xmlns:a16="http://schemas.microsoft.com/office/drawing/2014/main" id="{C5EF4511-BC4F-0983-B1FD-B1C40AF754A9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58531630-32B9-1621-E0BF-AB57475FA4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2759" y="795828"/>
            <a:ext cx="5310188" cy="310352"/>
          </a:xfrm>
        </p:spPr>
        <p:txBody>
          <a:bodyPr/>
          <a:lstStyle>
            <a:lvl1pPr>
              <a:defRPr sz="2000" b="1" spc="-20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37" name="Footer Placeholder 36">
            <a:extLst>
              <a:ext uri="{FF2B5EF4-FFF2-40B4-BE49-F238E27FC236}">
                <a16:creationId xmlns:a16="http://schemas.microsoft.com/office/drawing/2014/main" id="{9A87186C-6BB8-7F54-1DBF-FCB960A8502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2" name="Text Placeholder 42">
            <a:extLst>
              <a:ext uri="{FF2B5EF4-FFF2-40B4-BE49-F238E27FC236}">
                <a16:creationId xmlns:a16="http://schemas.microsoft.com/office/drawing/2014/main" id="{7268F453-5DD7-4B1B-D9E2-E8A983EBC9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2443" y="1442171"/>
            <a:ext cx="4248143" cy="986701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400" spc="-8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 sz="1800" spc="-40" baseline="0">
                <a:solidFill>
                  <a:schemeClr val="bg1"/>
                </a:solidFill>
              </a:defRPr>
            </a:lvl2pPr>
            <a:lvl3pPr>
              <a:lnSpc>
                <a:spcPct val="90000"/>
              </a:lnSpc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Presentation subtitle goes here over two lines if required. 24pt. </a:t>
            </a:r>
          </a:p>
        </p:txBody>
      </p:sp>
      <p:sp>
        <p:nvSpPr>
          <p:cNvPr id="3" name="object 20"/>
          <p:cNvSpPr/>
          <p:nvPr userDrawn="1"/>
        </p:nvSpPr>
        <p:spPr>
          <a:xfrm>
            <a:off x="6096000" y="723849"/>
            <a:ext cx="0" cy="5943472"/>
          </a:xfrm>
          <a:custGeom>
            <a:avLst/>
            <a:gdLst/>
            <a:ahLst/>
            <a:cxnLst/>
            <a:rect l="l" t="t" r="r" b="b"/>
            <a:pathLst>
              <a:path h="9801225">
                <a:moveTo>
                  <a:pt x="0" y="0"/>
                </a:moveTo>
                <a:lnTo>
                  <a:pt x="0" y="9800748"/>
                </a:lnTo>
              </a:path>
            </a:pathLst>
          </a:custGeom>
          <a:ln w="10470">
            <a:solidFill>
              <a:srgbClr val="D5EAE6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grpSp>
        <p:nvGrpSpPr>
          <p:cNvPr id="5" name="object 14">
            <a:extLst>
              <a:ext uri="{FF2B5EF4-FFF2-40B4-BE49-F238E27FC236}">
                <a16:creationId xmlns:a16="http://schemas.microsoft.com/office/drawing/2014/main" id="{360B8ECF-9133-C99E-C5A9-E2E52B1C4435}"/>
              </a:ext>
            </a:extLst>
          </p:cNvPr>
          <p:cNvGrpSpPr/>
          <p:nvPr userDrawn="1"/>
        </p:nvGrpSpPr>
        <p:grpSpPr>
          <a:xfrm>
            <a:off x="6438981" y="1217676"/>
            <a:ext cx="224493" cy="224493"/>
            <a:chOff x="10679834" y="2116859"/>
            <a:chExt cx="370205" cy="370205"/>
          </a:xfrm>
        </p:grpSpPr>
        <p:sp>
          <p:nvSpPr>
            <p:cNvPr id="6" name="object 15">
              <a:extLst>
                <a:ext uri="{FF2B5EF4-FFF2-40B4-BE49-F238E27FC236}">
                  <a16:creationId xmlns:a16="http://schemas.microsoft.com/office/drawing/2014/main" id="{62AEEE1B-D552-0C83-11B2-961F25033E89}"/>
                </a:ext>
              </a:extLst>
            </p:cNvPr>
            <p:cNvSpPr/>
            <p:nvPr/>
          </p:nvSpPr>
          <p:spPr>
            <a:xfrm>
              <a:off x="10686949" y="2116862"/>
              <a:ext cx="0" cy="370205"/>
            </a:xfrm>
            <a:custGeom>
              <a:avLst/>
              <a:gdLst/>
              <a:ahLst/>
              <a:cxnLst/>
              <a:rect l="l" t="t" r="r" b="b"/>
              <a:pathLst>
                <a:path h="370205">
                  <a:moveTo>
                    <a:pt x="0" y="0"/>
                  </a:moveTo>
                  <a:lnTo>
                    <a:pt x="0" y="369842"/>
                  </a:lnTo>
                </a:path>
              </a:pathLst>
            </a:custGeom>
            <a:ln w="142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16">
              <a:extLst>
                <a:ext uri="{FF2B5EF4-FFF2-40B4-BE49-F238E27FC236}">
                  <a16:creationId xmlns:a16="http://schemas.microsoft.com/office/drawing/2014/main" id="{06EB6859-C8FF-37AA-B2E2-A7F59C880C2A}"/>
                </a:ext>
              </a:extLst>
            </p:cNvPr>
            <p:cNvSpPr/>
            <p:nvPr/>
          </p:nvSpPr>
          <p:spPr>
            <a:xfrm>
              <a:off x="10679838" y="2123974"/>
              <a:ext cx="370205" cy="0"/>
            </a:xfrm>
            <a:custGeom>
              <a:avLst/>
              <a:gdLst/>
              <a:ahLst/>
              <a:cxnLst/>
              <a:rect l="l" t="t" r="r" b="b"/>
              <a:pathLst>
                <a:path w="370204">
                  <a:moveTo>
                    <a:pt x="0" y="0"/>
                  </a:moveTo>
                  <a:lnTo>
                    <a:pt x="369842" y="0"/>
                  </a:lnTo>
                </a:path>
              </a:pathLst>
            </a:custGeom>
            <a:ln w="142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8" name="object 17">
            <a:extLst>
              <a:ext uri="{FF2B5EF4-FFF2-40B4-BE49-F238E27FC236}">
                <a16:creationId xmlns:a16="http://schemas.microsoft.com/office/drawing/2014/main" id="{AC44FE70-ED21-09C6-2FFA-81933275004B}"/>
              </a:ext>
            </a:extLst>
          </p:cNvPr>
          <p:cNvGrpSpPr/>
          <p:nvPr userDrawn="1"/>
        </p:nvGrpSpPr>
        <p:grpSpPr>
          <a:xfrm>
            <a:off x="11198076" y="2448338"/>
            <a:ext cx="224493" cy="224493"/>
            <a:chOff x="18621210" y="4239587"/>
            <a:chExt cx="370205" cy="370205"/>
          </a:xfrm>
        </p:grpSpPr>
        <p:sp>
          <p:nvSpPr>
            <p:cNvPr id="9" name="object 18">
              <a:extLst>
                <a:ext uri="{FF2B5EF4-FFF2-40B4-BE49-F238E27FC236}">
                  <a16:creationId xmlns:a16="http://schemas.microsoft.com/office/drawing/2014/main" id="{46C5D13F-6067-FA6D-7FCF-A0847D668019}"/>
                </a:ext>
              </a:extLst>
            </p:cNvPr>
            <p:cNvSpPr/>
            <p:nvPr/>
          </p:nvSpPr>
          <p:spPr>
            <a:xfrm>
              <a:off x="18983942" y="4239587"/>
              <a:ext cx="0" cy="370205"/>
            </a:xfrm>
            <a:custGeom>
              <a:avLst/>
              <a:gdLst/>
              <a:ahLst/>
              <a:cxnLst/>
              <a:rect l="l" t="t" r="r" b="b"/>
              <a:pathLst>
                <a:path h="370204">
                  <a:moveTo>
                    <a:pt x="0" y="369842"/>
                  </a:moveTo>
                  <a:lnTo>
                    <a:pt x="0" y="0"/>
                  </a:lnTo>
                </a:path>
              </a:pathLst>
            </a:custGeom>
            <a:ln w="142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19">
              <a:extLst>
                <a:ext uri="{FF2B5EF4-FFF2-40B4-BE49-F238E27FC236}">
                  <a16:creationId xmlns:a16="http://schemas.microsoft.com/office/drawing/2014/main" id="{B08DF403-153B-2B6B-4C00-20CAD3DEB398}"/>
                </a:ext>
              </a:extLst>
            </p:cNvPr>
            <p:cNvSpPr/>
            <p:nvPr/>
          </p:nvSpPr>
          <p:spPr>
            <a:xfrm>
              <a:off x="18621210" y="4602315"/>
              <a:ext cx="370205" cy="0"/>
            </a:xfrm>
            <a:custGeom>
              <a:avLst/>
              <a:gdLst/>
              <a:ahLst/>
              <a:cxnLst/>
              <a:rect l="l" t="t" r="r" b="b"/>
              <a:pathLst>
                <a:path w="370205">
                  <a:moveTo>
                    <a:pt x="369842" y="0"/>
                  </a:moveTo>
                  <a:lnTo>
                    <a:pt x="0" y="0"/>
                  </a:lnTo>
                </a:path>
              </a:pathLst>
            </a:custGeom>
            <a:ln w="142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4FCD29CF-E38D-9175-CAFB-570250EA90F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22196" y="6226475"/>
            <a:ext cx="5326508" cy="334662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200"/>
              </a:spcAft>
              <a:defRPr sz="1000" b="1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2pPr>
            <a:lvl3pPr marL="87313" indent="-87313"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 sz="1000" b="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</a:p>
          <a:p>
            <a:pPr lvl="1"/>
            <a:r>
              <a:rPr lang="en-US" dirty="0"/>
              <a:t>Footnote</a:t>
            </a:r>
          </a:p>
          <a:p>
            <a:pPr lvl="2"/>
            <a:r>
              <a:rPr lang="en-US" dirty="0"/>
              <a:t>Numbered</a:t>
            </a:r>
          </a:p>
        </p:txBody>
      </p:sp>
    </p:spTree>
    <p:extLst>
      <p:ext uri="{BB962C8B-B14F-4D97-AF65-F5344CB8AC3E}">
        <p14:creationId xmlns:p14="http://schemas.microsoft.com/office/powerpoint/2010/main" val="22249478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4" userDrawn="1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text + Key Poi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D6047-A25C-7D70-1F8B-67AEFAF6A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60" y="2095500"/>
            <a:ext cx="4945216" cy="366395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 b="1"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 b="1">
                <a:latin typeface="+mn-lt"/>
              </a:defRPr>
            </a:lvl5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9" y="1168155"/>
            <a:ext cx="7775729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9A0ACD1-FC2E-123C-455F-A17C80C8C79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65130" y="2095500"/>
            <a:ext cx="5584111" cy="3663950"/>
          </a:xfrm>
        </p:spPr>
        <p:txBody>
          <a:bodyPr/>
          <a:lstStyle>
            <a:lvl1pPr marL="263525" indent="0">
              <a:defRPr>
                <a:latin typeface="+mn-lt"/>
              </a:defRPr>
            </a:lvl1pPr>
            <a:lvl2pPr marL="442913" indent="-179388">
              <a:defRPr>
                <a:latin typeface="+mn-lt"/>
              </a:defRPr>
            </a:lvl2pPr>
            <a:lvl3pPr marL="263525" indent="0">
              <a:defRPr>
                <a:latin typeface="+mn-lt"/>
              </a:defRPr>
            </a:lvl3pPr>
            <a:lvl4pPr marL="263525" indent="-263525">
              <a:buSzPct val="100000"/>
              <a:buFont typeface="UKCEH Suisse" panose="020B0504000000000000" pitchFamily="34" charset="-78"/>
              <a:buChar char="•"/>
              <a:defRPr>
                <a:latin typeface="+mn-lt"/>
              </a:defRPr>
            </a:lvl4pPr>
            <a:lvl5pPr marL="263525" indent="0">
              <a:defRPr b="1">
                <a:latin typeface="+mn-lt"/>
              </a:defRPr>
            </a:lvl5pPr>
            <a:lvl6pPr marL="263525" indent="0">
              <a:defRPr>
                <a:latin typeface="+mn-lt"/>
              </a:defRPr>
            </a:lvl6pPr>
            <a:lvl7pPr marL="263525" indent="0">
              <a:defRPr>
                <a:latin typeface="+mn-lt"/>
              </a:defRPr>
            </a:lvl7pPr>
            <a:lvl8pPr marL="263525" indent="0">
              <a:defRPr>
                <a:latin typeface="+mn-lt"/>
              </a:defRPr>
            </a:lvl8pPr>
            <a:lvl9pPr marL="263525" indent="0">
              <a:defRPr>
                <a:latin typeface="+mn-lt"/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DDE2EF88-6D36-A95E-A594-B3209FF843F1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22195" y="6089950"/>
            <a:ext cx="11203067" cy="471187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200"/>
              </a:spcAft>
              <a:defRPr sz="1000" b="1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2pPr>
            <a:lvl3pPr marL="87313" indent="-87313"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 sz="1000" b="0"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</a:p>
          <a:p>
            <a:pPr lvl="1"/>
            <a:r>
              <a:rPr lang="en-US" dirty="0"/>
              <a:t>Footnote</a:t>
            </a:r>
          </a:p>
          <a:p>
            <a:pPr lvl="2"/>
            <a:r>
              <a:rPr lang="en-US" dirty="0"/>
              <a:t>Numbered</a:t>
            </a:r>
          </a:p>
        </p:txBody>
      </p:sp>
    </p:spTree>
    <p:extLst>
      <p:ext uri="{BB962C8B-B14F-4D97-AF65-F5344CB8AC3E}">
        <p14:creationId xmlns:p14="http://schemas.microsoft.com/office/powerpoint/2010/main" val="35364584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Intro text + Key Point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D6047-A25C-7D70-1F8B-67AEFAF6A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60" y="2095500"/>
            <a:ext cx="4945216" cy="36639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 b="1"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1">
                <a:solidFill>
                  <a:schemeClr val="bg1"/>
                </a:solidFill>
                <a:latin typeface="+mn-lt"/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9" y="1153525"/>
            <a:ext cx="7775729" cy="465103"/>
          </a:xfrm>
        </p:spPr>
        <p:txBody>
          <a:bodyPr/>
          <a:lstStyle>
            <a:lvl1pPr>
              <a:defRPr sz="4000" spc="-110" baseline="0">
                <a:solidFill>
                  <a:schemeClr val="bg1"/>
                </a:solidFill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9A0ACD1-FC2E-123C-455F-A17C80C8C79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65130" y="2095500"/>
            <a:ext cx="5584111" cy="3663950"/>
          </a:xfrm>
        </p:spPr>
        <p:txBody>
          <a:bodyPr/>
          <a:lstStyle>
            <a:lvl1pPr marL="263525" indent="0">
              <a:defRPr>
                <a:solidFill>
                  <a:schemeClr val="bg1"/>
                </a:solidFill>
                <a:latin typeface="+mn-lt"/>
              </a:defRPr>
            </a:lvl1pPr>
            <a:lvl2pPr marL="442913" indent="-179388">
              <a:defRPr>
                <a:solidFill>
                  <a:schemeClr val="bg1"/>
                </a:solidFill>
                <a:latin typeface="+mn-lt"/>
              </a:defRPr>
            </a:lvl2pPr>
            <a:lvl3pPr marL="263525" indent="0">
              <a:defRPr>
                <a:solidFill>
                  <a:schemeClr val="bg1"/>
                </a:solidFill>
                <a:latin typeface="+mn-lt"/>
              </a:defRPr>
            </a:lvl3pPr>
            <a:lvl4pPr marL="263525" indent="-263525">
              <a:buSzPct val="100000"/>
              <a:buFont typeface="UKCEH Suisse" panose="020B0504000000000000" pitchFamily="34" charset="-78"/>
              <a:buChar char="•"/>
              <a:defRPr>
                <a:solidFill>
                  <a:schemeClr val="bg1"/>
                </a:solidFill>
                <a:latin typeface="+mn-lt"/>
              </a:defRPr>
            </a:lvl4pPr>
            <a:lvl5pPr marL="263525" indent="0">
              <a:defRPr b="1">
                <a:solidFill>
                  <a:schemeClr val="bg1"/>
                </a:solidFill>
                <a:latin typeface="+mn-lt"/>
              </a:defRPr>
            </a:lvl5pPr>
            <a:lvl6pPr marL="263525" indent="0">
              <a:defRPr>
                <a:solidFill>
                  <a:schemeClr val="bg1"/>
                </a:solidFill>
                <a:latin typeface="+mn-lt"/>
              </a:defRPr>
            </a:lvl6pPr>
            <a:lvl7pPr marL="263525" indent="0">
              <a:defRPr>
                <a:solidFill>
                  <a:schemeClr val="bg1"/>
                </a:solidFill>
                <a:latin typeface="+mn-lt"/>
              </a:defRPr>
            </a:lvl7pPr>
            <a:lvl8pPr marL="263525" indent="0">
              <a:defRPr>
                <a:solidFill>
                  <a:schemeClr val="bg1"/>
                </a:solidFill>
                <a:latin typeface="+mn-lt"/>
              </a:defRPr>
            </a:lvl8pPr>
            <a:lvl9pPr marL="263525" indent="0">
              <a:defRPr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B1C7523-076C-D32E-9710-7899A9F296B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[ presentation title ]</a:t>
            </a:r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A3F6AD7-838C-AE45-CA60-4023A2202E1E}"/>
              </a:ext>
            </a:extLst>
          </p:cNvPr>
          <p:cNvGrpSpPr/>
          <p:nvPr userDrawn="1"/>
        </p:nvGrpSpPr>
        <p:grpSpPr>
          <a:xfrm>
            <a:off x="143595" y="135785"/>
            <a:ext cx="1089185" cy="288028"/>
            <a:chOff x="143595" y="135785"/>
            <a:chExt cx="1089185" cy="288028"/>
          </a:xfrm>
          <a:solidFill>
            <a:schemeClr val="bg1"/>
          </a:solidFill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00F0D318-D444-A580-8C5A-9D65D1C36559}"/>
                </a:ext>
              </a:extLst>
            </p:cNvPr>
            <p:cNvSpPr/>
            <p:nvPr userDrawn="1"/>
          </p:nvSpPr>
          <p:spPr>
            <a:xfrm>
              <a:off x="478824" y="191457"/>
              <a:ext cx="753956" cy="175204"/>
            </a:xfrm>
            <a:custGeom>
              <a:avLst/>
              <a:gdLst/>
              <a:ahLst/>
              <a:cxnLst/>
              <a:rect l="l" t="t" r="r" b="b"/>
              <a:pathLst>
                <a:path w="1243330" h="288925">
                  <a:moveTo>
                    <a:pt x="39223" y="4994"/>
                  </a:moveTo>
                  <a:lnTo>
                    <a:pt x="0" y="4994"/>
                  </a:lnTo>
                  <a:lnTo>
                    <a:pt x="0" y="170361"/>
                  </a:lnTo>
                  <a:lnTo>
                    <a:pt x="6495" y="225537"/>
                  </a:lnTo>
                  <a:lnTo>
                    <a:pt x="26582" y="262179"/>
                  </a:lnTo>
                  <a:lnTo>
                    <a:pt x="61163" y="282523"/>
                  </a:lnTo>
                  <a:lnTo>
                    <a:pt x="111137" y="288807"/>
                  </a:lnTo>
                  <a:lnTo>
                    <a:pt x="162919" y="281285"/>
                  </a:lnTo>
                  <a:lnTo>
                    <a:pt x="197719" y="258621"/>
                  </a:lnTo>
                  <a:lnTo>
                    <a:pt x="199605" y="254966"/>
                  </a:lnTo>
                  <a:lnTo>
                    <a:pt x="111137" y="254966"/>
                  </a:lnTo>
                  <a:lnTo>
                    <a:pt x="77840" y="250140"/>
                  </a:lnTo>
                  <a:lnTo>
                    <a:pt x="55571" y="235401"/>
                  </a:lnTo>
                  <a:lnTo>
                    <a:pt x="43106" y="210350"/>
                  </a:lnTo>
                  <a:lnTo>
                    <a:pt x="39223" y="174591"/>
                  </a:lnTo>
                  <a:lnTo>
                    <a:pt x="39223" y="4994"/>
                  </a:lnTo>
                  <a:close/>
                </a:path>
                <a:path w="1243330" h="288925">
                  <a:moveTo>
                    <a:pt x="223438" y="4994"/>
                  </a:moveTo>
                  <a:lnTo>
                    <a:pt x="184214" y="4994"/>
                  </a:lnTo>
                  <a:lnTo>
                    <a:pt x="184214" y="170361"/>
                  </a:lnTo>
                  <a:lnTo>
                    <a:pt x="180314" y="206781"/>
                  </a:lnTo>
                  <a:lnTo>
                    <a:pt x="167725" y="233286"/>
                  </a:lnTo>
                  <a:lnTo>
                    <a:pt x="145111" y="249479"/>
                  </a:lnTo>
                  <a:lnTo>
                    <a:pt x="111137" y="254966"/>
                  </a:lnTo>
                  <a:lnTo>
                    <a:pt x="199605" y="254966"/>
                  </a:lnTo>
                  <a:lnTo>
                    <a:pt x="217302" y="220669"/>
                  </a:lnTo>
                  <a:lnTo>
                    <a:pt x="223438" y="167282"/>
                  </a:lnTo>
                  <a:lnTo>
                    <a:pt x="223438" y="4994"/>
                  </a:lnTo>
                  <a:close/>
                </a:path>
                <a:path w="1243330" h="288925">
                  <a:moveTo>
                    <a:pt x="313037" y="4994"/>
                  </a:moveTo>
                  <a:lnTo>
                    <a:pt x="273813" y="4994"/>
                  </a:lnTo>
                  <a:lnTo>
                    <a:pt x="273813" y="283802"/>
                  </a:lnTo>
                  <a:lnTo>
                    <a:pt x="313037" y="283802"/>
                  </a:lnTo>
                  <a:lnTo>
                    <a:pt x="313037" y="196130"/>
                  </a:lnTo>
                  <a:lnTo>
                    <a:pt x="356879" y="147670"/>
                  </a:lnTo>
                  <a:lnTo>
                    <a:pt x="403714" y="147670"/>
                  </a:lnTo>
                  <a:lnTo>
                    <a:pt x="402092" y="145367"/>
                  </a:lnTo>
                  <a:lnTo>
                    <a:pt x="313037" y="145367"/>
                  </a:lnTo>
                  <a:lnTo>
                    <a:pt x="313037" y="4994"/>
                  </a:lnTo>
                  <a:close/>
                </a:path>
                <a:path w="1243330" h="288925">
                  <a:moveTo>
                    <a:pt x="403714" y="147670"/>
                  </a:moveTo>
                  <a:lnTo>
                    <a:pt x="356879" y="147670"/>
                  </a:lnTo>
                  <a:lnTo>
                    <a:pt x="452635" y="283802"/>
                  </a:lnTo>
                  <a:lnTo>
                    <a:pt x="499555" y="283802"/>
                  </a:lnTo>
                  <a:lnTo>
                    <a:pt x="403714" y="147670"/>
                  </a:lnTo>
                  <a:close/>
                </a:path>
                <a:path w="1243330" h="288925">
                  <a:moveTo>
                    <a:pt x="487639" y="4994"/>
                  </a:moveTo>
                  <a:lnTo>
                    <a:pt x="438792" y="4994"/>
                  </a:lnTo>
                  <a:lnTo>
                    <a:pt x="313037" y="145367"/>
                  </a:lnTo>
                  <a:lnTo>
                    <a:pt x="402092" y="145367"/>
                  </a:lnTo>
                  <a:lnTo>
                    <a:pt x="383412" y="118834"/>
                  </a:lnTo>
                  <a:lnTo>
                    <a:pt x="487639" y="4994"/>
                  </a:lnTo>
                  <a:close/>
                </a:path>
                <a:path w="1243330" h="288925">
                  <a:moveTo>
                    <a:pt x="630692" y="0"/>
                  </a:moveTo>
                  <a:lnTo>
                    <a:pt x="587086" y="6688"/>
                  </a:lnTo>
                  <a:lnTo>
                    <a:pt x="551180" y="25818"/>
                  </a:lnTo>
                  <a:lnTo>
                    <a:pt x="524117" y="55986"/>
                  </a:lnTo>
                  <a:lnTo>
                    <a:pt x="507040" y="95790"/>
                  </a:lnTo>
                  <a:lnTo>
                    <a:pt x="501094" y="143828"/>
                  </a:lnTo>
                  <a:lnTo>
                    <a:pt x="506546" y="191167"/>
                  </a:lnTo>
                  <a:lnTo>
                    <a:pt x="506572" y="191394"/>
                  </a:lnTo>
                  <a:lnTo>
                    <a:pt x="522590" y="231410"/>
                  </a:lnTo>
                  <a:lnTo>
                    <a:pt x="548520" y="262141"/>
                  </a:lnTo>
                  <a:lnTo>
                    <a:pt x="583737" y="281852"/>
                  </a:lnTo>
                  <a:lnTo>
                    <a:pt x="627614" y="288807"/>
                  </a:lnTo>
                  <a:lnTo>
                    <a:pt x="670222" y="282799"/>
                  </a:lnTo>
                  <a:lnTo>
                    <a:pt x="706016" y="264965"/>
                  </a:lnTo>
                  <a:lnTo>
                    <a:pt x="714428" y="255740"/>
                  </a:lnTo>
                  <a:lnTo>
                    <a:pt x="629917" y="255740"/>
                  </a:lnTo>
                  <a:lnTo>
                    <a:pt x="594136" y="248205"/>
                  </a:lnTo>
                  <a:lnTo>
                    <a:pt x="566032" y="226320"/>
                  </a:lnTo>
                  <a:lnTo>
                    <a:pt x="547781" y="191394"/>
                  </a:lnTo>
                  <a:lnTo>
                    <a:pt x="547662" y="191167"/>
                  </a:lnTo>
                  <a:lnTo>
                    <a:pt x="541083" y="143828"/>
                  </a:lnTo>
                  <a:lnTo>
                    <a:pt x="547861" y="96019"/>
                  </a:lnTo>
                  <a:lnTo>
                    <a:pt x="566465" y="61334"/>
                  </a:lnTo>
                  <a:lnTo>
                    <a:pt x="594299" y="40206"/>
                  </a:lnTo>
                  <a:lnTo>
                    <a:pt x="628766" y="33067"/>
                  </a:lnTo>
                  <a:lnTo>
                    <a:pt x="713229" y="33067"/>
                  </a:lnTo>
                  <a:lnTo>
                    <a:pt x="705776" y="24564"/>
                  </a:lnTo>
                  <a:lnTo>
                    <a:pt x="671443" y="6279"/>
                  </a:lnTo>
                  <a:lnTo>
                    <a:pt x="630692" y="0"/>
                  </a:lnTo>
                  <a:close/>
                </a:path>
                <a:path w="1243330" h="288925">
                  <a:moveTo>
                    <a:pt x="748364" y="194978"/>
                  </a:moveTo>
                  <a:lnTo>
                    <a:pt x="710292" y="194978"/>
                  </a:lnTo>
                  <a:lnTo>
                    <a:pt x="700279" y="219557"/>
                  </a:lnTo>
                  <a:lnTo>
                    <a:pt x="683522" y="238768"/>
                  </a:lnTo>
                  <a:lnTo>
                    <a:pt x="660056" y="251275"/>
                  </a:lnTo>
                  <a:lnTo>
                    <a:pt x="629917" y="255740"/>
                  </a:lnTo>
                  <a:lnTo>
                    <a:pt x="714428" y="255740"/>
                  </a:lnTo>
                  <a:lnTo>
                    <a:pt x="732797" y="235595"/>
                  </a:lnTo>
                  <a:lnTo>
                    <a:pt x="748364" y="194978"/>
                  </a:lnTo>
                  <a:close/>
                </a:path>
                <a:path w="1243330" h="288925">
                  <a:moveTo>
                    <a:pt x="713229" y="33067"/>
                  </a:moveTo>
                  <a:lnTo>
                    <a:pt x="628766" y="33067"/>
                  </a:lnTo>
                  <a:lnTo>
                    <a:pt x="658788" y="37640"/>
                  </a:lnTo>
                  <a:lnTo>
                    <a:pt x="682318" y="50325"/>
                  </a:lnTo>
                  <a:lnTo>
                    <a:pt x="699069" y="69572"/>
                  </a:lnTo>
                  <a:lnTo>
                    <a:pt x="708753" y="93829"/>
                  </a:lnTo>
                  <a:lnTo>
                    <a:pt x="746825" y="93829"/>
                  </a:lnTo>
                  <a:lnTo>
                    <a:pt x="731601" y="54024"/>
                  </a:lnTo>
                  <a:lnTo>
                    <a:pt x="713229" y="33067"/>
                  </a:lnTo>
                  <a:close/>
                </a:path>
                <a:path w="1243330" h="288925">
                  <a:moveTo>
                    <a:pt x="975268" y="4994"/>
                  </a:moveTo>
                  <a:lnTo>
                    <a:pt x="786059" y="4994"/>
                  </a:lnTo>
                  <a:lnTo>
                    <a:pt x="786059" y="283802"/>
                  </a:lnTo>
                  <a:lnTo>
                    <a:pt x="975268" y="283802"/>
                  </a:lnTo>
                  <a:lnTo>
                    <a:pt x="975268" y="249971"/>
                  </a:lnTo>
                  <a:lnTo>
                    <a:pt x="825283" y="249971"/>
                  </a:lnTo>
                  <a:lnTo>
                    <a:pt x="825283" y="157283"/>
                  </a:lnTo>
                  <a:lnTo>
                    <a:pt x="966420" y="157283"/>
                  </a:lnTo>
                  <a:lnTo>
                    <a:pt x="966420" y="123441"/>
                  </a:lnTo>
                  <a:lnTo>
                    <a:pt x="825283" y="123441"/>
                  </a:lnTo>
                  <a:lnTo>
                    <a:pt x="825283" y="38836"/>
                  </a:lnTo>
                  <a:lnTo>
                    <a:pt x="975268" y="38836"/>
                  </a:lnTo>
                  <a:lnTo>
                    <a:pt x="975268" y="4994"/>
                  </a:lnTo>
                  <a:close/>
                </a:path>
                <a:path w="1243330" h="288925">
                  <a:moveTo>
                    <a:pt x="1057171" y="4994"/>
                  </a:moveTo>
                  <a:lnTo>
                    <a:pt x="1017948" y="4994"/>
                  </a:lnTo>
                  <a:lnTo>
                    <a:pt x="1017948" y="283802"/>
                  </a:lnTo>
                  <a:lnTo>
                    <a:pt x="1057171" y="283802"/>
                  </a:lnTo>
                  <a:lnTo>
                    <a:pt x="1057171" y="157283"/>
                  </a:lnTo>
                  <a:lnTo>
                    <a:pt x="1242925" y="157283"/>
                  </a:lnTo>
                  <a:lnTo>
                    <a:pt x="1242925" y="123441"/>
                  </a:lnTo>
                  <a:lnTo>
                    <a:pt x="1057171" y="123441"/>
                  </a:lnTo>
                  <a:lnTo>
                    <a:pt x="1057171" y="4994"/>
                  </a:lnTo>
                  <a:close/>
                </a:path>
                <a:path w="1243330" h="288925">
                  <a:moveTo>
                    <a:pt x="1242925" y="157283"/>
                  </a:moveTo>
                  <a:lnTo>
                    <a:pt x="1203701" y="157283"/>
                  </a:lnTo>
                  <a:lnTo>
                    <a:pt x="1203701" y="283802"/>
                  </a:lnTo>
                  <a:lnTo>
                    <a:pt x="1242925" y="283802"/>
                  </a:lnTo>
                  <a:lnTo>
                    <a:pt x="1242925" y="157283"/>
                  </a:lnTo>
                  <a:close/>
                </a:path>
                <a:path w="1243330" h="288925">
                  <a:moveTo>
                    <a:pt x="1242925" y="4994"/>
                  </a:moveTo>
                  <a:lnTo>
                    <a:pt x="1203701" y="4994"/>
                  </a:lnTo>
                  <a:lnTo>
                    <a:pt x="1203701" y="123441"/>
                  </a:lnTo>
                  <a:lnTo>
                    <a:pt x="1242925" y="123441"/>
                  </a:lnTo>
                  <a:lnTo>
                    <a:pt x="1242925" y="499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8C35BABA-596E-10CB-570B-CE9634D9EDC7}"/>
                </a:ext>
              </a:extLst>
            </p:cNvPr>
            <p:cNvSpPr/>
            <p:nvPr userDrawn="1"/>
          </p:nvSpPr>
          <p:spPr>
            <a:xfrm>
              <a:off x="143595" y="135785"/>
              <a:ext cx="288028" cy="288028"/>
            </a:xfrm>
            <a:custGeom>
              <a:avLst/>
              <a:gdLst/>
              <a:ahLst/>
              <a:cxnLst/>
              <a:rect l="l" t="t" r="r" b="b"/>
              <a:pathLst>
                <a:path w="474980" h="474980">
                  <a:moveTo>
                    <a:pt x="62826" y="237299"/>
                  </a:moveTo>
                  <a:lnTo>
                    <a:pt x="60350" y="225069"/>
                  </a:lnTo>
                  <a:lnTo>
                    <a:pt x="53619" y="215087"/>
                  </a:lnTo>
                  <a:lnTo>
                    <a:pt x="43637" y="208356"/>
                  </a:lnTo>
                  <a:lnTo>
                    <a:pt x="31407" y="205879"/>
                  </a:lnTo>
                  <a:lnTo>
                    <a:pt x="19177" y="208356"/>
                  </a:lnTo>
                  <a:lnTo>
                    <a:pt x="9194" y="215087"/>
                  </a:lnTo>
                  <a:lnTo>
                    <a:pt x="2463" y="225069"/>
                  </a:lnTo>
                  <a:lnTo>
                    <a:pt x="0" y="237299"/>
                  </a:lnTo>
                  <a:lnTo>
                    <a:pt x="2463" y="249516"/>
                  </a:lnTo>
                  <a:lnTo>
                    <a:pt x="9194" y="259499"/>
                  </a:lnTo>
                  <a:lnTo>
                    <a:pt x="19177" y="266230"/>
                  </a:lnTo>
                  <a:lnTo>
                    <a:pt x="31407" y="268693"/>
                  </a:lnTo>
                  <a:lnTo>
                    <a:pt x="43637" y="266230"/>
                  </a:lnTo>
                  <a:lnTo>
                    <a:pt x="53619" y="259499"/>
                  </a:lnTo>
                  <a:lnTo>
                    <a:pt x="60350" y="249516"/>
                  </a:lnTo>
                  <a:lnTo>
                    <a:pt x="62826" y="237299"/>
                  </a:lnTo>
                  <a:close/>
                </a:path>
                <a:path w="474980" h="474980">
                  <a:moveTo>
                    <a:pt x="90170" y="336346"/>
                  </a:moveTo>
                  <a:lnTo>
                    <a:pt x="86194" y="324523"/>
                  </a:lnTo>
                  <a:lnTo>
                    <a:pt x="77939" y="315175"/>
                  </a:lnTo>
                  <a:lnTo>
                    <a:pt x="67119" y="309892"/>
                  </a:lnTo>
                  <a:lnTo>
                    <a:pt x="55118" y="309054"/>
                  </a:lnTo>
                  <a:lnTo>
                    <a:pt x="43294" y="313029"/>
                  </a:lnTo>
                  <a:lnTo>
                    <a:pt x="33934" y="321284"/>
                  </a:lnTo>
                  <a:lnTo>
                    <a:pt x="28651" y="332105"/>
                  </a:lnTo>
                  <a:lnTo>
                    <a:pt x="27813" y="344106"/>
                  </a:lnTo>
                  <a:lnTo>
                    <a:pt x="31788" y="355930"/>
                  </a:lnTo>
                  <a:lnTo>
                    <a:pt x="40043" y="365290"/>
                  </a:lnTo>
                  <a:lnTo>
                    <a:pt x="50863" y="370560"/>
                  </a:lnTo>
                  <a:lnTo>
                    <a:pt x="62877" y="371398"/>
                  </a:lnTo>
                  <a:lnTo>
                    <a:pt x="74701" y="367423"/>
                  </a:lnTo>
                  <a:lnTo>
                    <a:pt x="84048" y="359181"/>
                  </a:lnTo>
                  <a:lnTo>
                    <a:pt x="89331" y="348361"/>
                  </a:lnTo>
                  <a:lnTo>
                    <a:pt x="90170" y="336346"/>
                  </a:lnTo>
                  <a:close/>
                </a:path>
                <a:path w="474980" h="474980">
                  <a:moveTo>
                    <a:pt x="90170" y="138239"/>
                  </a:moveTo>
                  <a:lnTo>
                    <a:pt x="89331" y="126225"/>
                  </a:lnTo>
                  <a:lnTo>
                    <a:pt x="84048" y="115404"/>
                  </a:lnTo>
                  <a:lnTo>
                    <a:pt x="74701" y="107149"/>
                  </a:lnTo>
                  <a:lnTo>
                    <a:pt x="62877" y="103174"/>
                  </a:lnTo>
                  <a:lnTo>
                    <a:pt x="50863" y="104013"/>
                  </a:lnTo>
                  <a:lnTo>
                    <a:pt x="40043" y="109296"/>
                  </a:lnTo>
                  <a:lnTo>
                    <a:pt x="31800" y="118656"/>
                  </a:lnTo>
                  <a:lnTo>
                    <a:pt x="27813" y="130479"/>
                  </a:lnTo>
                  <a:lnTo>
                    <a:pt x="28651" y="142481"/>
                  </a:lnTo>
                  <a:lnTo>
                    <a:pt x="33934" y="153301"/>
                  </a:lnTo>
                  <a:lnTo>
                    <a:pt x="43281" y="161556"/>
                  </a:lnTo>
                  <a:lnTo>
                    <a:pt x="55105" y="165519"/>
                  </a:lnTo>
                  <a:lnTo>
                    <a:pt x="67119" y="164693"/>
                  </a:lnTo>
                  <a:lnTo>
                    <a:pt x="77939" y="159410"/>
                  </a:lnTo>
                  <a:lnTo>
                    <a:pt x="86194" y="150050"/>
                  </a:lnTo>
                  <a:lnTo>
                    <a:pt x="90170" y="138239"/>
                  </a:lnTo>
                  <a:close/>
                </a:path>
                <a:path w="474980" h="474980">
                  <a:moveTo>
                    <a:pt x="141947" y="237286"/>
                  </a:moveTo>
                  <a:lnTo>
                    <a:pt x="140106" y="228117"/>
                  </a:lnTo>
                  <a:lnTo>
                    <a:pt x="135051" y="220637"/>
                  </a:lnTo>
                  <a:lnTo>
                    <a:pt x="127571" y="215582"/>
                  </a:lnTo>
                  <a:lnTo>
                    <a:pt x="118402" y="213741"/>
                  </a:lnTo>
                  <a:lnTo>
                    <a:pt x="109232" y="215582"/>
                  </a:lnTo>
                  <a:lnTo>
                    <a:pt x="101752" y="220637"/>
                  </a:lnTo>
                  <a:lnTo>
                    <a:pt x="96697" y="228117"/>
                  </a:lnTo>
                  <a:lnTo>
                    <a:pt x="94856" y="237286"/>
                  </a:lnTo>
                  <a:lnTo>
                    <a:pt x="96697" y="246456"/>
                  </a:lnTo>
                  <a:lnTo>
                    <a:pt x="101752" y="253949"/>
                  </a:lnTo>
                  <a:lnTo>
                    <a:pt x="109232" y="258991"/>
                  </a:lnTo>
                  <a:lnTo>
                    <a:pt x="118402" y="260845"/>
                  </a:lnTo>
                  <a:lnTo>
                    <a:pt x="127571" y="258991"/>
                  </a:lnTo>
                  <a:lnTo>
                    <a:pt x="135051" y="253949"/>
                  </a:lnTo>
                  <a:lnTo>
                    <a:pt x="140106" y="246456"/>
                  </a:lnTo>
                  <a:lnTo>
                    <a:pt x="141947" y="237286"/>
                  </a:lnTo>
                  <a:close/>
                </a:path>
                <a:path w="474980" h="474980">
                  <a:moveTo>
                    <a:pt x="165519" y="419468"/>
                  </a:moveTo>
                  <a:lnTo>
                    <a:pt x="164680" y="407454"/>
                  </a:lnTo>
                  <a:lnTo>
                    <a:pt x="159397" y="396633"/>
                  </a:lnTo>
                  <a:lnTo>
                    <a:pt x="150050" y="388378"/>
                  </a:lnTo>
                  <a:lnTo>
                    <a:pt x="138226" y="384403"/>
                  </a:lnTo>
                  <a:lnTo>
                    <a:pt x="126212" y="385241"/>
                  </a:lnTo>
                  <a:lnTo>
                    <a:pt x="115392" y="390525"/>
                  </a:lnTo>
                  <a:lnTo>
                    <a:pt x="107149" y="399884"/>
                  </a:lnTo>
                  <a:lnTo>
                    <a:pt x="103174" y="411708"/>
                  </a:lnTo>
                  <a:lnTo>
                    <a:pt x="104013" y="423710"/>
                  </a:lnTo>
                  <a:lnTo>
                    <a:pt x="109296" y="434530"/>
                  </a:lnTo>
                  <a:lnTo>
                    <a:pt x="118643" y="442785"/>
                  </a:lnTo>
                  <a:lnTo>
                    <a:pt x="130467" y="446760"/>
                  </a:lnTo>
                  <a:lnTo>
                    <a:pt x="142481" y="445922"/>
                  </a:lnTo>
                  <a:lnTo>
                    <a:pt x="153301" y="440639"/>
                  </a:lnTo>
                  <a:lnTo>
                    <a:pt x="161544" y="431292"/>
                  </a:lnTo>
                  <a:lnTo>
                    <a:pt x="165519" y="419468"/>
                  </a:lnTo>
                  <a:close/>
                </a:path>
                <a:path w="474980" h="474980">
                  <a:moveTo>
                    <a:pt x="165519" y="55118"/>
                  </a:moveTo>
                  <a:lnTo>
                    <a:pt x="161544" y="43294"/>
                  </a:lnTo>
                  <a:lnTo>
                    <a:pt x="153301" y="33947"/>
                  </a:lnTo>
                  <a:lnTo>
                    <a:pt x="142481" y="28663"/>
                  </a:lnTo>
                  <a:lnTo>
                    <a:pt x="130467" y="27825"/>
                  </a:lnTo>
                  <a:lnTo>
                    <a:pt x="118643" y="31800"/>
                  </a:lnTo>
                  <a:lnTo>
                    <a:pt x="109296" y="40043"/>
                  </a:lnTo>
                  <a:lnTo>
                    <a:pt x="104013" y="50876"/>
                  </a:lnTo>
                  <a:lnTo>
                    <a:pt x="103174" y="62890"/>
                  </a:lnTo>
                  <a:lnTo>
                    <a:pt x="107149" y="74714"/>
                  </a:lnTo>
                  <a:lnTo>
                    <a:pt x="115404" y="84061"/>
                  </a:lnTo>
                  <a:lnTo>
                    <a:pt x="126212" y="89331"/>
                  </a:lnTo>
                  <a:lnTo>
                    <a:pt x="138226" y="90170"/>
                  </a:lnTo>
                  <a:lnTo>
                    <a:pt x="150050" y="86194"/>
                  </a:lnTo>
                  <a:lnTo>
                    <a:pt x="159410" y="77952"/>
                  </a:lnTo>
                  <a:lnTo>
                    <a:pt x="164680" y="67132"/>
                  </a:lnTo>
                  <a:lnTo>
                    <a:pt x="165519" y="55118"/>
                  </a:lnTo>
                  <a:close/>
                </a:path>
                <a:path w="474980" h="474980">
                  <a:moveTo>
                    <a:pt x="176771" y="321348"/>
                  </a:moveTo>
                  <a:lnTo>
                    <a:pt x="175056" y="312483"/>
                  </a:lnTo>
                  <a:lnTo>
                    <a:pt x="169875" y="304698"/>
                  </a:lnTo>
                  <a:lnTo>
                    <a:pt x="162077" y="299529"/>
                  </a:lnTo>
                  <a:lnTo>
                    <a:pt x="153225" y="297802"/>
                  </a:lnTo>
                  <a:lnTo>
                    <a:pt x="144360" y="299529"/>
                  </a:lnTo>
                  <a:lnTo>
                    <a:pt x="136563" y="304698"/>
                  </a:lnTo>
                  <a:lnTo>
                    <a:pt x="131394" y="312483"/>
                  </a:lnTo>
                  <a:lnTo>
                    <a:pt x="129667" y="321348"/>
                  </a:lnTo>
                  <a:lnTo>
                    <a:pt x="131394" y="330212"/>
                  </a:lnTo>
                  <a:lnTo>
                    <a:pt x="136563" y="338010"/>
                  </a:lnTo>
                  <a:lnTo>
                    <a:pt x="144360" y="343179"/>
                  </a:lnTo>
                  <a:lnTo>
                    <a:pt x="153225" y="344906"/>
                  </a:lnTo>
                  <a:lnTo>
                    <a:pt x="162077" y="343179"/>
                  </a:lnTo>
                  <a:lnTo>
                    <a:pt x="169875" y="338010"/>
                  </a:lnTo>
                  <a:lnTo>
                    <a:pt x="175056" y="330212"/>
                  </a:lnTo>
                  <a:lnTo>
                    <a:pt x="176771" y="321348"/>
                  </a:lnTo>
                  <a:close/>
                </a:path>
                <a:path w="474980" h="474980">
                  <a:moveTo>
                    <a:pt x="176784" y="153225"/>
                  </a:moveTo>
                  <a:lnTo>
                    <a:pt x="175056" y="144360"/>
                  </a:lnTo>
                  <a:lnTo>
                    <a:pt x="169875" y="136575"/>
                  </a:lnTo>
                  <a:lnTo>
                    <a:pt x="162090" y="131394"/>
                  </a:lnTo>
                  <a:lnTo>
                    <a:pt x="153225" y="129679"/>
                  </a:lnTo>
                  <a:lnTo>
                    <a:pt x="144360" y="131394"/>
                  </a:lnTo>
                  <a:lnTo>
                    <a:pt x="136575" y="136575"/>
                  </a:lnTo>
                  <a:lnTo>
                    <a:pt x="131394" y="144360"/>
                  </a:lnTo>
                  <a:lnTo>
                    <a:pt x="129667" y="153225"/>
                  </a:lnTo>
                  <a:lnTo>
                    <a:pt x="131394" y="162090"/>
                  </a:lnTo>
                  <a:lnTo>
                    <a:pt x="136575" y="169875"/>
                  </a:lnTo>
                  <a:lnTo>
                    <a:pt x="144360" y="175056"/>
                  </a:lnTo>
                  <a:lnTo>
                    <a:pt x="153225" y="176784"/>
                  </a:lnTo>
                  <a:lnTo>
                    <a:pt x="162090" y="175056"/>
                  </a:lnTo>
                  <a:lnTo>
                    <a:pt x="169875" y="169875"/>
                  </a:lnTo>
                  <a:lnTo>
                    <a:pt x="175056" y="162090"/>
                  </a:lnTo>
                  <a:lnTo>
                    <a:pt x="176784" y="153225"/>
                  </a:lnTo>
                  <a:close/>
                </a:path>
                <a:path w="474980" h="474980">
                  <a:moveTo>
                    <a:pt x="209016" y="261874"/>
                  </a:moveTo>
                  <a:lnTo>
                    <a:pt x="201853" y="249478"/>
                  </a:lnTo>
                  <a:lnTo>
                    <a:pt x="193941" y="247357"/>
                  </a:lnTo>
                  <a:lnTo>
                    <a:pt x="187744" y="250939"/>
                  </a:lnTo>
                  <a:lnTo>
                    <a:pt x="181546" y="254520"/>
                  </a:lnTo>
                  <a:lnTo>
                    <a:pt x="179412" y="262432"/>
                  </a:lnTo>
                  <a:lnTo>
                    <a:pt x="186575" y="274828"/>
                  </a:lnTo>
                  <a:lnTo>
                    <a:pt x="194500" y="276961"/>
                  </a:lnTo>
                  <a:lnTo>
                    <a:pt x="206895" y="269798"/>
                  </a:lnTo>
                  <a:lnTo>
                    <a:pt x="209016" y="261874"/>
                  </a:lnTo>
                  <a:close/>
                </a:path>
                <a:path w="474980" h="474980">
                  <a:moveTo>
                    <a:pt x="209016" y="212699"/>
                  </a:moveTo>
                  <a:lnTo>
                    <a:pt x="206895" y="204787"/>
                  </a:lnTo>
                  <a:lnTo>
                    <a:pt x="200698" y="201206"/>
                  </a:lnTo>
                  <a:lnTo>
                    <a:pt x="194500" y="197624"/>
                  </a:lnTo>
                  <a:lnTo>
                    <a:pt x="186575" y="199745"/>
                  </a:lnTo>
                  <a:lnTo>
                    <a:pt x="179425" y="212153"/>
                  </a:lnTo>
                  <a:lnTo>
                    <a:pt x="181546" y="220078"/>
                  </a:lnTo>
                  <a:lnTo>
                    <a:pt x="193941" y="227228"/>
                  </a:lnTo>
                  <a:lnTo>
                    <a:pt x="201853" y="225107"/>
                  </a:lnTo>
                  <a:lnTo>
                    <a:pt x="209016" y="212699"/>
                  </a:lnTo>
                  <a:close/>
                </a:path>
                <a:path w="474980" h="474980">
                  <a:moveTo>
                    <a:pt x="250240" y="279869"/>
                  </a:moveTo>
                  <a:lnTo>
                    <a:pt x="244449" y="274066"/>
                  </a:lnTo>
                  <a:lnTo>
                    <a:pt x="230136" y="274066"/>
                  </a:lnTo>
                  <a:lnTo>
                    <a:pt x="224332" y="279869"/>
                  </a:lnTo>
                  <a:lnTo>
                    <a:pt x="224332" y="287020"/>
                  </a:lnTo>
                  <a:lnTo>
                    <a:pt x="224332" y="294170"/>
                  </a:lnTo>
                  <a:lnTo>
                    <a:pt x="230136" y="299974"/>
                  </a:lnTo>
                  <a:lnTo>
                    <a:pt x="244449" y="299974"/>
                  </a:lnTo>
                  <a:lnTo>
                    <a:pt x="250240" y="294170"/>
                  </a:lnTo>
                  <a:lnTo>
                    <a:pt x="250240" y="279869"/>
                  </a:lnTo>
                  <a:close/>
                </a:path>
                <a:path w="474980" h="474980">
                  <a:moveTo>
                    <a:pt x="250240" y="180416"/>
                  </a:moveTo>
                  <a:lnTo>
                    <a:pt x="244436" y="174612"/>
                  </a:lnTo>
                  <a:lnTo>
                    <a:pt x="230124" y="174612"/>
                  </a:lnTo>
                  <a:lnTo>
                    <a:pt x="224332" y="180416"/>
                  </a:lnTo>
                  <a:lnTo>
                    <a:pt x="224332" y="194716"/>
                  </a:lnTo>
                  <a:lnTo>
                    <a:pt x="230124" y="200520"/>
                  </a:lnTo>
                  <a:lnTo>
                    <a:pt x="244436" y="200520"/>
                  </a:lnTo>
                  <a:lnTo>
                    <a:pt x="250240" y="194716"/>
                  </a:lnTo>
                  <a:lnTo>
                    <a:pt x="250240" y="187566"/>
                  </a:lnTo>
                  <a:lnTo>
                    <a:pt x="250240" y="180416"/>
                  </a:lnTo>
                  <a:close/>
                </a:path>
                <a:path w="474980" h="474980">
                  <a:moveTo>
                    <a:pt x="260832" y="356171"/>
                  </a:moveTo>
                  <a:lnTo>
                    <a:pt x="258991" y="347002"/>
                  </a:lnTo>
                  <a:lnTo>
                    <a:pt x="253936" y="339521"/>
                  </a:lnTo>
                  <a:lnTo>
                    <a:pt x="246456" y="334479"/>
                  </a:lnTo>
                  <a:lnTo>
                    <a:pt x="237274" y="332625"/>
                  </a:lnTo>
                  <a:lnTo>
                    <a:pt x="228117" y="334479"/>
                  </a:lnTo>
                  <a:lnTo>
                    <a:pt x="220624" y="339521"/>
                  </a:lnTo>
                  <a:lnTo>
                    <a:pt x="215582" y="347002"/>
                  </a:lnTo>
                  <a:lnTo>
                    <a:pt x="213728" y="356171"/>
                  </a:lnTo>
                  <a:lnTo>
                    <a:pt x="215582" y="365340"/>
                  </a:lnTo>
                  <a:lnTo>
                    <a:pt x="220624" y="372833"/>
                  </a:lnTo>
                  <a:lnTo>
                    <a:pt x="228117" y="377875"/>
                  </a:lnTo>
                  <a:lnTo>
                    <a:pt x="237274" y="379717"/>
                  </a:lnTo>
                  <a:lnTo>
                    <a:pt x="246456" y="377875"/>
                  </a:lnTo>
                  <a:lnTo>
                    <a:pt x="253936" y="372833"/>
                  </a:lnTo>
                  <a:lnTo>
                    <a:pt x="258991" y="365340"/>
                  </a:lnTo>
                  <a:lnTo>
                    <a:pt x="260832" y="356171"/>
                  </a:lnTo>
                  <a:close/>
                </a:path>
                <a:path w="474980" h="474980">
                  <a:moveTo>
                    <a:pt x="260845" y="118402"/>
                  </a:moveTo>
                  <a:lnTo>
                    <a:pt x="258991" y="109245"/>
                  </a:lnTo>
                  <a:lnTo>
                    <a:pt x="253936" y="101752"/>
                  </a:lnTo>
                  <a:lnTo>
                    <a:pt x="246456" y="96710"/>
                  </a:lnTo>
                  <a:lnTo>
                    <a:pt x="237286" y="94856"/>
                  </a:lnTo>
                  <a:lnTo>
                    <a:pt x="228117" y="96710"/>
                  </a:lnTo>
                  <a:lnTo>
                    <a:pt x="220637" y="101752"/>
                  </a:lnTo>
                  <a:lnTo>
                    <a:pt x="215582" y="109245"/>
                  </a:lnTo>
                  <a:lnTo>
                    <a:pt x="213728" y="118402"/>
                  </a:lnTo>
                  <a:lnTo>
                    <a:pt x="215582" y="127584"/>
                  </a:lnTo>
                  <a:lnTo>
                    <a:pt x="220637" y="135064"/>
                  </a:lnTo>
                  <a:lnTo>
                    <a:pt x="228117" y="140119"/>
                  </a:lnTo>
                  <a:lnTo>
                    <a:pt x="237286" y="141960"/>
                  </a:lnTo>
                  <a:lnTo>
                    <a:pt x="246456" y="140119"/>
                  </a:lnTo>
                  <a:lnTo>
                    <a:pt x="253936" y="135064"/>
                  </a:lnTo>
                  <a:lnTo>
                    <a:pt x="258991" y="127584"/>
                  </a:lnTo>
                  <a:lnTo>
                    <a:pt x="260845" y="118402"/>
                  </a:lnTo>
                  <a:close/>
                </a:path>
                <a:path w="474980" h="474980">
                  <a:moveTo>
                    <a:pt x="268693" y="443166"/>
                  </a:moveTo>
                  <a:lnTo>
                    <a:pt x="266230" y="430936"/>
                  </a:lnTo>
                  <a:lnTo>
                    <a:pt x="259499" y="420954"/>
                  </a:lnTo>
                  <a:lnTo>
                    <a:pt x="249516" y="414223"/>
                  </a:lnTo>
                  <a:lnTo>
                    <a:pt x="237286" y="411746"/>
                  </a:lnTo>
                  <a:lnTo>
                    <a:pt x="225069" y="414223"/>
                  </a:lnTo>
                  <a:lnTo>
                    <a:pt x="215074" y="420954"/>
                  </a:lnTo>
                  <a:lnTo>
                    <a:pt x="208343" y="430936"/>
                  </a:lnTo>
                  <a:lnTo>
                    <a:pt x="205879" y="443166"/>
                  </a:lnTo>
                  <a:lnTo>
                    <a:pt x="208343" y="455396"/>
                  </a:lnTo>
                  <a:lnTo>
                    <a:pt x="215074" y="465378"/>
                  </a:lnTo>
                  <a:lnTo>
                    <a:pt x="225069" y="472109"/>
                  </a:lnTo>
                  <a:lnTo>
                    <a:pt x="237286" y="474573"/>
                  </a:lnTo>
                  <a:lnTo>
                    <a:pt x="249516" y="472109"/>
                  </a:lnTo>
                  <a:lnTo>
                    <a:pt x="259499" y="465378"/>
                  </a:lnTo>
                  <a:lnTo>
                    <a:pt x="266230" y="455396"/>
                  </a:lnTo>
                  <a:lnTo>
                    <a:pt x="268693" y="443166"/>
                  </a:lnTo>
                  <a:close/>
                </a:path>
                <a:path w="474980" h="474980">
                  <a:moveTo>
                    <a:pt x="268693" y="31419"/>
                  </a:moveTo>
                  <a:lnTo>
                    <a:pt x="266230" y="19189"/>
                  </a:lnTo>
                  <a:lnTo>
                    <a:pt x="259486" y="9207"/>
                  </a:lnTo>
                  <a:lnTo>
                    <a:pt x="249504" y="2476"/>
                  </a:lnTo>
                  <a:lnTo>
                    <a:pt x="237274" y="0"/>
                  </a:lnTo>
                  <a:lnTo>
                    <a:pt x="225056" y="2476"/>
                  </a:lnTo>
                  <a:lnTo>
                    <a:pt x="215074" y="9207"/>
                  </a:lnTo>
                  <a:lnTo>
                    <a:pt x="208343" y="19189"/>
                  </a:lnTo>
                  <a:lnTo>
                    <a:pt x="205879" y="31419"/>
                  </a:lnTo>
                  <a:lnTo>
                    <a:pt x="208343" y="43649"/>
                  </a:lnTo>
                  <a:lnTo>
                    <a:pt x="215074" y="53632"/>
                  </a:lnTo>
                  <a:lnTo>
                    <a:pt x="225056" y="60363"/>
                  </a:lnTo>
                  <a:lnTo>
                    <a:pt x="237274" y="62826"/>
                  </a:lnTo>
                  <a:lnTo>
                    <a:pt x="249504" y="60363"/>
                  </a:lnTo>
                  <a:lnTo>
                    <a:pt x="259486" y="53632"/>
                  </a:lnTo>
                  <a:lnTo>
                    <a:pt x="266230" y="43649"/>
                  </a:lnTo>
                  <a:lnTo>
                    <a:pt x="268693" y="31419"/>
                  </a:lnTo>
                  <a:close/>
                </a:path>
                <a:path w="474980" h="474980">
                  <a:moveTo>
                    <a:pt x="295148" y="262432"/>
                  </a:moveTo>
                  <a:lnTo>
                    <a:pt x="293027" y="254508"/>
                  </a:lnTo>
                  <a:lnTo>
                    <a:pt x="280631" y="247357"/>
                  </a:lnTo>
                  <a:lnTo>
                    <a:pt x="272707" y="249478"/>
                  </a:lnTo>
                  <a:lnTo>
                    <a:pt x="265544" y="261874"/>
                  </a:lnTo>
                  <a:lnTo>
                    <a:pt x="267677" y="269798"/>
                  </a:lnTo>
                  <a:lnTo>
                    <a:pt x="273875" y="273380"/>
                  </a:lnTo>
                  <a:lnTo>
                    <a:pt x="280073" y="276961"/>
                  </a:lnTo>
                  <a:lnTo>
                    <a:pt x="287985" y="274828"/>
                  </a:lnTo>
                  <a:lnTo>
                    <a:pt x="295148" y="262432"/>
                  </a:lnTo>
                  <a:close/>
                </a:path>
                <a:path w="474980" h="474980">
                  <a:moveTo>
                    <a:pt x="295148" y="212153"/>
                  </a:moveTo>
                  <a:lnTo>
                    <a:pt x="287985" y="199758"/>
                  </a:lnTo>
                  <a:lnTo>
                    <a:pt x="280073" y="197624"/>
                  </a:lnTo>
                  <a:lnTo>
                    <a:pt x="267677" y="204774"/>
                  </a:lnTo>
                  <a:lnTo>
                    <a:pt x="265557" y="212699"/>
                  </a:lnTo>
                  <a:lnTo>
                    <a:pt x="272707" y="225107"/>
                  </a:lnTo>
                  <a:lnTo>
                    <a:pt x="280631" y="227228"/>
                  </a:lnTo>
                  <a:lnTo>
                    <a:pt x="286829" y="223647"/>
                  </a:lnTo>
                  <a:lnTo>
                    <a:pt x="293027" y="220065"/>
                  </a:lnTo>
                  <a:lnTo>
                    <a:pt x="295148" y="212153"/>
                  </a:lnTo>
                  <a:close/>
                </a:path>
                <a:path w="474980" h="474980">
                  <a:moveTo>
                    <a:pt x="344893" y="153225"/>
                  </a:moveTo>
                  <a:lnTo>
                    <a:pt x="343179" y="144360"/>
                  </a:lnTo>
                  <a:lnTo>
                    <a:pt x="338010" y="136575"/>
                  </a:lnTo>
                  <a:lnTo>
                    <a:pt x="330212" y="131394"/>
                  </a:lnTo>
                  <a:lnTo>
                    <a:pt x="321348" y="129667"/>
                  </a:lnTo>
                  <a:lnTo>
                    <a:pt x="312483" y="131394"/>
                  </a:lnTo>
                  <a:lnTo>
                    <a:pt x="304698" y="136575"/>
                  </a:lnTo>
                  <a:lnTo>
                    <a:pt x="299516" y="144360"/>
                  </a:lnTo>
                  <a:lnTo>
                    <a:pt x="297789" y="153225"/>
                  </a:lnTo>
                  <a:lnTo>
                    <a:pt x="299516" y="162090"/>
                  </a:lnTo>
                  <a:lnTo>
                    <a:pt x="304698" y="169887"/>
                  </a:lnTo>
                  <a:lnTo>
                    <a:pt x="312483" y="175056"/>
                  </a:lnTo>
                  <a:lnTo>
                    <a:pt x="321348" y="176784"/>
                  </a:lnTo>
                  <a:lnTo>
                    <a:pt x="330212" y="175056"/>
                  </a:lnTo>
                  <a:lnTo>
                    <a:pt x="338010" y="169887"/>
                  </a:lnTo>
                  <a:lnTo>
                    <a:pt x="343179" y="162090"/>
                  </a:lnTo>
                  <a:lnTo>
                    <a:pt x="344893" y="153225"/>
                  </a:lnTo>
                  <a:close/>
                </a:path>
                <a:path w="474980" h="474980">
                  <a:moveTo>
                    <a:pt x="344906" y="321348"/>
                  </a:moveTo>
                  <a:lnTo>
                    <a:pt x="343179" y="312496"/>
                  </a:lnTo>
                  <a:lnTo>
                    <a:pt x="337997" y="304698"/>
                  </a:lnTo>
                  <a:lnTo>
                    <a:pt x="330212" y="299529"/>
                  </a:lnTo>
                  <a:lnTo>
                    <a:pt x="321348" y="297802"/>
                  </a:lnTo>
                  <a:lnTo>
                    <a:pt x="312483" y="299529"/>
                  </a:lnTo>
                  <a:lnTo>
                    <a:pt x="304698" y="304698"/>
                  </a:lnTo>
                  <a:lnTo>
                    <a:pt x="299516" y="312496"/>
                  </a:lnTo>
                  <a:lnTo>
                    <a:pt x="297802" y="321348"/>
                  </a:lnTo>
                  <a:lnTo>
                    <a:pt x="299516" y="330212"/>
                  </a:lnTo>
                  <a:lnTo>
                    <a:pt x="304698" y="338010"/>
                  </a:lnTo>
                  <a:lnTo>
                    <a:pt x="312483" y="343179"/>
                  </a:lnTo>
                  <a:lnTo>
                    <a:pt x="321348" y="344906"/>
                  </a:lnTo>
                  <a:lnTo>
                    <a:pt x="330212" y="343179"/>
                  </a:lnTo>
                  <a:lnTo>
                    <a:pt x="337997" y="338010"/>
                  </a:lnTo>
                  <a:lnTo>
                    <a:pt x="343179" y="330212"/>
                  </a:lnTo>
                  <a:lnTo>
                    <a:pt x="344906" y="321348"/>
                  </a:lnTo>
                  <a:close/>
                </a:path>
                <a:path w="474980" h="474980">
                  <a:moveTo>
                    <a:pt x="371398" y="411695"/>
                  </a:moveTo>
                  <a:lnTo>
                    <a:pt x="367423" y="399872"/>
                  </a:lnTo>
                  <a:lnTo>
                    <a:pt x="359168" y="390525"/>
                  </a:lnTo>
                  <a:lnTo>
                    <a:pt x="348348" y="385241"/>
                  </a:lnTo>
                  <a:lnTo>
                    <a:pt x="336346" y="384403"/>
                  </a:lnTo>
                  <a:lnTo>
                    <a:pt x="324523" y="388391"/>
                  </a:lnTo>
                  <a:lnTo>
                    <a:pt x="315163" y="396633"/>
                  </a:lnTo>
                  <a:lnTo>
                    <a:pt x="309880" y="407454"/>
                  </a:lnTo>
                  <a:lnTo>
                    <a:pt x="309054" y="419468"/>
                  </a:lnTo>
                  <a:lnTo>
                    <a:pt x="313016" y="431292"/>
                  </a:lnTo>
                  <a:lnTo>
                    <a:pt x="321271" y="440639"/>
                  </a:lnTo>
                  <a:lnTo>
                    <a:pt x="332092" y="445922"/>
                  </a:lnTo>
                  <a:lnTo>
                    <a:pt x="344106" y="446760"/>
                  </a:lnTo>
                  <a:lnTo>
                    <a:pt x="355917" y="442785"/>
                  </a:lnTo>
                  <a:lnTo>
                    <a:pt x="365277" y="434530"/>
                  </a:lnTo>
                  <a:lnTo>
                    <a:pt x="370560" y="423710"/>
                  </a:lnTo>
                  <a:lnTo>
                    <a:pt x="371398" y="411695"/>
                  </a:lnTo>
                  <a:close/>
                </a:path>
                <a:path w="474980" h="474980">
                  <a:moveTo>
                    <a:pt x="371398" y="62877"/>
                  </a:moveTo>
                  <a:lnTo>
                    <a:pt x="370560" y="50863"/>
                  </a:lnTo>
                  <a:lnTo>
                    <a:pt x="365277" y="40055"/>
                  </a:lnTo>
                  <a:lnTo>
                    <a:pt x="355930" y="31800"/>
                  </a:lnTo>
                  <a:lnTo>
                    <a:pt x="344106" y="27825"/>
                  </a:lnTo>
                  <a:lnTo>
                    <a:pt x="332092" y="28663"/>
                  </a:lnTo>
                  <a:lnTo>
                    <a:pt x="321271" y="33934"/>
                  </a:lnTo>
                  <a:lnTo>
                    <a:pt x="313029" y="43294"/>
                  </a:lnTo>
                  <a:lnTo>
                    <a:pt x="309054" y="55118"/>
                  </a:lnTo>
                  <a:lnTo>
                    <a:pt x="309892" y="67132"/>
                  </a:lnTo>
                  <a:lnTo>
                    <a:pt x="315163" y="77952"/>
                  </a:lnTo>
                  <a:lnTo>
                    <a:pt x="324523" y="86194"/>
                  </a:lnTo>
                  <a:lnTo>
                    <a:pt x="336346" y="90170"/>
                  </a:lnTo>
                  <a:lnTo>
                    <a:pt x="348348" y="89331"/>
                  </a:lnTo>
                  <a:lnTo>
                    <a:pt x="359168" y="84061"/>
                  </a:lnTo>
                  <a:lnTo>
                    <a:pt x="367423" y="74701"/>
                  </a:lnTo>
                  <a:lnTo>
                    <a:pt x="371398" y="62877"/>
                  </a:lnTo>
                  <a:close/>
                </a:path>
                <a:path w="474980" h="474980">
                  <a:moveTo>
                    <a:pt x="379717" y="237286"/>
                  </a:moveTo>
                  <a:lnTo>
                    <a:pt x="377863" y="228117"/>
                  </a:lnTo>
                  <a:lnTo>
                    <a:pt x="372821" y="220637"/>
                  </a:lnTo>
                  <a:lnTo>
                    <a:pt x="365340" y="215582"/>
                  </a:lnTo>
                  <a:lnTo>
                    <a:pt x="356171" y="213741"/>
                  </a:lnTo>
                  <a:lnTo>
                    <a:pt x="347002" y="215582"/>
                  </a:lnTo>
                  <a:lnTo>
                    <a:pt x="339509" y="220637"/>
                  </a:lnTo>
                  <a:lnTo>
                    <a:pt x="334467" y="228117"/>
                  </a:lnTo>
                  <a:lnTo>
                    <a:pt x="332625" y="237286"/>
                  </a:lnTo>
                  <a:lnTo>
                    <a:pt x="334467" y="246456"/>
                  </a:lnTo>
                  <a:lnTo>
                    <a:pt x="339509" y="253949"/>
                  </a:lnTo>
                  <a:lnTo>
                    <a:pt x="347002" y="258991"/>
                  </a:lnTo>
                  <a:lnTo>
                    <a:pt x="356171" y="260845"/>
                  </a:lnTo>
                  <a:lnTo>
                    <a:pt x="365340" y="258991"/>
                  </a:lnTo>
                  <a:lnTo>
                    <a:pt x="372821" y="253949"/>
                  </a:lnTo>
                  <a:lnTo>
                    <a:pt x="377863" y="246456"/>
                  </a:lnTo>
                  <a:lnTo>
                    <a:pt x="379717" y="237286"/>
                  </a:lnTo>
                  <a:close/>
                </a:path>
                <a:path w="474980" h="474980">
                  <a:moveTo>
                    <a:pt x="446747" y="344106"/>
                  </a:moveTo>
                  <a:lnTo>
                    <a:pt x="445909" y="332092"/>
                  </a:lnTo>
                  <a:lnTo>
                    <a:pt x="440639" y="321284"/>
                  </a:lnTo>
                  <a:lnTo>
                    <a:pt x="431292" y="313029"/>
                  </a:lnTo>
                  <a:lnTo>
                    <a:pt x="419468" y="309054"/>
                  </a:lnTo>
                  <a:lnTo>
                    <a:pt x="407454" y="309892"/>
                  </a:lnTo>
                  <a:lnTo>
                    <a:pt x="396621" y="315175"/>
                  </a:lnTo>
                  <a:lnTo>
                    <a:pt x="388378" y="324523"/>
                  </a:lnTo>
                  <a:lnTo>
                    <a:pt x="384403" y="336346"/>
                  </a:lnTo>
                  <a:lnTo>
                    <a:pt x="385241" y="348361"/>
                  </a:lnTo>
                  <a:lnTo>
                    <a:pt x="390525" y="359181"/>
                  </a:lnTo>
                  <a:lnTo>
                    <a:pt x="399872" y="367423"/>
                  </a:lnTo>
                  <a:lnTo>
                    <a:pt x="411695" y="371398"/>
                  </a:lnTo>
                  <a:lnTo>
                    <a:pt x="423710" y="370560"/>
                  </a:lnTo>
                  <a:lnTo>
                    <a:pt x="434530" y="365290"/>
                  </a:lnTo>
                  <a:lnTo>
                    <a:pt x="442772" y="355930"/>
                  </a:lnTo>
                  <a:lnTo>
                    <a:pt x="446747" y="344106"/>
                  </a:lnTo>
                  <a:close/>
                </a:path>
                <a:path w="474980" h="474980">
                  <a:moveTo>
                    <a:pt x="446747" y="130467"/>
                  </a:moveTo>
                  <a:lnTo>
                    <a:pt x="442772" y="118656"/>
                  </a:lnTo>
                  <a:lnTo>
                    <a:pt x="434530" y="109296"/>
                  </a:lnTo>
                  <a:lnTo>
                    <a:pt x="423710" y="104025"/>
                  </a:lnTo>
                  <a:lnTo>
                    <a:pt x="411695" y="103187"/>
                  </a:lnTo>
                  <a:lnTo>
                    <a:pt x="399872" y="107162"/>
                  </a:lnTo>
                  <a:lnTo>
                    <a:pt x="390525" y="115404"/>
                  </a:lnTo>
                  <a:lnTo>
                    <a:pt x="385241" y="126225"/>
                  </a:lnTo>
                  <a:lnTo>
                    <a:pt x="384403" y="138239"/>
                  </a:lnTo>
                  <a:lnTo>
                    <a:pt x="388378" y="150050"/>
                  </a:lnTo>
                  <a:lnTo>
                    <a:pt x="396633" y="159410"/>
                  </a:lnTo>
                  <a:lnTo>
                    <a:pt x="407454" y="164693"/>
                  </a:lnTo>
                  <a:lnTo>
                    <a:pt x="419455" y="165531"/>
                  </a:lnTo>
                  <a:lnTo>
                    <a:pt x="431279" y="161556"/>
                  </a:lnTo>
                  <a:lnTo>
                    <a:pt x="440639" y="153301"/>
                  </a:lnTo>
                  <a:lnTo>
                    <a:pt x="445909" y="142481"/>
                  </a:lnTo>
                  <a:lnTo>
                    <a:pt x="446747" y="130467"/>
                  </a:lnTo>
                  <a:close/>
                </a:path>
                <a:path w="474980" h="474980">
                  <a:moveTo>
                    <a:pt x="474573" y="237286"/>
                  </a:moveTo>
                  <a:lnTo>
                    <a:pt x="472109" y="225069"/>
                  </a:lnTo>
                  <a:lnTo>
                    <a:pt x="465366" y="215087"/>
                  </a:lnTo>
                  <a:lnTo>
                    <a:pt x="455383" y="208356"/>
                  </a:lnTo>
                  <a:lnTo>
                    <a:pt x="443153" y="205879"/>
                  </a:lnTo>
                  <a:lnTo>
                    <a:pt x="430936" y="208356"/>
                  </a:lnTo>
                  <a:lnTo>
                    <a:pt x="420941" y="215087"/>
                  </a:lnTo>
                  <a:lnTo>
                    <a:pt x="414210" y="225069"/>
                  </a:lnTo>
                  <a:lnTo>
                    <a:pt x="411746" y="237286"/>
                  </a:lnTo>
                  <a:lnTo>
                    <a:pt x="414210" y="249516"/>
                  </a:lnTo>
                  <a:lnTo>
                    <a:pt x="420941" y="259499"/>
                  </a:lnTo>
                  <a:lnTo>
                    <a:pt x="430936" y="266230"/>
                  </a:lnTo>
                  <a:lnTo>
                    <a:pt x="443153" y="268693"/>
                  </a:lnTo>
                  <a:lnTo>
                    <a:pt x="455383" y="266230"/>
                  </a:lnTo>
                  <a:lnTo>
                    <a:pt x="465366" y="259499"/>
                  </a:lnTo>
                  <a:lnTo>
                    <a:pt x="472109" y="249516"/>
                  </a:lnTo>
                  <a:lnTo>
                    <a:pt x="474573" y="23728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448D2BD-D77D-EB95-A3BD-E8EACBE11735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  <a:solidFill>
            <a:schemeClr val="bg1"/>
          </a:solidFill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66B137A-A3B9-10EC-BDFC-F457D1BE89BC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  <a:grpFill/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DB0A5771-3B2C-E16E-54E8-2560C21CFB6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96220687-5C92-6FEA-A66B-D21487EA1EC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AF08858-14F0-2ED0-FE94-5D1148037BAD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  <a:grpFill/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CC41A12C-F34B-72EB-2013-599B949D191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7D93C8E5-0A09-9DE8-137C-E66BF4F4295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9" name="object 3">
            <a:extLst>
              <a:ext uri="{FF2B5EF4-FFF2-40B4-BE49-F238E27FC236}">
                <a16:creationId xmlns:a16="http://schemas.microsoft.com/office/drawing/2014/main" id="{AB9422F4-0321-8ECA-0D22-010A3CA0EA84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4EFCDD42-353B-AEC3-8938-F3078F9E25BE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22195" y="6226475"/>
            <a:ext cx="11327045" cy="334662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200"/>
              </a:spcAft>
              <a:defRPr sz="1000" b="1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buNone/>
              <a:defRPr sz="1000">
                <a:solidFill>
                  <a:schemeClr val="bg1"/>
                </a:solidFill>
              </a:defRPr>
            </a:lvl2pPr>
            <a:lvl3pPr marL="87313" indent="-87313"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 sz="1000" b="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</a:p>
          <a:p>
            <a:pPr lvl="1"/>
            <a:r>
              <a:rPr lang="en-US" dirty="0"/>
              <a:t>Footnote</a:t>
            </a:r>
          </a:p>
          <a:p>
            <a:pPr lvl="2"/>
            <a:r>
              <a:rPr lang="en-US" dirty="0"/>
              <a:t>Numbered</a:t>
            </a:r>
          </a:p>
        </p:txBody>
      </p:sp>
    </p:spTree>
    <p:extLst>
      <p:ext uri="{BB962C8B-B14F-4D97-AF65-F5344CB8AC3E}">
        <p14:creationId xmlns:p14="http://schemas.microsoft.com/office/powerpoint/2010/main" val="280397370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D6047-A25C-7D70-1F8B-67AEFAF6A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59" y="1763713"/>
            <a:ext cx="5472000" cy="4329112"/>
          </a:xfrm>
          <a:prstGeom prst="roundRect">
            <a:avLst>
              <a:gd name="adj" fmla="val 2948"/>
            </a:avLst>
          </a:prstGeom>
          <a:solidFill>
            <a:schemeClr val="bg2"/>
          </a:solidFill>
        </p:spPr>
        <p:txBody>
          <a:bodyPr lIns="360000" tIns="360000" rIns="360000" bIns="360000" anchor="ctr"/>
          <a:lstStyle>
            <a:lvl1pPr algn="ctr">
              <a:defRPr>
                <a:latin typeface="+mn-lt"/>
              </a:defRPr>
            </a:lvl1pPr>
            <a:lvl2pPr algn="ctr"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algn="ctr">
              <a:defRPr sz="15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bg1"/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9" y="1153525"/>
            <a:ext cx="7775729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2E8299F-10C0-3D54-F5EA-775E5DDC85E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281394" y="1763713"/>
            <a:ext cx="5472000" cy="4329112"/>
          </a:xfrm>
          <a:prstGeom prst="roundRect">
            <a:avLst>
              <a:gd name="adj" fmla="val 2948"/>
            </a:avLst>
          </a:prstGeom>
          <a:solidFill>
            <a:schemeClr val="accent3"/>
          </a:solidFill>
        </p:spPr>
        <p:txBody>
          <a:bodyPr lIns="360000" tIns="360000" rIns="360000" bIns="360000" anchor="ctr"/>
          <a:lstStyle>
            <a:lvl1pPr algn="ctr">
              <a:defRPr>
                <a:latin typeface="+mn-lt"/>
              </a:defRPr>
            </a:lvl1pPr>
            <a:lvl2pPr algn="ctr">
              <a:buSzPct val="120000"/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 algn="ctr">
              <a:buSzPct val="130000"/>
              <a:buFont typeface="Wingdings" panose="05000000000000000000" pitchFamily="2" charset="2"/>
              <a:buChar char=""/>
              <a:defRPr sz="15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7A0C58-032A-7969-BB75-BF5E019A1BB6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22195" y="6089950"/>
            <a:ext cx="11327045" cy="471187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200"/>
              </a:spcAft>
              <a:defRPr sz="1000" b="1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2pPr>
            <a:lvl3pPr marL="87313" indent="-87313"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 sz="1000" b="0"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</a:p>
          <a:p>
            <a:pPr lvl="1"/>
            <a:r>
              <a:rPr lang="en-US" dirty="0"/>
              <a:t>Footnote</a:t>
            </a:r>
          </a:p>
          <a:p>
            <a:pPr lvl="2"/>
            <a:r>
              <a:rPr lang="en-US" dirty="0"/>
              <a:t>Numbered</a:t>
            </a:r>
          </a:p>
        </p:txBody>
      </p:sp>
    </p:spTree>
    <p:extLst>
      <p:ext uri="{BB962C8B-B14F-4D97-AF65-F5344CB8AC3E}">
        <p14:creationId xmlns:p14="http://schemas.microsoft.com/office/powerpoint/2010/main" val="37794406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D6047-A25C-7D70-1F8B-67AEFAF6A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60" y="1763713"/>
            <a:ext cx="3603951" cy="4329112"/>
          </a:xfrm>
          <a:prstGeom prst="roundRect">
            <a:avLst>
              <a:gd name="adj" fmla="val 2997"/>
            </a:avLst>
          </a:prstGeom>
          <a:solidFill>
            <a:schemeClr val="bg2"/>
          </a:solidFill>
        </p:spPr>
        <p:txBody>
          <a:bodyPr lIns="360000" tIns="360000" rIns="360000" bIns="360000" anchor="ctr"/>
          <a:lstStyle>
            <a:lvl1pPr algn="ctr">
              <a:defRPr>
                <a:latin typeface="+mn-lt"/>
              </a:defRPr>
            </a:lvl1pPr>
            <a:lvl2pPr algn="ctr"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algn="ctr">
              <a:defRPr sz="22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bg1"/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9" y="1153525"/>
            <a:ext cx="7775729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C5BE2-57B5-23E6-6993-424A270A025D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298711" y="1763713"/>
            <a:ext cx="3603951" cy="4329112"/>
          </a:xfrm>
          <a:prstGeom prst="roundRect">
            <a:avLst>
              <a:gd name="adj" fmla="val 2997"/>
            </a:avLst>
          </a:prstGeom>
          <a:solidFill>
            <a:schemeClr val="accent3"/>
          </a:solidFill>
        </p:spPr>
        <p:txBody>
          <a:bodyPr lIns="360000" tIns="360000" rIns="360000" bIns="360000" anchor="ctr"/>
          <a:lstStyle>
            <a:lvl1pPr algn="ctr">
              <a:defRPr>
                <a:latin typeface="+mn-lt"/>
              </a:defRPr>
            </a:lvl1pPr>
            <a:lvl2pPr algn="ctr"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algn="ctr">
              <a:defRPr sz="22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5645987-F1E1-FFB1-1261-05C45635E9CD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154662" y="1763713"/>
            <a:ext cx="3603951" cy="4329112"/>
          </a:xfrm>
          <a:prstGeom prst="roundRect">
            <a:avLst>
              <a:gd name="adj" fmla="val 2997"/>
            </a:avLst>
          </a:prstGeom>
          <a:solidFill>
            <a:schemeClr val="accent4"/>
          </a:solidFill>
        </p:spPr>
        <p:txBody>
          <a:bodyPr lIns="360000" tIns="360000" rIns="360000" bIns="360000" anchor="ctr"/>
          <a:lstStyle>
            <a:lvl1pPr algn="ctr">
              <a:defRPr>
                <a:latin typeface="+mn-lt"/>
              </a:defRPr>
            </a:lvl1pPr>
            <a:lvl2pPr algn="ctr"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algn="ctr">
              <a:defRPr sz="22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16554636-0663-6A92-BC1D-E8CC78B2C19C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22195" y="6089950"/>
            <a:ext cx="11327045" cy="471187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200"/>
              </a:spcAft>
              <a:defRPr sz="1000" b="1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2pPr>
            <a:lvl3pPr marL="87313" indent="-87313"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 sz="1000" b="0"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</a:p>
          <a:p>
            <a:pPr lvl="1"/>
            <a:r>
              <a:rPr lang="en-US" dirty="0"/>
              <a:t>Footnote</a:t>
            </a:r>
          </a:p>
          <a:p>
            <a:pPr lvl="2"/>
            <a:r>
              <a:rPr lang="en-US" dirty="0"/>
              <a:t>Numbered</a:t>
            </a:r>
          </a:p>
        </p:txBody>
      </p:sp>
    </p:spTree>
    <p:extLst>
      <p:ext uri="{BB962C8B-B14F-4D97-AF65-F5344CB8AC3E}">
        <p14:creationId xmlns:p14="http://schemas.microsoft.com/office/powerpoint/2010/main" val="15762200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lumn Cop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D6047-A25C-7D70-1F8B-67AEFAF6A4E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60" y="1763713"/>
            <a:ext cx="5567927" cy="2065562"/>
          </a:xfrm>
          <a:prstGeom prst="roundRect">
            <a:avLst>
              <a:gd name="adj" fmla="val 4820"/>
            </a:avLst>
          </a:prstGeom>
          <a:solidFill>
            <a:schemeClr val="bg2"/>
          </a:solidFill>
        </p:spPr>
        <p:txBody>
          <a:bodyPr lIns="360000" tIns="360000" rIns="360000" bIns="360000" anchor="ctr"/>
          <a:lstStyle>
            <a:lvl1pPr algn="ctr">
              <a:defRPr>
                <a:latin typeface="+mn-lt"/>
              </a:defRPr>
            </a:lvl1pPr>
            <a:lvl2pPr algn="ctr"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algn="ctr">
              <a:defRPr sz="22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3"/>
            <a:r>
              <a:rPr lang="en-US" dirty="0"/>
              <a:t>Intro text 26pt </a:t>
            </a:r>
          </a:p>
          <a:p>
            <a:pPr lvl="4"/>
            <a:r>
              <a:rPr lang="en-US" dirty="0"/>
              <a:t>Bold Copy 15pt</a:t>
            </a:r>
          </a:p>
          <a:p>
            <a:pPr lvl="5"/>
            <a:r>
              <a:rPr lang="en-US" dirty="0"/>
              <a:t>Nested Bullet 15ptpt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bg1"/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9" y="1153525"/>
            <a:ext cx="7775729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0916EF3-F32B-36D6-870D-105D25A4893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190687" y="1763713"/>
            <a:ext cx="5567927" cy="2065562"/>
          </a:xfrm>
          <a:prstGeom prst="roundRect">
            <a:avLst>
              <a:gd name="adj" fmla="val 4820"/>
            </a:avLst>
          </a:prstGeom>
          <a:solidFill>
            <a:schemeClr val="accent4"/>
          </a:solidFill>
        </p:spPr>
        <p:txBody>
          <a:bodyPr lIns="360000" tIns="360000" rIns="360000" bIns="360000" anchor="ctr"/>
          <a:lstStyle>
            <a:lvl1pPr algn="ctr">
              <a:defRPr>
                <a:latin typeface="+mn-lt"/>
              </a:defRPr>
            </a:lvl1pPr>
            <a:lvl2pPr algn="ctr"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algn="ctr">
              <a:defRPr sz="22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3"/>
            <a:r>
              <a:rPr lang="en-US" dirty="0"/>
              <a:t>Intro text 26pt </a:t>
            </a:r>
          </a:p>
          <a:p>
            <a:pPr lvl="4"/>
            <a:r>
              <a:rPr lang="en-US" dirty="0"/>
              <a:t>Bold Copy 15pt</a:t>
            </a:r>
          </a:p>
          <a:p>
            <a:pPr lvl="5"/>
            <a:r>
              <a:rPr lang="en-US" dirty="0"/>
              <a:t>Nested Bullet 15ptpt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B66A822-F2EE-A387-37D3-4DEA44253A69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442760" y="3974360"/>
            <a:ext cx="5567927" cy="2065562"/>
          </a:xfrm>
          <a:prstGeom prst="roundRect">
            <a:avLst>
              <a:gd name="adj" fmla="val 4820"/>
            </a:avLst>
          </a:prstGeom>
          <a:solidFill>
            <a:schemeClr val="accent5"/>
          </a:solidFill>
        </p:spPr>
        <p:txBody>
          <a:bodyPr lIns="360000" tIns="360000" rIns="360000" bIns="360000" anchor="ctr"/>
          <a:lstStyle>
            <a:lvl1pPr algn="ctr">
              <a:defRPr>
                <a:latin typeface="+mn-lt"/>
              </a:defRPr>
            </a:lvl1pPr>
            <a:lvl2pPr algn="ctr"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algn="ctr">
              <a:defRPr sz="22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3"/>
            <a:r>
              <a:rPr lang="en-US" dirty="0"/>
              <a:t>Intro text 26pt </a:t>
            </a:r>
          </a:p>
          <a:p>
            <a:pPr lvl="4"/>
            <a:r>
              <a:rPr lang="en-US" dirty="0"/>
              <a:t>Bold Copy 15pt</a:t>
            </a:r>
          </a:p>
          <a:p>
            <a:pPr lvl="5"/>
            <a:r>
              <a:rPr lang="en-US" dirty="0"/>
              <a:t>Nested Bullet 15ptpt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D46D81F-3D77-5E1E-E8C0-7DF536F50CDD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190687" y="3974360"/>
            <a:ext cx="5567927" cy="2065562"/>
          </a:xfrm>
          <a:prstGeom prst="roundRect">
            <a:avLst>
              <a:gd name="adj" fmla="val 4820"/>
            </a:avLst>
          </a:prstGeom>
          <a:solidFill>
            <a:schemeClr val="accent3"/>
          </a:solidFill>
        </p:spPr>
        <p:txBody>
          <a:bodyPr lIns="360000" tIns="360000" rIns="360000" bIns="360000" anchor="ctr"/>
          <a:lstStyle>
            <a:lvl1pPr algn="ctr">
              <a:defRPr>
                <a:latin typeface="+mn-lt"/>
              </a:defRPr>
            </a:lvl1pPr>
            <a:lvl2pPr algn="ctr"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algn="ctr">
              <a:defRPr sz="22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3"/>
            <a:r>
              <a:rPr lang="en-US" dirty="0"/>
              <a:t>Intro text 26pt </a:t>
            </a:r>
          </a:p>
          <a:p>
            <a:pPr lvl="4"/>
            <a:r>
              <a:rPr lang="en-US" dirty="0"/>
              <a:t>Bold Copy 15pt</a:t>
            </a:r>
          </a:p>
          <a:p>
            <a:pPr lvl="5"/>
            <a:r>
              <a:rPr lang="en-US" dirty="0"/>
              <a:t>Nested Bullet 15ptpt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F657FC-3E5E-B57F-E0EF-3F539CE4D74B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22195" y="6089950"/>
            <a:ext cx="11327045" cy="471187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200"/>
              </a:spcAft>
              <a:defRPr sz="1000" b="1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2pPr>
            <a:lvl3pPr marL="87313" indent="-87313"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 sz="1000" b="0"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</a:p>
          <a:p>
            <a:pPr lvl="1"/>
            <a:r>
              <a:rPr lang="en-US" dirty="0"/>
              <a:t>Footnote</a:t>
            </a:r>
          </a:p>
          <a:p>
            <a:pPr lvl="2"/>
            <a:r>
              <a:rPr lang="en-US" dirty="0"/>
              <a:t>Numbered</a:t>
            </a:r>
          </a:p>
        </p:txBody>
      </p:sp>
    </p:spTree>
    <p:extLst>
      <p:ext uri="{BB962C8B-B14F-4D97-AF65-F5344CB8AC3E}">
        <p14:creationId xmlns:p14="http://schemas.microsoft.com/office/powerpoint/2010/main" val="2073046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r Divi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10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096000" y="532340"/>
            <a:ext cx="6095565" cy="632517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EC763B1-4CBB-9747-FBB3-F524D99EF5C8}"/>
              </a:ext>
            </a:extLst>
          </p:cNvPr>
          <p:cNvGrpSpPr/>
          <p:nvPr userDrawn="1"/>
        </p:nvGrpSpPr>
        <p:grpSpPr>
          <a:xfrm>
            <a:off x="143595" y="135785"/>
            <a:ext cx="1089185" cy="288028"/>
            <a:chOff x="143595" y="135785"/>
            <a:chExt cx="1089185" cy="288028"/>
          </a:xfrm>
          <a:solidFill>
            <a:schemeClr val="bg1"/>
          </a:solidFill>
        </p:grpSpPr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11BC098D-8670-1613-A0B1-8B6FCABEC146}"/>
                </a:ext>
              </a:extLst>
            </p:cNvPr>
            <p:cNvSpPr/>
            <p:nvPr userDrawn="1"/>
          </p:nvSpPr>
          <p:spPr>
            <a:xfrm>
              <a:off x="478824" y="191457"/>
              <a:ext cx="753956" cy="175204"/>
            </a:xfrm>
            <a:custGeom>
              <a:avLst/>
              <a:gdLst/>
              <a:ahLst/>
              <a:cxnLst/>
              <a:rect l="l" t="t" r="r" b="b"/>
              <a:pathLst>
                <a:path w="1243330" h="288925">
                  <a:moveTo>
                    <a:pt x="39223" y="4994"/>
                  </a:moveTo>
                  <a:lnTo>
                    <a:pt x="0" y="4994"/>
                  </a:lnTo>
                  <a:lnTo>
                    <a:pt x="0" y="170361"/>
                  </a:lnTo>
                  <a:lnTo>
                    <a:pt x="6495" y="225537"/>
                  </a:lnTo>
                  <a:lnTo>
                    <a:pt x="26582" y="262179"/>
                  </a:lnTo>
                  <a:lnTo>
                    <a:pt x="61163" y="282523"/>
                  </a:lnTo>
                  <a:lnTo>
                    <a:pt x="111137" y="288807"/>
                  </a:lnTo>
                  <a:lnTo>
                    <a:pt x="162919" y="281285"/>
                  </a:lnTo>
                  <a:lnTo>
                    <a:pt x="197719" y="258621"/>
                  </a:lnTo>
                  <a:lnTo>
                    <a:pt x="199605" y="254966"/>
                  </a:lnTo>
                  <a:lnTo>
                    <a:pt x="111137" y="254966"/>
                  </a:lnTo>
                  <a:lnTo>
                    <a:pt x="77840" y="250140"/>
                  </a:lnTo>
                  <a:lnTo>
                    <a:pt x="55571" y="235401"/>
                  </a:lnTo>
                  <a:lnTo>
                    <a:pt x="43106" y="210350"/>
                  </a:lnTo>
                  <a:lnTo>
                    <a:pt x="39223" y="174591"/>
                  </a:lnTo>
                  <a:lnTo>
                    <a:pt x="39223" y="4994"/>
                  </a:lnTo>
                  <a:close/>
                </a:path>
                <a:path w="1243330" h="288925">
                  <a:moveTo>
                    <a:pt x="223438" y="4994"/>
                  </a:moveTo>
                  <a:lnTo>
                    <a:pt x="184214" y="4994"/>
                  </a:lnTo>
                  <a:lnTo>
                    <a:pt x="184214" y="170361"/>
                  </a:lnTo>
                  <a:lnTo>
                    <a:pt x="180314" y="206781"/>
                  </a:lnTo>
                  <a:lnTo>
                    <a:pt x="167725" y="233286"/>
                  </a:lnTo>
                  <a:lnTo>
                    <a:pt x="145111" y="249479"/>
                  </a:lnTo>
                  <a:lnTo>
                    <a:pt x="111137" y="254966"/>
                  </a:lnTo>
                  <a:lnTo>
                    <a:pt x="199605" y="254966"/>
                  </a:lnTo>
                  <a:lnTo>
                    <a:pt x="217302" y="220669"/>
                  </a:lnTo>
                  <a:lnTo>
                    <a:pt x="223438" y="167282"/>
                  </a:lnTo>
                  <a:lnTo>
                    <a:pt x="223438" y="4994"/>
                  </a:lnTo>
                  <a:close/>
                </a:path>
                <a:path w="1243330" h="288925">
                  <a:moveTo>
                    <a:pt x="313037" y="4994"/>
                  </a:moveTo>
                  <a:lnTo>
                    <a:pt x="273813" y="4994"/>
                  </a:lnTo>
                  <a:lnTo>
                    <a:pt x="273813" y="283802"/>
                  </a:lnTo>
                  <a:lnTo>
                    <a:pt x="313037" y="283802"/>
                  </a:lnTo>
                  <a:lnTo>
                    <a:pt x="313037" y="196130"/>
                  </a:lnTo>
                  <a:lnTo>
                    <a:pt x="356879" y="147670"/>
                  </a:lnTo>
                  <a:lnTo>
                    <a:pt x="403714" y="147670"/>
                  </a:lnTo>
                  <a:lnTo>
                    <a:pt x="402092" y="145367"/>
                  </a:lnTo>
                  <a:lnTo>
                    <a:pt x="313037" y="145367"/>
                  </a:lnTo>
                  <a:lnTo>
                    <a:pt x="313037" y="4994"/>
                  </a:lnTo>
                  <a:close/>
                </a:path>
                <a:path w="1243330" h="288925">
                  <a:moveTo>
                    <a:pt x="403714" y="147670"/>
                  </a:moveTo>
                  <a:lnTo>
                    <a:pt x="356879" y="147670"/>
                  </a:lnTo>
                  <a:lnTo>
                    <a:pt x="452635" y="283802"/>
                  </a:lnTo>
                  <a:lnTo>
                    <a:pt x="499555" y="283802"/>
                  </a:lnTo>
                  <a:lnTo>
                    <a:pt x="403714" y="147670"/>
                  </a:lnTo>
                  <a:close/>
                </a:path>
                <a:path w="1243330" h="288925">
                  <a:moveTo>
                    <a:pt x="487639" y="4994"/>
                  </a:moveTo>
                  <a:lnTo>
                    <a:pt x="438792" y="4994"/>
                  </a:lnTo>
                  <a:lnTo>
                    <a:pt x="313037" y="145367"/>
                  </a:lnTo>
                  <a:lnTo>
                    <a:pt x="402092" y="145367"/>
                  </a:lnTo>
                  <a:lnTo>
                    <a:pt x="383412" y="118834"/>
                  </a:lnTo>
                  <a:lnTo>
                    <a:pt x="487639" y="4994"/>
                  </a:lnTo>
                  <a:close/>
                </a:path>
                <a:path w="1243330" h="288925">
                  <a:moveTo>
                    <a:pt x="630692" y="0"/>
                  </a:moveTo>
                  <a:lnTo>
                    <a:pt x="587086" y="6688"/>
                  </a:lnTo>
                  <a:lnTo>
                    <a:pt x="551180" y="25818"/>
                  </a:lnTo>
                  <a:lnTo>
                    <a:pt x="524117" y="55986"/>
                  </a:lnTo>
                  <a:lnTo>
                    <a:pt x="507040" y="95790"/>
                  </a:lnTo>
                  <a:lnTo>
                    <a:pt x="501094" y="143828"/>
                  </a:lnTo>
                  <a:lnTo>
                    <a:pt x="506546" y="191167"/>
                  </a:lnTo>
                  <a:lnTo>
                    <a:pt x="506572" y="191394"/>
                  </a:lnTo>
                  <a:lnTo>
                    <a:pt x="522590" y="231410"/>
                  </a:lnTo>
                  <a:lnTo>
                    <a:pt x="548520" y="262141"/>
                  </a:lnTo>
                  <a:lnTo>
                    <a:pt x="583737" y="281852"/>
                  </a:lnTo>
                  <a:lnTo>
                    <a:pt x="627614" y="288807"/>
                  </a:lnTo>
                  <a:lnTo>
                    <a:pt x="670222" y="282799"/>
                  </a:lnTo>
                  <a:lnTo>
                    <a:pt x="706016" y="264965"/>
                  </a:lnTo>
                  <a:lnTo>
                    <a:pt x="714428" y="255740"/>
                  </a:lnTo>
                  <a:lnTo>
                    <a:pt x="629917" y="255740"/>
                  </a:lnTo>
                  <a:lnTo>
                    <a:pt x="594136" y="248205"/>
                  </a:lnTo>
                  <a:lnTo>
                    <a:pt x="566032" y="226320"/>
                  </a:lnTo>
                  <a:lnTo>
                    <a:pt x="547781" y="191394"/>
                  </a:lnTo>
                  <a:lnTo>
                    <a:pt x="547662" y="191167"/>
                  </a:lnTo>
                  <a:lnTo>
                    <a:pt x="541083" y="143828"/>
                  </a:lnTo>
                  <a:lnTo>
                    <a:pt x="547861" y="96019"/>
                  </a:lnTo>
                  <a:lnTo>
                    <a:pt x="566465" y="61334"/>
                  </a:lnTo>
                  <a:lnTo>
                    <a:pt x="594299" y="40206"/>
                  </a:lnTo>
                  <a:lnTo>
                    <a:pt x="628766" y="33067"/>
                  </a:lnTo>
                  <a:lnTo>
                    <a:pt x="713229" y="33067"/>
                  </a:lnTo>
                  <a:lnTo>
                    <a:pt x="705776" y="24564"/>
                  </a:lnTo>
                  <a:lnTo>
                    <a:pt x="671443" y="6279"/>
                  </a:lnTo>
                  <a:lnTo>
                    <a:pt x="630692" y="0"/>
                  </a:lnTo>
                  <a:close/>
                </a:path>
                <a:path w="1243330" h="288925">
                  <a:moveTo>
                    <a:pt x="748364" y="194978"/>
                  </a:moveTo>
                  <a:lnTo>
                    <a:pt x="710292" y="194978"/>
                  </a:lnTo>
                  <a:lnTo>
                    <a:pt x="700279" y="219557"/>
                  </a:lnTo>
                  <a:lnTo>
                    <a:pt x="683522" y="238768"/>
                  </a:lnTo>
                  <a:lnTo>
                    <a:pt x="660056" y="251275"/>
                  </a:lnTo>
                  <a:lnTo>
                    <a:pt x="629917" y="255740"/>
                  </a:lnTo>
                  <a:lnTo>
                    <a:pt x="714428" y="255740"/>
                  </a:lnTo>
                  <a:lnTo>
                    <a:pt x="732797" y="235595"/>
                  </a:lnTo>
                  <a:lnTo>
                    <a:pt x="748364" y="194978"/>
                  </a:lnTo>
                  <a:close/>
                </a:path>
                <a:path w="1243330" h="288925">
                  <a:moveTo>
                    <a:pt x="713229" y="33067"/>
                  </a:moveTo>
                  <a:lnTo>
                    <a:pt x="628766" y="33067"/>
                  </a:lnTo>
                  <a:lnTo>
                    <a:pt x="658788" y="37640"/>
                  </a:lnTo>
                  <a:lnTo>
                    <a:pt x="682318" y="50325"/>
                  </a:lnTo>
                  <a:lnTo>
                    <a:pt x="699069" y="69572"/>
                  </a:lnTo>
                  <a:lnTo>
                    <a:pt x="708753" y="93829"/>
                  </a:lnTo>
                  <a:lnTo>
                    <a:pt x="746825" y="93829"/>
                  </a:lnTo>
                  <a:lnTo>
                    <a:pt x="731601" y="54024"/>
                  </a:lnTo>
                  <a:lnTo>
                    <a:pt x="713229" y="33067"/>
                  </a:lnTo>
                  <a:close/>
                </a:path>
                <a:path w="1243330" h="288925">
                  <a:moveTo>
                    <a:pt x="975268" y="4994"/>
                  </a:moveTo>
                  <a:lnTo>
                    <a:pt x="786059" y="4994"/>
                  </a:lnTo>
                  <a:lnTo>
                    <a:pt x="786059" y="283802"/>
                  </a:lnTo>
                  <a:lnTo>
                    <a:pt x="975268" y="283802"/>
                  </a:lnTo>
                  <a:lnTo>
                    <a:pt x="975268" y="249971"/>
                  </a:lnTo>
                  <a:lnTo>
                    <a:pt x="825283" y="249971"/>
                  </a:lnTo>
                  <a:lnTo>
                    <a:pt x="825283" y="157283"/>
                  </a:lnTo>
                  <a:lnTo>
                    <a:pt x="966420" y="157283"/>
                  </a:lnTo>
                  <a:lnTo>
                    <a:pt x="966420" y="123441"/>
                  </a:lnTo>
                  <a:lnTo>
                    <a:pt x="825283" y="123441"/>
                  </a:lnTo>
                  <a:lnTo>
                    <a:pt x="825283" y="38836"/>
                  </a:lnTo>
                  <a:lnTo>
                    <a:pt x="975268" y="38836"/>
                  </a:lnTo>
                  <a:lnTo>
                    <a:pt x="975268" y="4994"/>
                  </a:lnTo>
                  <a:close/>
                </a:path>
                <a:path w="1243330" h="288925">
                  <a:moveTo>
                    <a:pt x="1057171" y="4994"/>
                  </a:moveTo>
                  <a:lnTo>
                    <a:pt x="1017948" y="4994"/>
                  </a:lnTo>
                  <a:lnTo>
                    <a:pt x="1017948" y="283802"/>
                  </a:lnTo>
                  <a:lnTo>
                    <a:pt x="1057171" y="283802"/>
                  </a:lnTo>
                  <a:lnTo>
                    <a:pt x="1057171" y="157283"/>
                  </a:lnTo>
                  <a:lnTo>
                    <a:pt x="1242925" y="157283"/>
                  </a:lnTo>
                  <a:lnTo>
                    <a:pt x="1242925" y="123441"/>
                  </a:lnTo>
                  <a:lnTo>
                    <a:pt x="1057171" y="123441"/>
                  </a:lnTo>
                  <a:lnTo>
                    <a:pt x="1057171" y="4994"/>
                  </a:lnTo>
                  <a:close/>
                </a:path>
                <a:path w="1243330" h="288925">
                  <a:moveTo>
                    <a:pt x="1242925" y="157283"/>
                  </a:moveTo>
                  <a:lnTo>
                    <a:pt x="1203701" y="157283"/>
                  </a:lnTo>
                  <a:lnTo>
                    <a:pt x="1203701" y="283802"/>
                  </a:lnTo>
                  <a:lnTo>
                    <a:pt x="1242925" y="283802"/>
                  </a:lnTo>
                  <a:lnTo>
                    <a:pt x="1242925" y="157283"/>
                  </a:lnTo>
                  <a:close/>
                </a:path>
                <a:path w="1243330" h="288925">
                  <a:moveTo>
                    <a:pt x="1242925" y="4994"/>
                  </a:moveTo>
                  <a:lnTo>
                    <a:pt x="1203701" y="4994"/>
                  </a:lnTo>
                  <a:lnTo>
                    <a:pt x="1203701" y="123441"/>
                  </a:lnTo>
                  <a:lnTo>
                    <a:pt x="1242925" y="123441"/>
                  </a:lnTo>
                  <a:lnTo>
                    <a:pt x="1242925" y="499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CE2579DF-0B30-705B-C8FD-25AF551B5F6A}"/>
                </a:ext>
              </a:extLst>
            </p:cNvPr>
            <p:cNvSpPr/>
            <p:nvPr userDrawn="1"/>
          </p:nvSpPr>
          <p:spPr>
            <a:xfrm>
              <a:off x="143595" y="135785"/>
              <a:ext cx="288028" cy="288028"/>
            </a:xfrm>
            <a:custGeom>
              <a:avLst/>
              <a:gdLst/>
              <a:ahLst/>
              <a:cxnLst/>
              <a:rect l="l" t="t" r="r" b="b"/>
              <a:pathLst>
                <a:path w="474980" h="474980">
                  <a:moveTo>
                    <a:pt x="62826" y="237299"/>
                  </a:moveTo>
                  <a:lnTo>
                    <a:pt x="60350" y="225069"/>
                  </a:lnTo>
                  <a:lnTo>
                    <a:pt x="53619" y="215087"/>
                  </a:lnTo>
                  <a:lnTo>
                    <a:pt x="43637" y="208356"/>
                  </a:lnTo>
                  <a:lnTo>
                    <a:pt x="31407" y="205879"/>
                  </a:lnTo>
                  <a:lnTo>
                    <a:pt x="19177" y="208356"/>
                  </a:lnTo>
                  <a:lnTo>
                    <a:pt x="9194" y="215087"/>
                  </a:lnTo>
                  <a:lnTo>
                    <a:pt x="2463" y="225069"/>
                  </a:lnTo>
                  <a:lnTo>
                    <a:pt x="0" y="237299"/>
                  </a:lnTo>
                  <a:lnTo>
                    <a:pt x="2463" y="249516"/>
                  </a:lnTo>
                  <a:lnTo>
                    <a:pt x="9194" y="259499"/>
                  </a:lnTo>
                  <a:lnTo>
                    <a:pt x="19177" y="266230"/>
                  </a:lnTo>
                  <a:lnTo>
                    <a:pt x="31407" y="268693"/>
                  </a:lnTo>
                  <a:lnTo>
                    <a:pt x="43637" y="266230"/>
                  </a:lnTo>
                  <a:lnTo>
                    <a:pt x="53619" y="259499"/>
                  </a:lnTo>
                  <a:lnTo>
                    <a:pt x="60350" y="249516"/>
                  </a:lnTo>
                  <a:lnTo>
                    <a:pt x="62826" y="237299"/>
                  </a:lnTo>
                  <a:close/>
                </a:path>
                <a:path w="474980" h="474980">
                  <a:moveTo>
                    <a:pt x="90170" y="336346"/>
                  </a:moveTo>
                  <a:lnTo>
                    <a:pt x="86194" y="324523"/>
                  </a:lnTo>
                  <a:lnTo>
                    <a:pt x="77939" y="315175"/>
                  </a:lnTo>
                  <a:lnTo>
                    <a:pt x="67119" y="309892"/>
                  </a:lnTo>
                  <a:lnTo>
                    <a:pt x="55118" y="309054"/>
                  </a:lnTo>
                  <a:lnTo>
                    <a:pt x="43294" y="313029"/>
                  </a:lnTo>
                  <a:lnTo>
                    <a:pt x="33934" y="321284"/>
                  </a:lnTo>
                  <a:lnTo>
                    <a:pt x="28651" y="332105"/>
                  </a:lnTo>
                  <a:lnTo>
                    <a:pt x="27813" y="344106"/>
                  </a:lnTo>
                  <a:lnTo>
                    <a:pt x="31788" y="355930"/>
                  </a:lnTo>
                  <a:lnTo>
                    <a:pt x="40043" y="365290"/>
                  </a:lnTo>
                  <a:lnTo>
                    <a:pt x="50863" y="370560"/>
                  </a:lnTo>
                  <a:lnTo>
                    <a:pt x="62877" y="371398"/>
                  </a:lnTo>
                  <a:lnTo>
                    <a:pt x="74701" y="367423"/>
                  </a:lnTo>
                  <a:lnTo>
                    <a:pt x="84048" y="359181"/>
                  </a:lnTo>
                  <a:lnTo>
                    <a:pt x="89331" y="348361"/>
                  </a:lnTo>
                  <a:lnTo>
                    <a:pt x="90170" y="336346"/>
                  </a:lnTo>
                  <a:close/>
                </a:path>
                <a:path w="474980" h="474980">
                  <a:moveTo>
                    <a:pt x="90170" y="138239"/>
                  </a:moveTo>
                  <a:lnTo>
                    <a:pt x="89331" y="126225"/>
                  </a:lnTo>
                  <a:lnTo>
                    <a:pt x="84048" y="115404"/>
                  </a:lnTo>
                  <a:lnTo>
                    <a:pt x="74701" y="107149"/>
                  </a:lnTo>
                  <a:lnTo>
                    <a:pt x="62877" y="103174"/>
                  </a:lnTo>
                  <a:lnTo>
                    <a:pt x="50863" y="104013"/>
                  </a:lnTo>
                  <a:lnTo>
                    <a:pt x="40043" y="109296"/>
                  </a:lnTo>
                  <a:lnTo>
                    <a:pt x="31800" y="118656"/>
                  </a:lnTo>
                  <a:lnTo>
                    <a:pt x="27813" y="130479"/>
                  </a:lnTo>
                  <a:lnTo>
                    <a:pt x="28651" y="142481"/>
                  </a:lnTo>
                  <a:lnTo>
                    <a:pt x="33934" y="153301"/>
                  </a:lnTo>
                  <a:lnTo>
                    <a:pt x="43281" y="161556"/>
                  </a:lnTo>
                  <a:lnTo>
                    <a:pt x="55105" y="165519"/>
                  </a:lnTo>
                  <a:lnTo>
                    <a:pt x="67119" y="164693"/>
                  </a:lnTo>
                  <a:lnTo>
                    <a:pt x="77939" y="159410"/>
                  </a:lnTo>
                  <a:lnTo>
                    <a:pt x="86194" y="150050"/>
                  </a:lnTo>
                  <a:lnTo>
                    <a:pt x="90170" y="138239"/>
                  </a:lnTo>
                  <a:close/>
                </a:path>
                <a:path w="474980" h="474980">
                  <a:moveTo>
                    <a:pt x="141947" y="237286"/>
                  </a:moveTo>
                  <a:lnTo>
                    <a:pt x="140106" y="228117"/>
                  </a:lnTo>
                  <a:lnTo>
                    <a:pt x="135051" y="220637"/>
                  </a:lnTo>
                  <a:lnTo>
                    <a:pt x="127571" y="215582"/>
                  </a:lnTo>
                  <a:lnTo>
                    <a:pt x="118402" y="213741"/>
                  </a:lnTo>
                  <a:lnTo>
                    <a:pt x="109232" y="215582"/>
                  </a:lnTo>
                  <a:lnTo>
                    <a:pt x="101752" y="220637"/>
                  </a:lnTo>
                  <a:lnTo>
                    <a:pt x="96697" y="228117"/>
                  </a:lnTo>
                  <a:lnTo>
                    <a:pt x="94856" y="237286"/>
                  </a:lnTo>
                  <a:lnTo>
                    <a:pt x="96697" y="246456"/>
                  </a:lnTo>
                  <a:lnTo>
                    <a:pt x="101752" y="253949"/>
                  </a:lnTo>
                  <a:lnTo>
                    <a:pt x="109232" y="258991"/>
                  </a:lnTo>
                  <a:lnTo>
                    <a:pt x="118402" y="260845"/>
                  </a:lnTo>
                  <a:lnTo>
                    <a:pt x="127571" y="258991"/>
                  </a:lnTo>
                  <a:lnTo>
                    <a:pt x="135051" y="253949"/>
                  </a:lnTo>
                  <a:lnTo>
                    <a:pt x="140106" y="246456"/>
                  </a:lnTo>
                  <a:lnTo>
                    <a:pt x="141947" y="237286"/>
                  </a:lnTo>
                  <a:close/>
                </a:path>
                <a:path w="474980" h="474980">
                  <a:moveTo>
                    <a:pt x="165519" y="419468"/>
                  </a:moveTo>
                  <a:lnTo>
                    <a:pt x="164680" y="407454"/>
                  </a:lnTo>
                  <a:lnTo>
                    <a:pt x="159397" y="396633"/>
                  </a:lnTo>
                  <a:lnTo>
                    <a:pt x="150050" y="388378"/>
                  </a:lnTo>
                  <a:lnTo>
                    <a:pt x="138226" y="384403"/>
                  </a:lnTo>
                  <a:lnTo>
                    <a:pt x="126212" y="385241"/>
                  </a:lnTo>
                  <a:lnTo>
                    <a:pt x="115392" y="390525"/>
                  </a:lnTo>
                  <a:lnTo>
                    <a:pt x="107149" y="399884"/>
                  </a:lnTo>
                  <a:lnTo>
                    <a:pt x="103174" y="411708"/>
                  </a:lnTo>
                  <a:lnTo>
                    <a:pt x="104013" y="423710"/>
                  </a:lnTo>
                  <a:lnTo>
                    <a:pt x="109296" y="434530"/>
                  </a:lnTo>
                  <a:lnTo>
                    <a:pt x="118643" y="442785"/>
                  </a:lnTo>
                  <a:lnTo>
                    <a:pt x="130467" y="446760"/>
                  </a:lnTo>
                  <a:lnTo>
                    <a:pt x="142481" y="445922"/>
                  </a:lnTo>
                  <a:lnTo>
                    <a:pt x="153301" y="440639"/>
                  </a:lnTo>
                  <a:lnTo>
                    <a:pt x="161544" y="431292"/>
                  </a:lnTo>
                  <a:lnTo>
                    <a:pt x="165519" y="419468"/>
                  </a:lnTo>
                  <a:close/>
                </a:path>
                <a:path w="474980" h="474980">
                  <a:moveTo>
                    <a:pt x="165519" y="55118"/>
                  </a:moveTo>
                  <a:lnTo>
                    <a:pt x="161544" y="43294"/>
                  </a:lnTo>
                  <a:lnTo>
                    <a:pt x="153301" y="33947"/>
                  </a:lnTo>
                  <a:lnTo>
                    <a:pt x="142481" y="28663"/>
                  </a:lnTo>
                  <a:lnTo>
                    <a:pt x="130467" y="27825"/>
                  </a:lnTo>
                  <a:lnTo>
                    <a:pt x="118643" y="31800"/>
                  </a:lnTo>
                  <a:lnTo>
                    <a:pt x="109296" y="40043"/>
                  </a:lnTo>
                  <a:lnTo>
                    <a:pt x="104013" y="50876"/>
                  </a:lnTo>
                  <a:lnTo>
                    <a:pt x="103174" y="62890"/>
                  </a:lnTo>
                  <a:lnTo>
                    <a:pt x="107149" y="74714"/>
                  </a:lnTo>
                  <a:lnTo>
                    <a:pt x="115404" y="84061"/>
                  </a:lnTo>
                  <a:lnTo>
                    <a:pt x="126212" y="89331"/>
                  </a:lnTo>
                  <a:lnTo>
                    <a:pt x="138226" y="90170"/>
                  </a:lnTo>
                  <a:lnTo>
                    <a:pt x="150050" y="86194"/>
                  </a:lnTo>
                  <a:lnTo>
                    <a:pt x="159410" y="77952"/>
                  </a:lnTo>
                  <a:lnTo>
                    <a:pt x="164680" y="67132"/>
                  </a:lnTo>
                  <a:lnTo>
                    <a:pt x="165519" y="55118"/>
                  </a:lnTo>
                  <a:close/>
                </a:path>
                <a:path w="474980" h="474980">
                  <a:moveTo>
                    <a:pt x="176771" y="321348"/>
                  </a:moveTo>
                  <a:lnTo>
                    <a:pt x="175056" y="312483"/>
                  </a:lnTo>
                  <a:lnTo>
                    <a:pt x="169875" y="304698"/>
                  </a:lnTo>
                  <a:lnTo>
                    <a:pt x="162077" y="299529"/>
                  </a:lnTo>
                  <a:lnTo>
                    <a:pt x="153225" y="297802"/>
                  </a:lnTo>
                  <a:lnTo>
                    <a:pt x="144360" y="299529"/>
                  </a:lnTo>
                  <a:lnTo>
                    <a:pt x="136563" y="304698"/>
                  </a:lnTo>
                  <a:lnTo>
                    <a:pt x="131394" y="312483"/>
                  </a:lnTo>
                  <a:lnTo>
                    <a:pt x="129667" y="321348"/>
                  </a:lnTo>
                  <a:lnTo>
                    <a:pt x="131394" y="330212"/>
                  </a:lnTo>
                  <a:lnTo>
                    <a:pt x="136563" y="338010"/>
                  </a:lnTo>
                  <a:lnTo>
                    <a:pt x="144360" y="343179"/>
                  </a:lnTo>
                  <a:lnTo>
                    <a:pt x="153225" y="344906"/>
                  </a:lnTo>
                  <a:lnTo>
                    <a:pt x="162077" y="343179"/>
                  </a:lnTo>
                  <a:lnTo>
                    <a:pt x="169875" y="338010"/>
                  </a:lnTo>
                  <a:lnTo>
                    <a:pt x="175056" y="330212"/>
                  </a:lnTo>
                  <a:lnTo>
                    <a:pt x="176771" y="321348"/>
                  </a:lnTo>
                  <a:close/>
                </a:path>
                <a:path w="474980" h="474980">
                  <a:moveTo>
                    <a:pt x="176784" y="153225"/>
                  </a:moveTo>
                  <a:lnTo>
                    <a:pt x="175056" y="144360"/>
                  </a:lnTo>
                  <a:lnTo>
                    <a:pt x="169875" y="136575"/>
                  </a:lnTo>
                  <a:lnTo>
                    <a:pt x="162090" y="131394"/>
                  </a:lnTo>
                  <a:lnTo>
                    <a:pt x="153225" y="129679"/>
                  </a:lnTo>
                  <a:lnTo>
                    <a:pt x="144360" y="131394"/>
                  </a:lnTo>
                  <a:lnTo>
                    <a:pt x="136575" y="136575"/>
                  </a:lnTo>
                  <a:lnTo>
                    <a:pt x="131394" y="144360"/>
                  </a:lnTo>
                  <a:lnTo>
                    <a:pt x="129667" y="153225"/>
                  </a:lnTo>
                  <a:lnTo>
                    <a:pt x="131394" y="162090"/>
                  </a:lnTo>
                  <a:lnTo>
                    <a:pt x="136575" y="169875"/>
                  </a:lnTo>
                  <a:lnTo>
                    <a:pt x="144360" y="175056"/>
                  </a:lnTo>
                  <a:lnTo>
                    <a:pt x="153225" y="176784"/>
                  </a:lnTo>
                  <a:lnTo>
                    <a:pt x="162090" y="175056"/>
                  </a:lnTo>
                  <a:lnTo>
                    <a:pt x="169875" y="169875"/>
                  </a:lnTo>
                  <a:lnTo>
                    <a:pt x="175056" y="162090"/>
                  </a:lnTo>
                  <a:lnTo>
                    <a:pt x="176784" y="153225"/>
                  </a:lnTo>
                  <a:close/>
                </a:path>
                <a:path w="474980" h="474980">
                  <a:moveTo>
                    <a:pt x="209016" y="261874"/>
                  </a:moveTo>
                  <a:lnTo>
                    <a:pt x="201853" y="249478"/>
                  </a:lnTo>
                  <a:lnTo>
                    <a:pt x="193941" y="247357"/>
                  </a:lnTo>
                  <a:lnTo>
                    <a:pt x="187744" y="250939"/>
                  </a:lnTo>
                  <a:lnTo>
                    <a:pt x="181546" y="254520"/>
                  </a:lnTo>
                  <a:lnTo>
                    <a:pt x="179412" y="262432"/>
                  </a:lnTo>
                  <a:lnTo>
                    <a:pt x="186575" y="274828"/>
                  </a:lnTo>
                  <a:lnTo>
                    <a:pt x="194500" y="276961"/>
                  </a:lnTo>
                  <a:lnTo>
                    <a:pt x="206895" y="269798"/>
                  </a:lnTo>
                  <a:lnTo>
                    <a:pt x="209016" y="261874"/>
                  </a:lnTo>
                  <a:close/>
                </a:path>
                <a:path w="474980" h="474980">
                  <a:moveTo>
                    <a:pt x="209016" y="212699"/>
                  </a:moveTo>
                  <a:lnTo>
                    <a:pt x="206895" y="204787"/>
                  </a:lnTo>
                  <a:lnTo>
                    <a:pt x="200698" y="201206"/>
                  </a:lnTo>
                  <a:lnTo>
                    <a:pt x="194500" y="197624"/>
                  </a:lnTo>
                  <a:lnTo>
                    <a:pt x="186575" y="199745"/>
                  </a:lnTo>
                  <a:lnTo>
                    <a:pt x="179425" y="212153"/>
                  </a:lnTo>
                  <a:lnTo>
                    <a:pt x="181546" y="220078"/>
                  </a:lnTo>
                  <a:lnTo>
                    <a:pt x="193941" y="227228"/>
                  </a:lnTo>
                  <a:lnTo>
                    <a:pt x="201853" y="225107"/>
                  </a:lnTo>
                  <a:lnTo>
                    <a:pt x="209016" y="212699"/>
                  </a:lnTo>
                  <a:close/>
                </a:path>
                <a:path w="474980" h="474980">
                  <a:moveTo>
                    <a:pt x="250240" y="279869"/>
                  </a:moveTo>
                  <a:lnTo>
                    <a:pt x="244449" y="274066"/>
                  </a:lnTo>
                  <a:lnTo>
                    <a:pt x="230136" y="274066"/>
                  </a:lnTo>
                  <a:lnTo>
                    <a:pt x="224332" y="279869"/>
                  </a:lnTo>
                  <a:lnTo>
                    <a:pt x="224332" y="287020"/>
                  </a:lnTo>
                  <a:lnTo>
                    <a:pt x="224332" y="294170"/>
                  </a:lnTo>
                  <a:lnTo>
                    <a:pt x="230136" y="299974"/>
                  </a:lnTo>
                  <a:lnTo>
                    <a:pt x="244449" y="299974"/>
                  </a:lnTo>
                  <a:lnTo>
                    <a:pt x="250240" y="294170"/>
                  </a:lnTo>
                  <a:lnTo>
                    <a:pt x="250240" y="279869"/>
                  </a:lnTo>
                  <a:close/>
                </a:path>
                <a:path w="474980" h="474980">
                  <a:moveTo>
                    <a:pt x="250240" y="180416"/>
                  </a:moveTo>
                  <a:lnTo>
                    <a:pt x="244436" y="174612"/>
                  </a:lnTo>
                  <a:lnTo>
                    <a:pt x="230124" y="174612"/>
                  </a:lnTo>
                  <a:lnTo>
                    <a:pt x="224332" y="180416"/>
                  </a:lnTo>
                  <a:lnTo>
                    <a:pt x="224332" y="194716"/>
                  </a:lnTo>
                  <a:lnTo>
                    <a:pt x="230124" y="200520"/>
                  </a:lnTo>
                  <a:lnTo>
                    <a:pt x="244436" y="200520"/>
                  </a:lnTo>
                  <a:lnTo>
                    <a:pt x="250240" y="194716"/>
                  </a:lnTo>
                  <a:lnTo>
                    <a:pt x="250240" y="187566"/>
                  </a:lnTo>
                  <a:lnTo>
                    <a:pt x="250240" y="180416"/>
                  </a:lnTo>
                  <a:close/>
                </a:path>
                <a:path w="474980" h="474980">
                  <a:moveTo>
                    <a:pt x="260832" y="356171"/>
                  </a:moveTo>
                  <a:lnTo>
                    <a:pt x="258991" y="347002"/>
                  </a:lnTo>
                  <a:lnTo>
                    <a:pt x="253936" y="339521"/>
                  </a:lnTo>
                  <a:lnTo>
                    <a:pt x="246456" y="334479"/>
                  </a:lnTo>
                  <a:lnTo>
                    <a:pt x="237274" y="332625"/>
                  </a:lnTo>
                  <a:lnTo>
                    <a:pt x="228117" y="334479"/>
                  </a:lnTo>
                  <a:lnTo>
                    <a:pt x="220624" y="339521"/>
                  </a:lnTo>
                  <a:lnTo>
                    <a:pt x="215582" y="347002"/>
                  </a:lnTo>
                  <a:lnTo>
                    <a:pt x="213728" y="356171"/>
                  </a:lnTo>
                  <a:lnTo>
                    <a:pt x="215582" y="365340"/>
                  </a:lnTo>
                  <a:lnTo>
                    <a:pt x="220624" y="372833"/>
                  </a:lnTo>
                  <a:lnTo>
                    <a:pt x="228117" y="377875"/>
                  </a:lnTo>
                  <a:lnTo>
                    <a:pt x="237274" y="379717"/>
                  </a:lnTo>
                  <a:lnTo>
                    <a:pt x="246456" y="377875"/>
                  </a:lnTo>
                  <a:lnTo>
                    <a:pt x="253936" y="372833"/>
                  </a:lnTo>
                  <a:lnTo>
                    <a:pt x="258991" y="365340"/>
                  </a:lnTo>
                  <a:lnTo>
                    <a:pt x="260832" y="356171"/>
                  </a:lnTo>
                  <a:close/>
                </a:path>
                <a:path w="474980" h="474980">
                  <a:moveTo>
                    <a:pt x="260845" y="118402"/>
                  </a:moveTo>
                  <a:lnTo>
                    <a:pt x="258991" y="109245"/>
                  </a:lnTo>
                  <a:lnTo>
                    <a:pt x="253936" y="101752"/>
                  </a:lnTo>
                  <a:lnTo>
                    <a:pt x="246456" y="96710"/>
                  </a:lnTo>
                  <a:lnTo>
                    <a:pt x="237286" y="94856"/>
                  </a:lnTo>
                  <a:lnTo>
                    <a:pt x="228117" y="96710"/>
                  </a:lnTo>
                  <a:lnTo>
                    <a:pt x="220637" y="101752"/>
                  </a:lnTo>
                  <a:lnTo>
                    <a:pt x="215582" y="109245"/>
                  </a:lnTo>
                  <a:lnTo>
                    <a:pt x="213728" y="118402"/>
                  </a:lnTo>
                  <a:lnTo>
                    <a:pt x="215582" y="127584"/>
                  </a:lnTo>
                  <a:lnTo>
                    <a:pt x="220637" y="135064"/>
                  </a:lnTo>
                  <a:lnTo>
                    <a:pt x="228117" y="140119"/>
                  </a:lnTo>
                  <a:lnTo>
                    <a:pt x="237286" y="141960"/>
                  </a:lnTo>
                  <a:lnTo>
                    <a:pt x="246456" y="140119"/>
                  </a:lnTo>
                  <a:lnTo>
                    <a:pt x="253936" y="135064"/>
                  </a:lnTo>
                  <a:lnTo>
                    <a:pt x="258991" y="127584"/>
                  </a:lnTo>
                  <a:lnTo>
                    <a:pt x="260845" y="118402"/>
                  </a:lnTo>
                  <a:close/>
                </a:path>
                <a:path w="474980" h="474980">
                  <a:moveTo>
                    <a:pt x="268693" y="443166"/>
                  </a:moveTo>
                  <a:lnTo>
                    <a:pt x="266230" y="430936"/>
                  </a:lnTo>
                  <a:lnTo>
                    <a:pt x="259499" y="420954"/>
                  </a:lnTo>
                  <a:lnTo>
                    <a:pt x="249516" y="414223"/>
                  </a:lnTo>
                  <a:lnTo>
                    <a:pt x="237286" y="411746"/>
                  </a:lnTo>
                  <a:lnTo>
                    <a:pt x="225069" y="414223"/>
                  </a:lnTo>
                  <a:lnTo>
                    <a:pt x="215074" y="420954"/>
                  </a:lnTo>
                  <a:lnTo>
                    <a:pt x="208343" y="430936"/>
                  </a:lnTo>
                  <a:lnTo>
                    <a:pt x="205879" y="443166"/>
                  </a:lnTo>
                  <a:lnTo>
                    <a:pt x="208343" y="455396"/>
                  </a:lnTo>
                  <a:lnTo>
                    <a:pt x="215074" y="465378"/>
                  </a:lnTo>
                  <a:lnTo>
                    <a:pt x="225069" y="472109"/>
                  </a:lnTo>
                  <a:lnTo>
                    <a:pt x="237286" y="474573"/>
                  </a:lnTo>
                  <a:lnTo>
                    <a:pt x="249516" y="472109"/>
                  </a:lnTo>
                  <a:lnTo>
                    <a:pt x="259499" y="465378"/>
                  </a:lnTo>
                  <a:lnTo>
                    <a:pt x="266230" y="455396"/>
                  </a:lnTo>
                  <a:lnTo>
                    <a:pt x="268693" y="443166"/>
                  </a:lnTo>
                  <a:close/>
                </a:path>
                <a:path w="474980" h="474980">
                  <a:moveTo>
                    <a:pt x="268693" y="31419"/>
                  </a:moveTo>
                  <a:lnTo>
                    <a:pt x="266230" y="19189"/>
                  </a:lnTo>
                  <a:lnTo>
                    <a:pt x="259486" y="9207"/>
                  </a:lnTo>
                  <a:lnTo>
                    <a:pt x="249504" y="2476"/>
                  </a:lnTo>
                  <a:lnTo>
                    <a:pt x="237274" y="0"/>
                  </a:lnTo>
                  <a:lnTo>
                    <a:pt x="225056" y="2476"/>
                  </a:lnTo>
                  <a:lnTo>
                    <a:pt x="215074" y="9207"/>
                  </a:lnTo>
                  <a:lnTo>
                    <a:pt x="208343" y="19189"/>
                  </a:lnTo>
                  <a:lnTo>
                    <a:pt x="205879" y="31419"/>
                  </a:lnTo>
                  <a:lnTo>
                    <a:pt x="208343" y="43649"/>
                  </a:lnTo>
                  <a:lnTo>
                    <a:pt x="215074" y="53632"/>
                  </a:lnTo>
                  <a:lnTo>
                    <a:pt x="225056" y="60363"/>
                  </a:lnTo>
                  <a:lnTo>
                    <a:pt x="237274" y="62826"/>
                  </a:lnTo>
                  <a:lnTo>
                    <a:pt x="249504" y="60363"/>
                  </a:lnTo>
                  <a:lnTo>
                    <a:pt x="259486" y="53632"/>
                  </a:lnTo>
                  <a:lnTo>
                    <a:pt x="266230" y="43649"/>
                  </a:lnTo>
                  <a:lnTo>
                    <a:pt x="268693" y="31419"/>
                  </a:lnTo>
                  <a:close/>
                </a:path>
                <a:path w="474980" h="474980">
                  <a:moveTo>
                    <a:pt x="295148" y="262432"/>
                  </a:moveTo>
                  <a:lnTo>
                    <a:pt x="293027" y="254508"/>
                  </a:lnTo>
                  <a:lnTo>
                    <a:pt x="280631" y="247357"/>
                  </a:lnTo>
                  <a:lnTo>
                    <a:pt x="272707" y="249478"/>
                  </a:lnTo>
                  <a:lnTo>
                    <a:pt x="265544" y="261874"/>
                  </a:lnTo>
                  <a:lnTo>
                    <a:pt x="267677" y="269798"/>
                  </a:lnTo>
                  <a:lnTo>
                    <a:pt x="273875" y="273380"/>
                  </a:lnTo>
                  <a:lnTo>
                    <a:pt x="280073" y="276961"/>
                  </a:lnTo>
                  <a:lnTo>
                    <a:pt x="287985" y="274828"/>
                  </a:lnTo>
                  <a:lnTo>
                    <a:pt x="295148" y="262432"/>
                  </a:lnTo>
                  <a:close/>
                </a:path>
                <a:path w="474980" h="474980">
                  <a:moveTo>
                    <a:pt x="295148" y="212153"/>
                  </a:moveTo>
                  <a:lnTo>
                    <a:pt x="287985" y="199758"/>
                  </a:lnTo>
                  <a:lnTo>
                    <a:pt x="280073" y="197624"/>
                  </a:lnTo>
                  <a:lnTo>
                    <a:pt x="267677" y="204774"/>
                  </a:lnTo>
                  <a:lnTo>
                    <a:pt x="265557" y="212699"/>
                  </a:lnTo>
                  <a:lnTo>
                    <a:pt x="272707" y="225107"/>
                  </a:lnTo>
                  <a:lnTo>
                    <a:pt x="280631" y="227228"/>
                  </a:lnTo>
                  <a:lnTo>
                    <a:pt x="286829" y="223647"/>
                  </a:lnTo>
                  <a:lnTo>
                    <a:pt x="293027" y="220065"/>
                  </a:lnTo>
                  <a:lnTo>
                    <a:pt x="295148" y="212153"/>
                  </a:lnTo>
                  <a:close/>
                </a:path>
                <a:path w="474980" h="474980">
                  <a:moveTo>
                    <a:pt x="344893" y="153225"/>
                  </a:moveTo>
                  <a:lnTo>
                    <a:pt x="343179" y="144360"/>
                  </a:lnTo>
                  <a:lnTo>
                    <a:pt x="338010" y="136575"/>
                  </a:lnTo>
                  <a:lnTo>
                    <a:pt x="330212" y="131394"/>
                  </a:lnTo>
                  <a:lnTo>
                    <a:pt x="321348" y="129667"/>
                  </a:lnTo>
                  <a:lnTo>
                    <a:pt x="312483" y="131394"/>
                  </a:lnTo>
                  <a:lnTo>
                    <a:pt x="304698" y="136575"/>
                  </a:lnTo>
                  <a:lnTo>
                    <a:pt x="299516" y="144360"/>
                  </a:lnTo>
                  <a:lnTo>
                    <a:pt x="297789" y="153225"/>
                  </a:lnTo>
                  <a:lnTo>
                    <a:pt x="299516" y="162090"/>
                  </a:lnTo>
                  <a:lnTo>
                    <a:pt x="304698" y="169887"/>
                  </a:lnTo>
                  <a:lnTo>
                    <a:pt x="312483" y="175056"/>
                  </a:lnTo>
                  <a:lnTo>
                    <a:pt x="321348" y="176784"/>
                  </a:lnTo>
                  <a:lnTo>
                    <a:pt x="330212" y="175056"/>
                  </a:lnTo>
                  <a:lnTo>
                    <a:pt x="338010" y="169887"/>
                  </a:lnTo>
                  <a:lnTo>
                    <a:pt x="343179" y="162090"/>
                  </a:lnTo>
                  <a:lnTo>
                    <a:pt x="344893" y="153225"/>
                  </a:lnTo>
                  <a:close/>
                </a:path>
                <a:path w="474980" h="474980">
                  <a:moveTo>
                    <a:pt x="344906" y="321348"/>
                  </a:moveTo>
                  <a:lnTo>
                    <a:pt x="343179" y="312496"/>
                  </a:lnTo>
                  <a:lnTo>
                    <a:pt x="337997" y="304698"/>
                  </a:lnTo>
                  <a:lnTo>
                    <a:pt x="330212" y="299529"/>
                  </a:lnTo>
                  <a:lnTo>
                    <a:pt x="321348" y="297802"/>
                  </a:lnTo>
                  <a:lnTo>
                    <a:pt x="312483" y="299529"/>
                  </a:lnTo>
                  <a:lnTo>
                    <a:pt x="304698" y="304698"/>
                  </a:lnTo>
                  <a:lnTo>
                    <a:pt x="299516" y="312496"/>
                  </a:lnTo>
                  <a:lnTo>
                    <a:pt x="297802" y="321348"/>
                  </a:lnTo>
                  <a:lnTo>
                    <a:pt x="299516" y="330212"/>
                  </a:lnTo>
                  <a:lnTo>
                    <a:pt x="304698" y="338010"/>
                  </a:lnTo>
                  <a:lnTo>
                    <a:pt x="312483" y="343179"/>
                  </a:lnTo>
                  <a:lnTo>
                    <a:pt x="321348" y="344906"/>
                  </a:lnTo>
                  <a:lnTo>
                    <a:pt x="330212" y="343179"/>
                  </a:lnTo>
                  <a:lnTo>
                    <a:pt x="337997" y="338010"/>
                  </a:lnTo>
                  <a:lnTo>
                    <a:pt x="343179" y="330212"/>
                  </a:lnTo>
                  <a:lnTo>
                    <a:pt x="344906" y="321348"/>
                  </a:lnTo>
                  <a:close/>
                </a:path>
                <a:path w="474980" h="474980">
                  <a:moveTo>
                    <a:pt x="371398" y="411695"/>
                  </a:moveTo>
                  <a:lnTo>
                    <a:pt x="367423" y="399872"/>
                  </a:lnTo>
                  <a:lnTo>
                    <a:pt x="359168" y="390525"/>
                  </a:lnTo>
                  <a:lnTo>
                    <a:pt x="348348" y="385241"/>
                  </a:lnTo>
                  <a:lnTo>
                    <a:pt x="336346" y="384403"/>
                  </a:lnTo>
                  <a:lnTo>
                    <a:pt x="324523" y="388391"/>
                  </a:lnTo>
                  <a:lnTo>
                    <a:pt x="315163" y="396633"/>
                  </a:lnTo>
                  <a:lnTo>
                    <a:pt x="309880" y="407454"/>
                  </a:lnTo>
                  <a:lnTo>
                    <a:pt x="309054" y="419468"/>
                  </a:lnTo>
                  <a:lnTo>
                    <a:pt x="313016" y="431292"/>
                  </a:lnTo>
                  <a:lnTo>
                    <a:pt x="321271" y="440639"/>
                  </a:lnTo>
                  <a:lnTo>
                    <a:pt x="332092" y="445922"/>
                  </a:lnTo>
                  <a:lnTo>
                    <a:pt x="344106" y="446760"/>
                  </a:lnTo>
                  <a:lnTo>
                    <a:pt x="355917" y="442785"/>
                  </a:lnTo>
                  <a:lnTo>
                    <a:pt x="365277" y="434530"/>
                  </a:lnTo>
                  <a:lnTo>
                    <a:pt x="370560" y="423710"/>
                  </a:lnTo>
                  <a:lnTo>
                    <a:pt x="371398" y="411695"/>
                  </a:lnTo>
                  <a:close/>
                </a:path>
                <a:path w="474980" h="474980">
                  <a:moveTo>
                    <a:pt x="371398" y="62877"/>
                  </a:moveTo>
                  <a:lnTo>
                    <a:pt x="370560" y="50863"/>
                  </a:lnTo>
                  <a:lnTo>
                    <a:pt x="365277" y="40055"/>
                  </a:lnTo>
                  <a:lnTo>
                    <a:pt x="355930" y="31800"/>
                  </a:lnTo>
                  <a:lnTo>
                    <a:pt x="344106" y="27825"/>
                  </a:lnTo>
                  <a:lnTo>
                    <a:pt x="332092" y="28663"/>
                  </a:lnTo>
                  <a:lnTo>
                    <a:pt x="321271" y="33934"/>
                  </a:lnTo>
                  <a:lnTo>
                    <a:pt x="313029" y="43294"/>
                  </a:lnTo>
                  <a:lnTo>
                    <a:pt x="309054" y="55118"/>
                  </a:lnTo>
                  <a:lnTo>
                    <a:pt x="309892" y="67132"/>
                  </a:lnTo>
                  <a:lnTo>
                    <a:pt x="315163" y="77952"/>
                  </a:lnTo>
                  <a:lnTo>
                    <a:pt x="324523" y="86194"/>
                  </a:lnTo>
                  <a:lnTo>
                    <a:pt x="336346" y="90170"/>
                  </a:lnTo>
                  <a:lnTo>
                    <a:pt x="348348" y="89331"/>
                  </a:lnTo>
                  <a:lnTo>
                    <a:pt x="359168" y="84061"/>
                  </a:lnTo>
                  <a:lnTo>
                    <a:pt x="367423" y="74701"/>
                  </a:lnTo>
                  <a:lnTo>
                    <a:pt x="371398" y="62877"/>
                  </a:lnTo>
                  <a:close/>
                </a:path>
                <a:path w="474980" h="474980">
                  <a:moveTo>
                    <a:pt x="379717" y="237286"/>
                  </a:moveTo>
                  <a:lnTo>
                    <a:pt x="377863" y="228117"/>
                  </a:lnTo>
                  <a:lnTo>
                    <a:pt x="372821" y="220637"/>
                  </a:lnTo>
                  <a:lnTo>
                    <a:pt x="365340" y="215582"/>
                  </a:lnTo>
                  <a:lnTo>
                    <a:pt x="356171" y="213741"/>
                  </a:lnTo>
                  <a:lnTo>
                    <a:pt x="347002" y="215582"/>
                  </a:lnTo>
                  <a:lnTo>
                    <a:pt x="339509" y="220637"/>
                  </a:lnTo>
                  <a:lnTo>
                    <a:pt x="334467" y="228117"/>
                  </a:lnTo>
                  <a:lnTo>
                    <a:pt x="332625" y="237286"/>
                  </a:lnTo>
                  <a:lnTo>
                    <a:pt x="334467" y="246456"/>
                  </a:lnTo>
                  <a:lnTo>
                    <a:pt x="339509" y="253949"/>
                  </a:lnTo>
                  <a:lnTo>
                    <a:pt x="347002" y="258991"/>
                  </a:lnTo>
                  <a:lnTo>
                    <a:pt x="356171" y="260845"/>
                  </a:lnTo>
                  <a:lnTo>
                    <a:pt x="365340" y="258991"/>
                  </a:lnTo>
                  <a:lnTo>
                    <a:pt x="372821" y="253949"/>
                  </a:lnTo>
                  <a:lnTo>
                    <a:pt x="377863" y="246456"/>
                  </a:lnTo>
                  <a:lnTo>
                    <a:pt x="379717" y="237286"/>
                  </a:lnTo>
                  <a:close/>
                </a:path>
                <a:path w="474980" h="474980">
                  <a:moveTo>
                    <a:pt x="446747" y="344106"/>
                  </a:moveTo>
                  <a:lnTo>
                    <a:pt x="445909" y="332092"/>
                  </a:lnTo>
                  <a:lnTo>
                    <a:pt x="440639" y="321284"/>
                  </a:lnTo>
                  <a:lnTo>
                    <a:pt x="431292" y="313029"/>
                  </a:lnTo>
                  <a:lnTo>
                    <a:pt x="419468" y="309054"/>
                  </a:lnTo>
                  <a:lnTo>
                    <a:pt x="407454" y="309892"/>
                  </a:lnTo>
                  <a:lnTo>
                    <a:pt x="396621" y="315175"/>
                  </a:lnTo>
                  <a:lnTo>
                    <a:pt x="388378" y="324523"/>
                  </a:lnTo>
                  <a:lnTo>
                    <a:pt x="384403" y="336346"/>
                  </a:lnTo>
                  <a:lnTo>
                    <a:pt x="385241" y="348361"/>
                  </a:lnTo>
                  <a:lnTo>
                    <a:pt x="390525" y="359181"/>
                  </a:lnTo>
                  <a:lnTo>
                    <a:pt x="399872" y="367423"/>
                  </a:lnTo>
                  <a:lnTo>
                    <a:pt x="411695" y="371398"/>
                  </a:lnTo>
                  <a:lnTo>
                    <a:pt x="423710" y="370560"/>
                  </a:lnTo>
                  <a:lnTo>
                    <a:pt x="434530" y="365290"/>
                  </a:lnTo>
                  <a:lnTo>
                    <a:pt x="442772" y="355930"/>
                  </a:lnTo>
                  <a:lnTo>
                    <a:pt x="446747" y="344106"/>
                  </a:lnTo>
                  <a:close/>
                </a:path>
                <a:path w="474980" h="474980">
                  <a:moveTo>
                    <a:pt x="446747" y="130467"/>
                  </a:moveTo>
                  <a:lnTo>
                    <a:pt x="442772" y="118656"/>
                  </a:lnTo>
                  <a:lnTo>
                    <a:pt x="434530" y="109296"/>
                  </a:lnTo>
                  <a:lnTo>
                    <a:pt x="423710" y="104025"/>
                  </a:lnTo>
                  <a:lnTo>
                    <a:pt x="411695" y="103187"/>
                  </a:lnTo>
                  <a:lnTo>
                    <a:pt x="399872" y="107162"/>
                  </a:lnTo>
                  <a:lnTo>
                    <a:pt x="390525" y="115404"/>
                  </a:lnTo>
                  <a:lnTo>
                    <a:pt x="385241" y="126225"/>
                  </a:lnTo>
                  <a:lnTo>
                    <a:pt x="384403" y="138239"/>
                  </a:lnTo>
                  <a:lnTo>
                    <a:pt x="388378" y="150050"/>
                  </a:lnTo>
                  <a:lnTo>
                    <a:pt x="396633" y="159410"/>
                  </a:lnTo>
                  <a:lnTo>
                    <a:pt x="407454" y="164693"/>
                  </a:lnTo>
                  <a:lnTo>
                    <a:pt x="419455" y="165531"/>
                  </a:lnTo>
                  <a:lnTo>
                    <a:pt x="431279" y="161556"/>
                  </a:lnTo>
                  <a:lnTo>
                    <a:pt x="440639" y="153301"/>
                  </a:lnTo>
                  <a:lnTo>
                    <a:pt x="445909" y="142481"/>
                  </a:lnTo>
                  <a:lnTo>
                    <a:pt x="446747" y="130467"/>
                  </a:lnTo>
                  <a:close/>
                </a:path>
                <a:path w="474980" h="474980">
                  <a:moveTo>
                    <a:pt x="474573" y="237286"/>
                  </a:moveTo>
                  <a:lnTo>
                    <a:pt x="472109" y="225069"/>
                  </a:lnTo>
                  <a:lnTo>
                    <a:pt x="465366" y="215087"/>
                  </a:lnTo>
                  <a:lnTo>
                    <a:pt x="455383" y="208356"/>
                  </a:lnTo>
                  <a:lnTo>
                    <a:pt x="443153" y="205879"/>
                  </a:lnTo>
                  <a:lnTo>
                    <a:pt x="430936" y="208356"/>
                  </a:lnTo>
                  <a:lnTo>
                    <a:pt x="420941" y="215087"/>
                  </a:lnTo>
                  <a:lnTo>
                    <a:pt x="414210" y="225069"/>
                  </a:lnTo>
                  <a:lnTo>
                    <a:pt x="411746" y="237286"/>
                  </a:lnTo>
                  <a:lnTo>
                    <a:pt x="414210" y="249516"/>
                  </a:lnTo>
                  <a:lnTo>
                    <a:pt x="420941" y="259499"/>
                  </a:lnTo>
                  <a:lnTo>
                    <a:pt x="430936" y="266230"/>
                  </a:lnTo>
                  <a:lnTo>
                    <a:pt x="443153" y="268693"/>
                  </a:lnTo>
                  <a:lnTo>
                    <a:pt x="455383" y="266230"/>
                  </a:lnTo>
                  <a:lnTo>
                    <a:pt x="465366" y="259499"/>
                  </a:lnTo>
                  <a:lnTo>
                    <a:pt x="472109" y="249516"/>
                  </a:lnTo>
                  <a:lnTo>
                    <a:pt x="474573" y="23728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82A69B8-8BA3-E9DC-7A9D-FA14853D368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4532EF3-B6F0-B76B-9CFE-47CDEDAE26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513736"/>
            <a:ext cx="5310188" cy="1636991"/>
          </a:xfrm>
        </p:spPr>
        <p:txBody>
          <a:bodyPr/>
          <a:lstStyle>
            <a:lvl1pPr>
              <a:defRPr sz="480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Presentation title 3 </a:t>
            </a:r>
            <a:br>
              <a:rPr lang="en-GB" dirty="0"/>
            </a:br>
            <a:r>
              <a:rPr lang="en-GB" dirty="0"/>
              <a:t>that can break over three lines</a:t>
            </a:r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ACB6CFB-017C-07CB-C76D-D9162BE65281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  <a:solidFill>
            <a:schemeClr val="bg1"/>
          </a:solidFill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6AA5BB6-48E5-8E32-B4AA-B288D7B7E4A2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  <a:grpFill/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B4D478FC-C1D6-0DE6-37C6-AA33FAD9B03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8137BB38-0D85-AF41-480D-149A509D2BC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3AD72DA-E868-B4DE-E8F7-70DDC92BB2E7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  <a:grpFill/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BD0C1D91-FFA1-5FDB-CEB8-B0B02CFC7AA5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D82E447C-7A71-9209-D595-EE57E23B3EB5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7" name="object 3">
            <a:extLst>
              <a:ext uri="{FF2B5EF4-FFF2-40B4-BE49-F238E27FC236}">
                <a16:creationId xmlns:a16="http://schemas.microsoft.com/office/drawing/2014/main" id="{C5EF4511-BC4F-0983-B1FD-B1C40AF754A9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58531630-32B9-1621-E0BF-AB57475FA4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057891"/>
            <a:ext cx="5310188" cy="310352"/>
          </a:xfrm>
        </p:spPr>
        <p:txBody>
          <a:bodyPr/>
          <a:lstStyle>
            <a:lvl1pPr>
              <a:defRPr sz="1800" b="1" spc="-2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37" name="Footer Placeholder 36">
            <a:extLst>
              <a:ext uri="{FF2B5EF4-FFF2-40B4-BE49-F238E27FC236}">
                <a16:creationId xmlns:a16="http://schemas.microsoft.com/office/drawing/2014/main" id="{9A87186C-6BB8-7F54-1DBF-FCB960A8502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3" name="Text Placeholder 42">
            <a:extLst>
              <a:ext uri="{FF2B5EF4-FFF2-40B4-BE49-F238E27FC236}">
                <a16:creationId xmlns:a16="http://schemas.microsoft.com/office/drawing/2014/main" id="{633FD5A4-7D42-D272-408D-7CDD537F8F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1623" y="4438553"/>
            <a:ext cx="4248150" cy="86302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400" spc="-8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 sz="1800" spc="-40" baseline="0">
                <a:solidFill>
                  <a:schemeClr val="bg1"/>
                </a:solidFill>
              </a:defRPr>
            </a:lvl2pPr>
            <a:lvl3pPr>
              <a:lnSpc>
                <a:spcPct val="90000"/>
              </a:lnSpc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Presentation subtitle goes here over two lines if required. 24pt. </a:t>
            </a:r>
          </a:p>
        </p:txBody>
      </p:sp>
    </p:spTree>
    <p:extLst>
      <p:ext uri="{BB962C8B-B14F-4D97-AF65-F5344CB8AC3E}">
        <p14:creationId xmlns:p14="http://schemas.microsoft.com/office/powerpoint/2010/main" val="12532279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4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 Deta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FB55CEC-C705-64BD-19ED-92185284C32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60" y="4459848"/>
            <a:ext cx="4591203" cy="1331912"/>
          </a:xfrm>
          <a:prstGeom prst="rect">
            <a:avLst/>
          </a:prstGeom>
          <a:noFill/>
        </p:spPr>
        <p:txBody>
          <a:bodyPr wrap="square" lIns="360000" tIns="360000" rIns="360000" bIns="360000" anchor="ctr">
            <a:noAutofit/>
          </a:bodyPr>
          <a:lstStyle>
            <a:lvl1pPr algn="ctr">
              <a:defRPr>
                <a:latin typeface="+mn-lt"/>
              </a:defRPr>
            </a:lvl1pPr>
            <a:lvl2pPr algn="ctr">
              <a:defRPr>
                <a:latin typeface="+mn-lt"/>
              </a:defRPr>
            </a:lvl2pPr>
            <a:lvl3pPr algn="ctr">
              <a:defRPr b="1">
                <a:latin typeface="+mn-lt"/>
              </a:defRPr>
            </a:lvl3pPr>
            <a:lvl4pPr algn="ctr">
              <a:defRPr>
                <a:latin typeface="+mn-lt"/>
              </a:defRPr>
            </a:lvl4pPr>
            <a:lvl5pPr algn="ctr"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algn="ctr">
              <a:defRPr sz="1500"/>
            </a:lvl6pPr>
            <a:lvl7pPr algn="ctr">
              <a:defRPr/>
            </a:lvl7pPr>
            <a:lvl8pPr algn="ctr">
              <a:defRPr/>
            </a:lvl8pPr>
            <a:lvl9pPr algn="ctr">
              <a:defRPr/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bg1"/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759" y="1153525"/>
            <a:ext cx="7775729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Slide Title 40pt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3F131363-B243-5336-A49C-AF246E14DB24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1683437" y="1984313"/>
            <a:ext cx="2109849" cy="210985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6F56996-6BA2-81A1-4733-F1F3E5CC540A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5250730" y="1763713"/>
            <a:ext cx="6498512" cy="4028047"/>
          </a:xfrm>
          <a:prstGeom prst="rect">
            <a:avLst/>
          </a:prstGeom>
          <a:noFill/>
        </p:spPr>
        <p:txBody>
          <a:bodyPr lIns="360000" tIns="360000" rIns="360000" bIns="360000" anchor="ctr"/>
          <a:lstStyle>
            <a:lvl1pPr marL="263525" indent="0">
              <a:defRPr>
                <a:latin typeface="+mn-lt"/>
              </a:defRPr>
            </a:lvl1pPr>
            <a:lvl2pPr marL="442913" indent="-179388">
              <a:defRPr>
                <a:latin typeface="+mn-lt"/>
              </a:defRPr>
            </a:lvl2pPr>
            <a:lvl3pPr marL="263525" indent="0">
              <a:defRPr>
                <a:latin typeface="+mn-lt"/>
              </a:defRPr>
            </a:lvl3pPr>
            <a:lvl4pPr marL="263525" indent="-263525">
              <a:buSzPct val="100000"/>
              <a:buFont typeface="UKCEH Suisse" panose="020B0504000000000000" pitchFamily="34" charset="-78"/>
              <a:buChar char="•"/>
              <a:defRPr>
                <a:latin typeface="+mn-lt"/>
              </a:defRPr>
            </a:lvl4pPr>
            <a:lvl5pPr marL="263525" indent="0">
              <a:defRPr b="1">
                <a:latin typeface="+mn-lt"/>
              </a:defRPr>
            </a:lvl5pPr>
            <a:lvl6pPr marL="263525" indent="0">
              <a:defRPr>
                <a:latin typeface="+mn-lt"/>
              </a:defRPr>
            </a:lvl6pPr>
            <a:lvl7pPr marL="263525" indent="0">
              <a:defRPr>
                <a:latin typeface="+mn-lt"/>
              </a:defRPr>
            </a:lvl7pPr>
            <a:lvl8pPr marL="263525" indent="0">
              <a:defRPr>
                <a:latin typeface="+mn-lt"/>
              </a:defRPr>
            </a:lvl8pPr>
            <a:lvl9pPr marL="263525" indent="0">
              <a:defRPr>
                <a:latin typeface="+mn-lt"/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361BFE-9A3D-D260-691F-1D574AF3E701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2195" y="6089950"/>
            <a:ext cx="11327045" cy="471187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200"/>
              </a:spcAft>
              <a:defRPr sz="1000" b="1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2pPr>
            <a:lvl3pPr marL="87313" indent="-87313"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 sz="1000" b="0"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</a:p>
          <a:p>
            <a:pPr lvl="1"/>
            <a:r>
              <a:rPr lang="en-US" dirty="0"/>
              <a:t>Footnote</a:t>
            </a:r>
          </a:p>
          <a:p>
            <a:pPr lvl="2"/>
            <a:r>
              <a:rPr lang="en-US" dirty="0"/>
              <a:t>Numbered</a:t>
            </a:r>
          </a:p>
        </p:txBody>
      </p:sp>
    </p:spTree>
    <p:extLst>
      <p:ext uri="{BB962C8B-B14F-4D97-AF65-F5344CB8AC3E}">
        <p14:creationId xmlns:p14="http://schemas.microsoft.com/office/powerpoint/2010/main" val="37225744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ey Points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759" y="1153525"/>
            <a:ext cx="5299229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Slide Title 40pt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2E8299F-10C0-3D54-F5EA-775E5DDC85E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473980" y="2762250"/>
            <a:ext cx="5040000" cy="29972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buSzPct val="120000"/>
              <a:defRPr>
                <a:latin typeface="+mn-lt"/>
              </a:defRPr>
            </a:lvl2pPr>
            <a:lvl3pPr>
              <a:defRPr b="1"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/>
            </a:lvl6pPr>
          </a:lstStyle>
          <a:p>
            <a:pPr lvl="0"/>
            <a:r>
              <a:rPr lang="en-US" dirty="0"/>
              <a:t>Body Copy 15pt</a:t>
            </a:r>
          </a:p>
          <a:p>
            <a:pPr lvl="1"/>
            <a:r>
              <a:rPr lang="en-US" dirty="0"/>
              <a:t>Bullet 15pt</a:t>
            </a:r>
          </a:p>
          <a:p>
            <a:pPr lvl="2"/>
            <a:r>
              <a:rPr lang="en-US" dirty="0"/>
              <a:t>Subheading 17pt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F51DF53-7A57-7591-630A-332C29C31FC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473980" y="1153525"/>
            <a:ext cx="5040000" cy="465103"/>
          </a:xfrm>
        </p:spPr>
        <p:txBody>
          <a:bodyPr/>
          <a:lstStyle>
            <a:lvl1pPr>
              <a:defRPr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  <a:lvl2pPr>
              <a:buSzPct val="120000"/>
              <a:defRPr>
                <a:latin typeface="+mn-lt"/>
              </a:defRPr>
            </a:lvl2pPr>
            <a:lvl3pPr>
              <a:defRPr sz="2200" b="0">
                <a:latin typeface="+mn-lt"/>
                <a:cs typeface="UKCEH Suisse Semibold" panose="020B0704000000000000" pitchFamily="34" charset="-78"/>
              </a:defRPr>
            </a:lvl3pPr>
            <a:lvl4pPr>
              <a:defRPr>
                <a:latin typeface="+mn-lt"/>
              </a:defRPr>
            </a:lvl4pPr>
            <a:lvl5pPr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/>
            </a:lvl6pPr>
          </a:lstStyle>
          <a:p>
            <a:pPr lvl="0"/>
            <a:r>
              <a:rPr lang="en-US" dirty="0"/>
              <a:t>Subheading 17pt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702EC5-562E-39F2-8F3D-7AA4FD745D5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42760" y="2095172"/>
            <a:ext cx="4945216" cy="3663950"/>
          </a:xfrm>
        </p:spPr>
        <p:txBody>
          <a:bodyPr/>
          <a:lstStyle>
            <a:lvl1pPr marL="263525" indent="0">
              <a:defRPr>
                <a:latin typeface="+mn-lt"/>
              </a:defRPr>
            </a:lvl1pPr>
            <a:lvl2pPr marL="442913" indent="-179388">
              <a:defRPr>
                <a:latin typeface="+mn-lt"/>
              </a:defRPr>
            </a:lvl2pPr>
            <a:lvl3pPr marL="263525" indent="0">
              <a:defRPr>
                <a:latin typeface="+mn-lt"/>
              </a:defRPr>
            </a:lvl3pPr>
            <a:lvl4pPr marL="263525" indent="-263525">
              <a:buSzPct val="100000"/>
              <a:buFont typeface="UKCEH Suisse" panose="020B0504000000000000" pitchFamily="34" charset="-78"/>
              <a:buChar char="•"/>
              <a:defRPr>
                <a:latin typeface="+mn-lt"/>
              </a:defRPr>
            </a:lvl4pPr>
            <a:lvl5pPr marL="263525" indent="0">
              <a:defRPr b="1">
                <a:latin typeface="+mn-lt"/>
              </a:defRPr>
            </a:lvl5pPr>
            <a:lvl6pPr marL="263525" indent="0">
              <a:defRPr>
                <a:latin typeface="+mn-lt"/>
              </a:defRPr>
            </a:lvl6pPr>
            <a:lvl7pPr marL="263525" indent="0">
              <a:defRPr>
                <a:latin typeface="+mn-lt"/>
              </a:defRPr>
            </a:lvl7pPr>
            <a:lvl8pPr marL="263525" indent="0">
              <a:defRPr>
                <a:latin typeface="+mn-lt"/>
              </a:defRPr>
            </a:lvl8pPr>
            <a:lvl9pPr marL="263525" indent="0">
              <a:defRPr>
                <a:latin typeface="+mn-lt"/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5453A234-6964-4519-60B5-0E3D491246EC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22195" y="6089950"/>
            <a:ext cx="11327045" cy="471187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200"/>
              </a:spcAft>
              <a:defRPr sz="1000" b="1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2pPr>
            <a:lvl3pPr marL="87313" indent="-87313"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 sz="1000" b="0"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</a:p>
          <a:p>
            <a:pPr lvl="1"/>
            <a:r>
              <a:rPr lang="en-US" dirty="0"/>
              <a:t>Footnote</a:t>
            </a:r>
          </a:p>
          <a:p>
            <a:pPr lvl="2"/>
            <a:r>
              <a:rPr lang="en-US" dirty="0"/>
              <a:t>Numbered</a:t>
            </a:r>
          </a:p>
        </p:txBody>
      </p:sp>
    </p:spTree>
    <p:extLst>
      <p:ext uri="{BB962C8B-B14F-4D97-AF65-F5344CB8AC3E}">
        <p14:creationId xmlns:p14="http://schemas.microsoft.com/office/powerpoint/2010/main" val="52772647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Copy + Chart">
    <p:bg>
      <p:bgPr>
        <a:solidFill>
          <a:srgbClr val="EAF4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996876B-8780-17E3-0308-C75C806CE87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sX0" fmla="*/ 4443128 w 12192000"/>
              <a:gd name="csY0" fmla="*/ 782150 h 6858000"/>
              <a:gd name="csX1" fmla="*/ 4332287 w 12192000"/>
              <a:gd name="csY1" fmla="*/ 892991 h 6858000"/>
              <a:gd name="csX2" fmla="*/ 4332287 w 12192000"/>
              <a:gd name="csY2" fmla="*/ 6450296 h 6858000"/>
              <a:gd name="csX3" fmla="*/ 4443128 w 12192000"/>
              <a:gd name="csY3" fmla="*/ 6561137 h 6858000"/>
              <a:gd name="csX4" fmla="*/ 11781121 w 12192000"/>
              <a:gd name="csY4" fmla="*/ 6561137 h 6858000"/>
              <a:gd name="csX5" fmla="*/ 11891962 w 12192000"/>
              <a:gd name="csY5" fmla="*/ 6450296 h 6858000"/>
              <a:gd name="csX6" fmla="*/ 11891962 w 12192000"/>
              <a:gd name="csY6" fmla="*/ 892991 h 6858000"/>
              <a:gd name="csX7" fmla="*/ 11781121 w 12192000"/>
              <a:gd name="csY7" fmla="*/ 782150 h 6858000"/>
              <a:gd name="csX8" fmla="*/ 0 w 12192000"/>
              <a:gd name="csY8" fmla="*/ 0 h 6858000"/>
              <a:gd name="csX9" fmla="*/ 12192000 w 12192000"/>
              <a:gd name="csY9" fmla="*/ 0 h 6858000"/>
              <a:gd name="csX10" fmla="*/ 12192000 w 12192000"/>
              <a:gd name="csY10" fmla="*/ 6858000 h 6858000"/>
              <a:gd name="csX11" fmla="*/ 0 w 12192000"/>
              <a:gd name="csY11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12192000" h="6858000">
                <a:moveTo>
                  <a:pt x="4443128" y="782150"/>
                </a:moveTo>
                <a:cubicBezTo>
                  <a:pt x="4381912" y="782150"/>
                  <a:pt x="4332287" y="831775"/>
                  <a:pt x="4332287" y="892991"/>
                </a:cubicBezTo>
                <a:lnTo>
                  <a:pt x="4332287" y="6450296"/>
                </a:lnTo>
                <a:cubicBezTo>
                  <a:pt x="4332287" y="6511512"/>
                  <a:pt x="4381912" y="6561137"/>
                  <a:pt x="4443128" y="6561137"/>
                </a:cubicBezTo>
                <a:lnTo>
                  <a:pt x="11781121" y="6561137"/>
                </a:lnTo>
                <a:cubicBezTo>
                  <a:pt x="11842337" y="6561137"/>
                  <a:pt x="11891962" y="6511512"/>
                  <a:pt x="11891962" y="6450296"/>
                </a:cubicBezTo>
                <a:lnTo>
                  <a:pt x="11891962" y="892991"/>
                </a:lnTo>
                <a:cubicBezTo>
                  <a:pt x="11891962" y="831775"/>
                  <a:pt x="11842337" y="782150"/>
                  <a:pt x="11781121" y="78215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760" y="1153525"/>
            <a:ext cx="3529166" cy="465103"/>
          </a:xfrm>
        </p:spPr>
        <p:txBody>
          <a:bodyPr/>
          <a:lstStyle>
            <a:lvl1pPr>
              <a:defRPr sz="32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Slide Title 40pt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3529166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2E8299F-10C0-3D54-F5EA-775E5DDC85E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679951" y="2095500"/>
            <a:ext cx="6724650" cy="366395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F51DF53-7A57-7591-630A-332C29C31FC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4679950" y="1153525"/>
            <a:ext cx="6724650" cy="632041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sz="2200" b="0">
                <a:solidFill>
                  <a:schemeClr val="tx1"/>
                </a:solidFill>
                <a:latin typeface="+mj-lt"/>
                <a:cs typeface="UKCEH Suisse Medium" panose="020B0604000000000000" pitchFamily="34" charset="-78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Subheading 22pt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F945F9-0E47-5AD3-7D09-78C317E6283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760" y="2095500"/>
            <a:ext cx="3529166" cy="366395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 b="1"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>
              <a:defRPr sz="1500"/>
            </a:lvl6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  <a:p>
            <a:pPr lvl="8"/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4C0B12A-829E-DCC6-5EDF-96C3D6461A49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BCD38FF-6A88-F0C3-7AAB-743F765988CE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2C91007F-1B66-BF9B-46C2-CE94DBF659A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02CE5E4-780C-3A4B-D890-037155C3F47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D2FCDEC-00EE-F122-23F8-280B11FA64CB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CB2F9D36-AF5A-BEA4-C007-6AAF3914BB4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EB151F6A-F227-4E6E-77D7-0BF2AAE543F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object 3">
            <a:extLst>
              <a:ext uri="{FF2B5EF4-FFF2-40B4-BE49-F238E27FC236}">
                <a16:creationId xmlns:a16="http://schemas.microsoft.com/office/drawing/2014/main" id="{7E7F73EB-0437-6B0A-FDE4-C39194656996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21" name="object 8">
            <a:extLst>
              <a:ext uri="{FF2B5EF4-FFF2-40B4-BE49-F238E27FC236}">
                <a16:creationId xmlns:a16="http://schemas.microsoft.com/office/drawing/2014/main" id="{6386E776-22C5-7B20-519A-18FEEEEAFD6C}"/>
              </a:ext>
            </a:extLst>
          </p:cNvPr>
          <p:cNvSpPr/>
          <p:nvPr userDrawn="1"/>
        </p:nvSpPr>
        <p:spPr>
          <a:xfrm>
            <a:off x="478824" y="191457"/>
            <a:ext cx="753956" cy="175204"/>
          </a:xfrm>
          <a:custGeom>
            <a:avLst/>
            <a:gdLst/>
            <a:ahLst/>
            <a:cxnLst/>
            <a:rect l="l" t="t" r="r" b="b"/>
            <a:pathLst>
              <a:path w="1243330" h="288925">
                <a:moveTo>
                  <a:pt x="39223" y="4994"/>
                </a:moveTo>
                <a:lnTo>
                  <a:pt x="0" y="4994"/>
                </a:lnTo>
                <a:lnTo>
                  <a:pt x="0" y="170361"/>
                </a:lnTo>
                <a:lnTo>
                  <a:pt x="6495" y="225537"/>
                </a:lnTo>
                <a:lnTo>
                  <a:pt x="26582" y="262179"/>
                </a:lnTo>
                <a:lnTo>
                  <a:pt x="61163" y="282523"/>
                </a:lnTo>
                <a:lnTo>
                  <a:pt x="111137" y="288807"/>
                </a:lnTo>
                <a:lnTo>
                  <a:pt x="162919" y="281285"/>
                </a:lnTo>
                <a:lnTo>
                  <a:pt x="197719" y="258621"/>
                </a:lnTo>
                <a:lnTo>
                  <a:pt x="199605" y="254966"/>
                </a:lnTo>
                <a:lnTo>
                  <a:pt x="111137" y="254966"/>
                </a:lnTo>
                <a:lnTo>
                  <a:pt x="77840" y="250140"/>
                </a:lnTo>
                <a:lnTo>
                  <a:pt x="55571" y="235401"/>
                </a:lnTo>
                <a:lnTo>
                  <a:pt x="43106" y="210350"/>
                </a:lnTo>
                <a:lnTo>
                  <a:pt x="39223" y="174591"/>
                </a:lnTo>
                <a:lnTo>
                  <a:pt x="39223" y="4994"/>
                </a:lnTo>
                <a:close/>
              </a:path>
              <a:path w="1243330" h="288925">
                <a:moveTo>
                  <a:pt x="223438" y="4994"/>
                </a:moveTo>
                <a:lnTo>
                  <a:pt x="184214" y="4994"/>
                </a:lnTo>
                <a:lnTo>
                  <a:pt x="184214" y="170361"/>
                </a:lnTo>
                <a:lnTo>
                  <a:pt x="180314" y="206781"/>
                </a:lnTo>
                <a:lnTo>
                  <a:pt x="167725" y="233286"/>
                </a:lnTo>
                <a:lnTo>
                  <a:pt x="145111" y="249479"/>
                </a:lnTo>
                <a:lnTo>
                  <a:pt x="111137" y="254966"/>
                </a:lnTo>
                <a:lnTo>
                  <a:pt x="199605" y="254966"/>
                </a:lnTo>
                <a:lnTo>
                  <a:pt x="217302" y="220669"/>
                </a:lnTo>
                <a:lnTo>
                  <a:pt x="223438" y="167282"/>
                </a:lnTo>
                <a:lnTo>
                  <a:pt x="223438" y="4994"/>
                </a:lnTo>
                <a:close/>
              </a:path>
              <a:path w="1243330" h="288925">
                <a:moveTo>
                  <a:pt x="313037" y="4994"/>
                </a:moveTo>
                <a:lnTo>
                  <a:pt x="273813" y="4994"/>
                </a:lnTo>
                <a:lnTo>
                  <a:pt x="273813" y="283802"/>
                </a:lnTo>
                <a:lnTo>
                  <a:pt x="313037" y="283802"/>
                </a:lnTo>
                <a:lnTo>
                  <a:pt x="313037" y="196130"/>
                </a:lnTo>
                <a:lnTo>
                  <a:pt x="356879" y="147670"/>
                </a:lnTo>
                <a:lnTo>
                  <a:pt x="403714" y="147670"/>
                </a:lnTo>
                <a:lnTo>
                  <a:pt x="402092" y="145367"/>
                </a:lnTo>
                <a:lnTo>
                  <a:pt x="313037" y="145367"/>
                </a:lnTo>
                <a:lnTo>
                  <a:pt x="313037" y="4994"/>
                </a:lnTo>
                <a:close/>
              </a:path>
              <a:path w="1243330" h="288925">
                <a:moveTo>
                  <a:pt x="403714" y="147670"/>
                </a:moveTo>
                <a:lnTo>
                  <a:pt x="356879" y="147670"/>
                </a:lnTo>
                <a:lnTo>
                  <a:pt x="452635" y="283802"/>
                </a:lnTo>
                <a:lnTo>
                  <a:pt x="499555" y="283802"/>
                </a:lnTo>
                <a:lnTo>
                  <a:pt x="403714" y="147670"/>
                </a:lnTo>
                <a:close/>
              </a:path>
              <a:path w="1243330" h="288925">
                <a:moveTo>
                  <a:pt x="487639" y="4994"/>
                </a:moveTo>
                <a:lnTo>
                  <a:pt x="438792" y="4994"/>
                </a:lnTo>
                <a:lnTo>
                  <a:pt x="313037" y="145367"/>
                </a:lnTo>
                <a:lnTo>
                  <a:pt x="402092" y="145367"/>
                </a:lnTo>
                <a:lnTo>
                  <a:pt x="383412" y="118834"/>
                </a:lnTo>
                <a:lnTo>
                  <a:pt x="487639" y="4994"/>
                </a:lnTo>
                <a:close/>
              </a:path>
              <a:path w="1243330" h="288925">
                <a:moveTo>
                  <a:pt x="630692" y="0"/>
                </a:moveTo>
                <a:lnTo>
                  <a:pt x="587086" y="6688"/>
                </a:lnTo>
                <a:lnTo>
                  <a:pt x="551180" y="25818"/>
                </a:lnTo>
                <a:lnTo>
                  <a:pt x="524117" y="55986"/>
                </a:lnTo>
                <a:lnTo>
                  <a:pt x="507040" y="95790"/>
                </a:lnTo>
                <a:lnTo>
                  <a:pt x="501094" y="143828"/>
                </a:lnTo>
                <a:lnTo>
                  <a:pt x="506546" y="191167"/>
                </a:lnTo>
                <a:lnTo>
                  <a:pt x="506572" y="191394"/>
                </a:lnTo>
                <a:lnTo>
                  <a:pt x="522590" y="231410"/>
                </a:lnTo>
                <a:lnTo>
                  <a:pt x="548520" y="262141"/>
                </a:lnTo>
                <a:lnTo>
                  <a:pt x="583737" y="281852"/>
                </a:lnTo>
                <a:lnTo>
                  <a:pt x="627614" y="288807"/>
                </a:lnTo>
                <a:lnTo>
                  <a:pt x="670222" y="282799"/>
                </a:lnTo>
                <a:lnTo>
                  <a:pt x="706016" y="264965"/>
                </a:lnTo>
                <a:lnTo>
                  <a:pt x="714428" y="255740"/>
                </a:lnTo>
                <a:lnTo>
                  <a:pt x="629917" y="255740"/>
                </a:lnTo>
                <a:lnTo>
                  <a:pt x="594136" y="248205"/>
                </a:lnTo>
                <a:lnTo>
                  <a:pt x="566032" y="226320"/>
                </a:lnTo>
                <a:lnTo>
                  <a:pt x="547781" y="191394"/>
                </a:lnTo>
                <a:lnTo>
                  <a:pt x="547662" y="191167"/>
                </a:lnTo>
                <a:lnTo>
                  <a:pt x="541083" y="143828"/>
                </a:lnTo>
                <a:lnTo>
                  <a:pt x="547861" y="96019"/>
                </a:lnTo>
                <a:lnTo>
                  <a:pt x="566465" y="61334"/>
                </a:lnTo>
                <a:lnTo>
                  <a:pt x="594299" y="40206"/>
                </a:lnTo>
                <a:lnTo>
                  <a:pt x="628766" y="33067"/>
                </a:lnTo>
                <a:lnTo>
                  <a:pt x="713229" y="33067"/>
                </a:lnTo>
                <a:lnTo>
                  <a:pt x="705776" y="24564"/>
                </a:lnTo>
                <a:lnTo>
                  <a:pt x="671443" y="6279"/>
                </a:lnTo>
                <a:lnTo>
                  <a:pt x="630692" y="0"/>
                </a:lnTo>
                <a:close/>
              </a:path>
              <a:path w="1243330" h="288925">
                <a:moveTo>
                  <a:pt x="748364" y="194978"/>
                </a:moveTo>
                <a:lnTo>
                  <a:pt x="710292" y="194978"/>
                </a:lnTo>
                <a:lnTo>
                  <a:pt x="700279" y="219557"/>
                </a:lnTo>
                <a:lnTo>
                  <a:pt x="683522" y="238768"/>
                </a:lnTo>
                <a:lnTo>
                  <a:pt x="660056" y="251275"/>
                </a:lnTo>
                <a:lnTo>
                  <a:pt x="629917" y="255740"/>
                </a:lnTo>
                <a:lnTo>
                  <a:pt x="714428" y="255740"/>
                </a:lnTo>
                <a:lnTo>
                  <a:pt x="732797" y="235595"/>
                </a:lnTo>
                <a:lnTo>
                  <a:pt x="748364" y="194978"/>
                </a:lnTo>
                <a:close/>
              </a:path>
              <a:path w="1243330" h="288925">
                <a:moveTo>
                  <a:pt x="713229" y="33067"/>
                </a:moveTo>
                <a:lnTo>
                  <a:pt x="628766" y="33067"/>
                </a:lnTo>
                <a:lnTo>
                  <a:pt x="658788" y="37640"/>
                </a:lnTo>
                <a:lnTo>
                  <a:pt x="682318" y="50325"/>
                </a:lnTo>
                <a:lnTo>
                  <a:pt x="699069" y="69572"/>
                </a:lnTo>
                <a:lnTo>
                  <a:pt x="708753" y="93829"/>
                </a:lnTo>
                <a:lnTo>
                  <a:pt x="746825" y="93829"/>
                </a:lnTo>
                <a:lnTo>
                  <a:pt x="731601" y="54024"/>
                </a:lnTo>
                <a:lnTo>
                  <a:pt x="713229" y="33067"/>
                </a:lnTo>
                <a:close/>
              </a:path>
              <a:path w="1243330" h="288925">
                <a:moveTo>
                  <a:pt x="975268" y="4994"/>
                </a:moveTo>
                <a:lnTo>
                  <a:pt x="786059" y="4994"/>
                </a:lnTo>
                <a:lnTo>
                  <a:pt x="786059" y="283802"/>
                </a:lnTo>
                <a:lnTo>
                  <a:pt x="975268" y="283802"/>
                </a:lnTo>
                <a:lnTo>
                  <a:pt x="975268" y="249971"/>
                </a:lnTo>
                <a:lnTo>
                  <a:pt x="825283" y="249971"/>
                </a:lnTo>
                <a:lnTo>
                  <a:pt x="825283" y="157283"/>
                </a:lnTo>
                <a:lnTo>
                  <a:pt x="966420" y="157283"/>
                </a:lnTo>
                <a:lnTo>
                  <a:pt x="966420" y="123441"/>
                </a:lnTo>
                <a:lnTo>
                  <a:pt x="825283" y="123441"/>
                </a:lnTo>
                <a:lnTo>
                  <a:pt x="825283" y="38836"/>
                </a:lnTo>
                <a:lnTo>
                  <a:pt x="975268" y="38836"/>
                </a:lnTo>
                <a:lnTo>
                  <a:pt x="975268" y="4994"/>
                </a:lnTo>
                <a:close/>
              </a:path>
              <a:path w="1243330" h="288925">
                <a:moveTo>
                  <a:pt x="1057171" y="4994"/>
                </a:moveTo>
                <a:lnTo>
                  <a:pt x="1017948" y="4994"/>
                </a:lnTo>
                <a:lnTo>
                  <a:pt x="1017948" y="283802"/>
                </a:lnTo>
                <a:lnTo>
                  <a:pt x="1057171" y="283802"/>
                </a:lnTo>
                <a:lnTo>
                  <a:pt x="1057171" y="157283"/>
                </a:lnTo>
                <a:lnTo>
                  <a:pt x="1242925" y="157283"/>
                </a:lnTo>
                <a:lnTo>
                  <a:pt x="1242925" y="123441"/>
                </a:lnTo>
                <a:lnTo>
                  <a:pt x="1057171" y="123441"/>
                </a:lnTo>
                <a:lnTo>
                  <a:pt x="1057171" y="4994"/>
                </a:lnTo>
                <a:close/>
              </a:path>
              <a:path w="1243330" h="288925">
                <a:moveTo>
                  <a:pt x="1242925" y="157283"/>
                </a:moveTo>
                <a:lnTo>
                  <a:pt x="1203701" y="157283"/>
                </a:lnTo>
                <a:lnTo>
                  <a:pt x="1203701" y="283802"/>
                </a:lnTo>
                <a:lnTo>
                  <a:pt x="1242925" y="283802"/>
                </a:lnTo>
                <a:lnTo>
                  <a:pt x="1242925" y="157283"/>
                </a:lnTo>
                <a:close/>
              </a:path>
              <a:path w="1243330" h="288925">
                <a:moveTo>
                  <a:pt x="1242925" y="4994"/>
                </a:moveTo>
                <a:lnTo>
                  <a:pt x="1203701" y="4994"/>
                </a:lnTo>
                <a:lnTo>
                  <a:pt x="1203701" y="123441"/>
                </a:lnTo>
                <a:lnTo>
                  <a:pt x="1242925" y="123441"/>
                </a:lnTo>
                <a:lnTo>
                  <a:pt x="1242925" y="49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9">
            <a:extLst>
              <a:ext uri="{FF2B5EF4-FFF2-40B4-BE49-F238E27FC236}">
                <a16:creationId xmlns:a16="http://schemas.microsoft.com/office/drawing/2014/main" id="{442C297F-BB52-0230-35F2-7933423C4B91}"/>
              </a:ext>
            </a:extLst>
          </p:cNvPr>
          <p:cNvSpPr/>
          <p:nvPr userDrawn="1"/>
        </p:nvSpPr>
        <p:spPr>
          <a:xfrm>
            <a:off x="143595" y="135785"/>
            <a:ext cx="288028" cy="288028"/>
          </a:xfrm>
          <a:custGeom>
            <a:avLst/>
            <a:gdLst/>
            <a:ahLst/>
            <a:cxnLst/>
            <a:rect l="l" t="t" r="r" b="b"/>
            <a:pathLst>
              <a:path w="474980" h="474980">
                <a:moveTo>
                  <a:pt x="62826" y="237299"/>
                </a:moveTo>
                <a:lnTo>
                  <a:pt x="60350" y="225069"/>
                </a:lnTo>
                <a:lnTo>
                  <a:pt x="53619" y="215087"/>
                </a:lnTo>
                <a:lnTo>
                  <a:pt x="43637" y="208356"/>
                </a:lnTo>
                <a:lnTo>
                  <a:pt x="31407" y="205879"/>
                </a:lnTo>
                <a:lnTo>
                  <a:pt x="19177" y="208356"/>
                </a:lnTo>
                <a:lnTo>
                  <a:pt x="9194" y="215087"/>
                </a:lnTo>
                <a:lnTo>
                  <a:pt x="2463" y="225069"/>
                </a:lnTo>
                <a:lnTo>
                  <a:pt x="0" y="237299"/>
                </a:lnTo>
                <a:lnTo>
                  <a:pt x="2463" y="249516"/>
                </a:lnTo>
                <a:lnTo>
                  <a:pt x="9194" y="259499"/>
                </a:lnTo>
                <a:lnTo>
                  <a:pt x="19177" y="266230"/>
                </a:lnTo>
                <a:lnTo>
                  <a:pt x="31407" y="268693"/>
                </a:lnTo>
                <a:lnTo>
                  <a:pt x="43637" y="266230"/>
                </a:lnTo>
                <a:lnTo>
                  <a:pt x="53619" y="259499"/>
                </a:lnTo>
                <a:lnTo>
                  <a:pt x="60350" y="249516"/>
                </a:lnTo>
                <a:lnTo>
                  <a:pt x="62826" y="237299"/>
                </a:lnTo>
                <a:close/>
              </a:path>
              <a:path w="474980" h="474980">
                <a:moveTo>
                  <a:pt x="90170" y="336346"/>
                </a:moveTo>
                <a:lnTo>
                  <a:pt x="86194" y="324523"/>
                </a:lnTo>
                <a:lnTo>
                  <a:pt x="77939" y="315175"/>
                </a:lnTo>
                <a:lnTo>
                  <a:pt x="67119" y="309892"/>
                </a:lnTo>
                <a:lnTo>
                  <a:pt x="55118" y="309054"/>
                </a:lnTo>
                <a:lnTo>
                  <a:pt x="43294" y="313029"/>
                </a:lnTo>
                <a:lnTo>
                  <a:pt x="33934" y="321284"/>
                </a:lnTo>
                <a:lnTo>
                  <a:pt x="28651" y="332105"/>
                </a:lnTo>
                <a:lnTo>
                  <a:pt x="27813" y="344106"/>
                </a:lnTo>
                <a:lnTo>
                  <a:pt x="31788" y="355930"/>
                </a:lnTo>
                <a:lnTo>
                  <a:pt x="40043" y="365290"/>
                </a:lnTo>
                <a:lnTo>
                  <a:pt x="50863" y="370560"/>
                </a:lnTo>
                <a:lnTo>
                  <a:pt x="62877" y="371398"/>
                </a:lnTo>
                <a:lnTo>
                  <a:pt x="74701" y="367423"/>
                </a:lnTo>
                <a:lnTo>
                  <a:pt x="84048" y="359181"/>
                </a:lnTo>
                <a:lnTo>
                  <a:pt x="89331" y="348361"/>
                </a:lnTo>
                <a:lnTo>
                  <a:pt x="90170" y="336346"/>
                </a:lnTo>
                <a:close/>
              </a:path>
              <a:path w="474980" h="474980">
                <a:moveTo>
                  <a:pt x="90170" y="138239"/>
                </a:moveTo>
                <a:lnTo>
                  <a:pt x="89331" y="126225"/>
                </a:lnTo>
                <a:lnTo>
                  <a:pt x="84048" y="115404"/>
                </a:lnTo>
                <a:lnTo>
                  <a:pt x="74701" y="107149"/>
                </a:lnTo>
                <a:lnTo>
                  <a:pt x="62877" y="103174"/>
                </a:lnTo>
                <a:lnTo>
                  <a:pt x="50863" y="104013"/>
                </a:lnTo>
                <a:lnTo>
                  <a:pt x="40043" y="109296"/>
                </a:lnTo>
                <a:lnTo>
                  <a:pt x="31800" y="118656"/>
                </a:lnTo>
                <a:lnTo>
                  <a:pt x="27813" y="130479"/>
                </a:lnTo>
                <a:lnTo>
                  <a:pt x="28651" y="142481"/>
                </a:lnTo>
                <a:lnTo>
                  <a:pt x="33934" y="153301"/>
                </a:lnTo>
                <a:lnTo>
                  <a:pt x="43281" y="161556"/>
                </a:lnTo>
                <a:lnTo>
                  <a:pt x="55105" y="165519"/>
                </a:lnTo>
                <a:lnTo>
                  <a:pt x="67119" y="164693"/>
                </a:lnTo>
                <a:lnTo>
                  <a:pt x="77939" y="159410"/>
                </a:lnTo>
                <a:lnTo>
                  <a:pt x="86194" y="150050"/>
                </a:lnTo>
                <a:lnTo>
                  <a:pt x="90170" y="138239"/>
                </a:lnTo>
                <a:close/>
              </a:path>
              <a:path w="474980" h="474980">
                <a:moveTo>
                  <a:pt x="141947" y="237286"/>
                </a:moveTo>
                <a:lnTo>
                  <a:pt x="140106" y="228117"/>
                </a:lnTo>
                <a:lnTo>
                  <a:pt x="135051" y="220637"/>
                </a:lnTo>
                <a:lnTo>
                  <a:pt x="127571" y="215582"/>
                </a:lnTo>
                <a:lnTo>
                  <a:pt x="118402" y="213741"/>
                </a:lnTo>
                <a:lnTo>
                  <a:pt x="109232" y="215582"/>
                </a:lnTo>
                <a:lnTo>
                  <a:pt x="101752" y="220637"/>
                </a:lnTo>
                <a:lnTo>
                  <a:pt x="96697" y="228117"/>
                </a:lnTo>
                <a:lnTo>
                  <a:pt x="94856" y="237286"/>
                </a:lnTo>
                <a:lnTo>
                  <a:pt x="96697" y="246456"/>
                </a:lnTo>
                <a:lnTo>
                  <a:pt x="101752" y="253949"/>
                </a:lnTo>
                <a:lnTo>
                  <a:pt x="109232" y="258991"/>
                </a:lnTo>
                <a:lnTo>
                  <a:pt x="118402" y="260845"/>
                </a:lnTo>
                <a:lnTo>
                  <a:pt x="127571" y="258991"/>
                </a:lnTo>
                <a:lnTo>
                  <a:pt x="135051" y="253949"/>
                </a:lnTo>
                <a:lnTo>
                  <a:pt x="140106" y="246456"/>
                </a:lnTo>
                <a:lnTo>
                  <a:pt x="141947" y="237286"/>
                </a:lnTo>
                <a:close/>
              </a:path>
              <a:path w="474980" h="474980">
                <a:moveTo>
                  <a:pt x="165519" y="419468"/>
                </a:moveTo>
                <a:lnTo>
                  <a:pt x="164680" y="407454"/>
                </a:lnTo>
                <a:lnTo>
                  <a:pt x="159397" y="396633"/>
                </a:lnTo>
                <a:lnTo>
                  <a:pt x="150050" y="388378"/>
                </a:lnTo>
                <a:lnTo>
                  <a:pt x="138226" y="384403"/>
                </a:lnTo>
                <a:lnTo>
                  <a:pt x="126212" y="385241"/>
                </a:lnTo>
                <a:lnTo>
                  <a:pt x="115392" y="390525"/>
                </a:lnTo>
                <a:lnTo>
                  <a:pt x="107149" y="399884"/>
                </a:lnTo>
                <a:lnTo>
                  <a:pt x="103174" y="411708"/>
                </a:lnTo>
                <a:lnTo>
                  <a:pt x="104013" y="423710"/>
                </a:lnTo>
                <a:lnTo>
                  <a:pt x="109296" y="434530"/>
                </a:lnTo>
                <a:lnTo>
                  <a:pt x="118643" y="442785"/>
                </a:lnTo>
                <a:lnTo>
                  <a:pt x="130467" y="446760"/>
                </a:lnTo>
                <a:lnTo>
                  <a:pt x="142481" y="445922"/>
                </a:lnTo>
                <a:lnTo>
                  <a:pt x="153301" y="440639"/>
                </a:lnTo>
                <a:lnTo>
                  <a:pt x="161544" y="431292"/>
                </a:lnTo>
                <a:lnTo>
                  <a:pt x="165519" y="419468"/>
                </a:lnTo>
                <a:close/>
              </a:path>
              <a:path w="474980" h="474980">
                <a:moveTo>
                  <a:pt x="165519" y="55118"/>
                </a:moveTo>
                <a:lnTo>
                  <a:pt x="161544" y="43294"/>
                </a:lnTo>
                <a:lnTo>
                  <a:pt x="153301" y="33947"/>
                </a:lnTo>
                <a:lnTo>
                  <a:pt x="142481" y="28663"/>
                </a:lnTo>
                <a:lnTo>
                  <a:pt x="130467" y="27825"/>
                </a:lnTo>
                <a:lnTo>
                  <a:pt x="118643" y="31800"/>
                </a:lnTo>
                <a:lnTo>
                  <a:pt x="109296" y="40043"/>
                </a:lnTo>
                <a:lnTo>
                  <a:pt x="104013" y="50876"/>
                </a:lnTo>
                <a:lnTo>
                  <a:pt x="103174" y="62890"/>
                </a:lnTo>
                <a:lnTo>
                  <a:pt x="107149" y="74714"/>
                </a:lnTo>
                <a:lnTo>
                  <a:pt x="115404" y="84061"/>
                </a:lnTo>
                <a:lnTo>
                  <a:pt x="126212" y="89331"/>
                </a:lnTo>
                <a:lnTo>
                  <a:pt x="138226" y="90170"/>
                </a:lnTo>
                <a:lnTo>
                  <a:pt x="150050" y="86194"/>
                </a:lnTo>
                <a:lnTo>
                  <a:pt x="159410" y="77952"/>
                </a:lnTo>
                <a:lnTo>
                  <a:pt x="164680" y="67132"/>
                </a:lnTo>
                <a:lnTo>
                  <a:pt x="165519" y="55118"/>
                </a:lnTo>
                <a:close/>
              </a:path>
              <a:path w="474980" h="474980">
                <a:moveTo>
                  <a:pt x="176771" y="321348"/>
                </a:moveTo>
                <a:lnTo>
                  <a:pt x="175056" y="312483"/>
                </a:lnTo>
                <a:lnTo>
                  <a:pt x="169875" y="304698"/>
                </a:lnTo>
                <a:lnTo>
                  <a:pt x="162077" y="299529"/>
                </a:lnTo>
                <a:lnTo>
                  <a:pt x="153225" y="297802"/>
                </a:lnTo>
                <a:lnTo>
                  <a:pt x="144360" y="299529"/>
                </a:lnTo>
                <a:lnTo>
                  <a:pt x="136563" y="304698"/>
                </a:lnTo>
                <a:lnTo>
                  <a:pt x="131394" y="312483"/>
                </a:lnTo>
                <a:lnTo>
                  <a:pt x="129667" y="321348"/>
                </a:lnTo>
                <a:lnTo>
                  <a:pt x="131394" y="330212"/>
                </a:lnTo>
                <a:lnTo>
                  <a:pt x="136563" y="338010"/>
                </a:lnTo>
                <a:lnTo>
                  <a:pt x="144360" y="343179"/>
                </a:lnTo>
                <a:lnTo>
                  <a:pt x="153225" y="344906"/>
                </a:lnTo>
                <a:lnTo>
                  <a:pt x="162077" y="343179"/>
                </a:lnTo>
                <a:lnTo>
                  <a:pt x="169875" y="338010"/>
                </a:lnTo>
                <a:lnTo>
                  <a:pt x="175056" y="330212"/>
                </a:lnTo>
                <a:lnTo>
                  <a:pt x="176771" y="321348"/>
                </a:lnTo>
                <a:close/>
              </a:path>
              <a:path w="474980" h="474980">
                <a:moveTo>
                  <a:pt x="176784" y="153225"/>
                </a:moveTo>
                <a:lnTo>
                  <a:pt x="175056" y="144360"/>
                </a:lnTo>
                <a:lnTo>
                  <a:pt x="169875" y="136575"/>
                </a:lnTo>
                <a:lnTo>
                  <a:pt x="162090" y="131394"/>
                </a:lnTo>
                <a:lnTo>
                  <a:pt x="153225" y="129679"/>
                </a:lnTo>
                <a:lnTo>
                  <a:pt x="144360" y="131394"/>
                </a:lnTo>
                <a:lnTo>
                  <a:pt x="136575" y="136575"/>
                </a:lnTo>
                <a:lnTo>
                  <a:pt x="131394" y="144360"/>
                </a:lnTo>
                <a:lnTo>
                  <a:pt x="129667" y="153225"/>
                </a:lnTo>
                <a:lnTo>
                  <a:pt x="131394" y="162090"/>
                </a:lnTo>
                <a:lnTo>
                  <a:pt x="136575" y="169875"/>
                </a:lnTo>
                <a:lnTo>
                  <a:pt x="144360" y="175056"/>
                </a:lnTo>
                <a:lnTo>
                  <a:pt x="153225" y="176784"/>
                </a:lnTo>
                <a:lnTo>
                  <a:pt x="162090" y="175056"/>
                </a:lnTo>
                <a:lnTo>
                  <a:pt x="169875" y="169875"/>
                </a:lnTo>
                <a:lnTo>
                  <a:pt x="175056" y="162090"/>
                </a:lnTo>
                <a:lnTo>
                  <a:pt x="176784" y="153225"/>
                </a:lnTo>
                <a:close/>
              </a:path>
              <a:path w="474980" h="474980">
                <a:moveTo>
                  <a:pt x="209016" y="261874"/>
                </a:moveTo>
                <a:lnTo>
                  <a:pt x="201853" y="249478"/>
                </a:lnTo>
                <a:lnTo>
                  <a:pt x="193941" y="247357"/>
                </a:lnTo>
                <a:lnTo>
                  <a:pt x="187744" y="250939"/>
                </a:lnTo>
                <a:lnTo>
                  <a:pt x="181546" y="254520"/>
                </a:lnTo>
                <a:lnTo>
                  <a:pt x="179412" y="262432"/>
                </a:lnTo>
                <a:lnTo>
                  <a:pt x="186575" y="274828"/>
                </a:lnTo>
                <a:lnTo>
                  <a:pt x="194500" y="276961"/>
                </a:lnTo>
                <a:lnTo>
                  <a:pt x="206895" y="269798"/>
                </a:lnTo>
                <a:lnTo>
                  <a:pt x="209016" y="261874"/>
                </a:lnTo>
                <a:close/>
              </a:path>
              <a:path w="474980" h="474980">
                <a:moveTo>
                  <a:pt x="209016" y="212699"/>
                </a:moveTo>
                <a:lnTo>
                  <a:pt x="206895" y="204787"/>
                </a:lnTo>
                <a:lnTo>
                  <a:pt x="200698" y="201206"/>
                </a:lnTo>
                <a:lnTo>
                  <a:pt x="194500" y="197624"/>
                </a:lnTo>
                <a:lnTo>
                  <a:pt x="186575" y="199745"/>
                </a:lnTo>
                <a:lnTo>
                  <a:pt x="179425" y="212153"/>
                </a:lnTo>
                <a:lnTo>
                  <a:pt x="181546" y="220078"/>
                </a:lnTo>
                <a:lnTo>
                  <a:pt x="193941" y="227228"/>
                </a:lnTo>
                <a:lnTo>
                  <a:pt x="201853" y="225107"/>
                </a:lnTo>
                <a:lnTo>
                  <a:pt x="209016" y="212699"/>
                </a:lnTo>
                <a:close/>
              </a:path>
              <a:path w="474980" h="474980">
                <a:moveTo>
                  <a:pt x="250240" y="279869"/>
                </a:moveTo>
                <a:lnTo>
                  <a:pt x="244449" y="274066"/>
                </a:lnTo>
                <a:lnTo>
                  <a:pt x="230136" y="274066"/>
                </a:lnTo>
                <a:lnTo>
                  <a:pt x="224332" y="279869"/>
                </a:lnTo>
                <a:lnTo>
                  <a:pt x="224332" y="287020"/>
                </a:lnTo>
                <a:lnTo>
                  <a:pt x="224332" y="294170"/>
                </a:lnTo>
                <a:lnTo>
                  <a:pt x="230136" y="299974"/>
                </a:lnTo>
                <a:lnTo>
                  <a:pt x="244449" y="299974"/>
                </a:lnTo>
                <a:lnTo>
                  <a:pt x="250240" y="294170"/>
                </a:lnTo>
                <a:lnTo>
                  <a:pt x="250240" y="279869"/>
                </a:lnTo>
                <a:close/>
              </a:path>
              <a:path w="474980" h="474980">
                <a:moveTo>
                  <a:pt x="250240" y="180416"/>
                </a:moveTo>
                <a:lnTo>
                  <a:pt x="244436" y="174612"/>
                </a:lnTo>
                <a:lnTo>
                  <a:pt x="230124" y="174612"/>
                </a:lnTo>
                <a:lnTo>
                  <a:pt x="224332" y="180416"/>
                </a:lnTo>
                <a:lnTo>
                  <a:pt x="224332" y="194716"/>
                </a:lnTo>
                <a:lnTo>
                  <a:pt x="230124" y="200520"/>
                </a:lnTo>
                <a:lnTo>
                  <a:pt x="244436" y="200520"/>
                </a:lnTo>
                <a:lnTo>
                  <a:pt x="250240" y="194716"/>
                </a:lnTo>
                <a:lnTo>
                  <a:pt x="250240" y="187566"/>
                </a:lnTo>
                <a:lnTo>
                  <a:pt x="250240" y="180416"/>
                </a:lnTo>
                <a:close/>
              </a:path>
              <a:path w="474980" h="474980">
                <a:moveTo>
                  <a:pt x="260832" y="356171"/>
                </a:moveTo>
                <a:lnTo>
                  <a:pt x="258991" y="347002"/>
                </a:lnTo>
                <a:lnTo>
                  <a:pt x="253936" y="339521"/>
                </a:lnTo>
                <a:lnTo>
                  <a:pt x="246456" y="334479"/>
                </a:lnTo>
                <a:lnTo>
                  <a:pt x="237274" y="332625"/>
                </a:lnTo>
                <a:lnTo>
                  <a:pt x="228117" y="334479"/>
                </a:lnTo>
                <a:lnTo>
                  <a:pt x="220624" y="339521"/>
                </a:lnTo>
                <a:lnTo>
                  <a:pt x="215582" y="347002"/>
                </a:lnTo>
                <a:lnTo>
                  <a:pt x="213728" y="356171"/>
                </a:lnTo>
                <a:lnTo>
                  <a:pt x="215582" y="365340"/>
                </a:lnTo>
                <a:lnTo>
                  <a:pt x="220624" y="372833"/>
                </a:lnTo>
                <a:lnTo>
                  <a:pt x="228117" y="377875"/>
                </a:lnTo>
                <a:lnTo>
                  <a:pt x="237274" y="379717"/>
                </a:lnTo>
                <a:lnTo>
                  <a:pt x="246456" y="377875"/>
                </a:lnTo>
                <a:lnTo>
                  <a:pt x="253936" y="372833"/>
                </a:lnTo>
                <a:lnTo>
                  <a:pt x="258991" y="365340"/>
                </a:lnTo>
                <a:lnTo>
                  <a:pt x="260832" y="356171"/>
                </a:lnTo>
                <a:close/>
              </a:path>
              <a:path w="474980" h="474980">
                <a:moveTo>
                  <a:pt x="260845" y="118402"/>
                </a:moveTo>
                <a:lnTo>
                  <a:pt x="258991" y="109245"/>
                </a:lnTo>
                <a:lnTo>
                  <a:pt x="253936" y="101752"/>
                </a:lnTo>
                <a:lnTo>
                  <a:pt x="246456" y="96710"/>
                </a:lnTo>
                <a:lnTo>
                  <a:pt x="237286" y="94856"/>
                </a:lnTo>
                <a:lnTo>
                  <a:pt x="228117" y="96710"/>
                </a:lnTo>
                <a:lnTo>
                  <a:pt x="220637" y="101752"/>
                </a:lnTo>
                <a:lnTo>
                  <a:pt x="215582" y="109245"/>
                </a:lnTo>
                <a:lnTo>
                  <a:pt x="213728" y="118402"/>
                </a:lnTo>
                <a:lnTo>
                  <a:pt x="215582" y="127584"/>
                </a:lnTo>
                <a:lnTo>
                  <a:pt x="220637" y="135064"/>
                </a:lnTo>
                <a:lnTo>
                  <a:pt x="228117" y="140119"/>
                </a:lnTo>
                <a:lnTo>
                  <a:pt x="237286" y="141960"/>
                </a:lnTo>
                <a:lnTo>
                  <a:pt x="246456" y="140119"/>
                </a:lnTo>
                <a:lnTo>
                  <a:pt x="253936" y="135064"/>
                </a:lnTo>
                <a:lnTo>
                  <a:pt x="258991" y="127584"/>
                </a:lnTo>
                <a:lnTo>
                  <a:pt x="260845" y="118402"/>
                </a:lnTo>
                <a:close/>
              </a:path>
              <a:path w="474980" h="474980">
                <a:moveTo>
                  <a:pt x="268693" y="443166"/>
                </a:moveTo>
                <a:lnTo>
                  <a:pt x="266230" y="430936"/>
                </a:lnTo>
                <a:lnTo>
                  <a:pt x="259499" y="420954"/>
                </a:lnTo>
                <a:lnTo>
                  <a:pt x="249516" y="414223"/>
                </a:lnTo>
                <a:lnTo>
                  <a:pt x="237286" y="411746"/>
                </a:lnTo>
                <a:lnTo>
                  <a:pt x="225069" y="414223"/>
                </a:lnTo>
                <a:lnTo>
                  <a:pt x="215074" y="420954"/>
                </a:lnTo>
                <a:lnTo>
                  <a:pt x="208343" y="430936"/>
                </a:lnTo>
                <a:lnTo>
                  <a:pt x="205879" y="443166"/>
                </a:lnTo>
                <a:lnTo>
                  <a:pt x="208343" y="455396"/>
                </a:lnTo>
                <a:lnTo>
                  <a:pt x="215074" y="465378"/>
                </a:lnTo>
                <a:lnTo>
                  <a:pt x="225069" y="472109"/>
                </a:lnTo>
                <a:lnTo>
                  <a:pt x="237286" y="474573"/>
                </a:lnTo>
                <a:lnTo>
                  <a:pt x="249516" y="472109"/>
                </a:lnTo>
                <a:lnTo>
                  <a:pt x="259499" y="465378"/>
                </a:lnTo>
                <a:lnTo>
                  <a:pt x="266230" y="455396"/>
                </a:lnTo>
                <a:lnTo>
                  <a:pt x="268693" y="443166"/>
                </a:lnTo>
                <a:close/>
              </a:path>
              <a:path w="474980" h="474980">
                <a:moveTo>
                  <a:pt x="268693" y="31419"/>
                </a:moveTo>
                <a:lnTo>
                  <a:pt x="266230" y="19189"/>
                </a:lnTo>
                <a:lnTo>
                  <a:pt x="259486" y="9207"/>
                </a:lnTo>
                <a:lnTo>
                  <a:pt x="249504" y="2476"/>
                </a:lnTo>
                <a:lnTo>
                  <a:pt x="237274" y="0"/>
                </a:lnTo>
                <a:lnTo>
                  <a:pt x="225056" y="2476"/>
                </a:lnTo>
                <a:lnTo>
                  <a:pt x="215074" y="9207"/>
                </a:lnTo>
                <a:lnTo>
                  <a:pt x="208343" y="19189"/>
                </a:lnTo>
                <a:lnTo>
                  <a:pt x="205879" y="31419"/>
                </a:lnTo>
                <a:lnTo>
                  <a:pt x="208343" y="43649"/>
                </a:lnTo>
                <a:lnTo>
                  <a:pt x="215074" y="53632"/>
                </a:lnTo>
                <a:lnTo>
                  <a:pt x="225056" y="60363"/>
                </a:lnTo>
                <a:lnTo>
                  <a:pt x="237274" y="62826"/>
                </a:lnTo>
                <a:lnTo>
                  <a:pt x="249504" y="60363"/>
                </a:lnTo>
                <a:lnTo>
                  <a:pt x="259486" y="53632"/>
                </a:lnTo>
                <a:lnTo>
                  <a:pt x="266230" y="43649"/>
                </a:lnTo>
                <a:lnTo>
                  <a:pt x="268693" y="31419"/>
                </a:lnTo>
                <a:close/>
              </a:path>
              <a:path w="474980" h="474980">
                <a:moveTo>
                  <a:pt x="295148" y="262432"/>
                </a:moveTo>
                <a:lnTo>
                  <a:pt x="293027" y="254508"/>
                </a:lnTo>
                <a:lnTo>
                  <a:pt x="280631" y="247357"/>
                </a:lnTo>
                <a:lnTo>
                  <a:pt x="272707" y="249478"/>
                </a:lnTo>
                <a:lnTo>
                  <a:pt x="265544" y="261874"/>
                </a:lnTo>
                <a:lnTo>
                  <a:pt x="267677" y="269798"/>
                </a:lnTo>
                <a:lnTo>
                  <a:pt x="273875" y="273380"/>
                </a:lnTo>
                <a:lnTo>
                  <a:pt x="280073" y="276961"/>
                </a:lnTo>
                <a:lnTo>
                  <a:pt x="287985" y="274828"/>
                </a:lnTo>
                <a:lnTo>
                  <a:pt x="295148" y="262432"/>
                </a:lnTo>
                <a:close/>
              </a:path>
              <a:path w="474980" h="474980">
                <a:moveTo>
                  <a:pt x="295148" y="212153"/>
                </a:moveTo>
                <a:lnTo>
                  <a:pt x="287985" y="199758"/>
                </a:lnTo>
                <a:lnTo>
                  <a:pt x="280073" y="197624"/>
                </a:lnTo>
                <a:lnTo>
                  <a:pt x="267677" y="204774"/>
                </a:lnTo>
                <a:lnTo>
                  <a:pt x="265557" y="212699"/>
                </a:lnTo>
                <a:lnTo>
                  <a:pt x="272707" y="225107"/>
                </a:lnTo>
                <a:lnTo>
                  <a:pt x="280631" y="227228"/>
                </a:lnTo>
                <a:lnTo>
                  <a:pt x="286829" y="223647"/>
                </a:lnTo>
                <a:lnTo>
                  <a:pt x="293027" y="220065"/>
                </a:lnTo>
                <a:lnTo>
                  <a:pt x="295148" y="212153"/>
                </a:lnTo>
                <a:close/>
              </a:path>
              <a:path w="474980" h="474980">
                <a:moveTo>
                  <a:pt x="344893" y="153225"/>
                </a:moveTo>
                <a:lnTo>
                  <a:pt x="343179" y="144360"/>
                </a:lnTo>
                <a:lnTo>
                  <a:pt x="338010" y="136575"/>
                </a:lnTo>
                <a:lnTo>
                  <a:pt x="330212" y="131394"/>
                </a:lnTo>
                <a:lnTo>
                  <a:pt x="321348" y="129667"/>
                </a:lnTo>
                <a:lnTo>
                  <a:pt x="312483" y="131394"/>
                </a:lnTo>
                <a:lnTo>
                  <a:pt x="304698" y="136575"/>
                </a:lnTo>
                <a:lnTo>
                  <a:pt x="299516" y="144360"/>
                </a:lnTo>
                <a:lnTo>
                  <a:pt x="297789" y="153225"/>
                </a:lnTo>
                <a:lnTo>
                  <a:pt x="299516" y="162090"/>
                </a:lnTo>
                <a:lnTo>
                  <a:pt x="304698" y="169887"/>
                </a:lnTo>
                <a:lnTo>
                  <a:pt x="312483" y="175056"/>
                </a:lnTo>
                <a:lnTo>
                  <a:pt x="321348" y="176784"/>
                </a:lnTo>
                <a:lnTo>
                  <a:pt x="330212" y="175056"/>
                </a:lnTo>
                <a:lnTo>
                  <a:pt x="338010" y="169887"/>
                </a:lnTo>
                <a:lnTo>
                  <a:pt x="343179" y="162090"/>
                </a:lnTo>
                <a:lnTo>
                  <a:pt x="344893" y="153225"/>
                </a:lnTo>
                <a:close/>
              </a:path>
              <a:path w="474980" h="474980">
                <a:moveTo>
                  <a:pt x="344906" y="321348"/>
                </a:moveTo>
                <a:lnTo>
                  <a:pt x="343179" y="312496"/>
                </a:lnTo>
                <a:lnTo>
                  <a:pt x="337997" y="304698"/>
                </a:lnTo>
                <a:lnTo>
                  <a:pt x="330212" y="299529"/>
                </a:lnTo>
                <a:lnTo>
                  <a:pt x="321348" y="297802"/>
                </a:lnTo>
                <a:lnTo>
                  <a:pt x="312483" y="299529"/>
                </a:lnTo>
                <a:lnTo>
                  <a:pt x="304698" y="304698"/>
                </a:lnTo>
                <a:lnTo>
                  <a:pt x="299516" y="312496"/>
                </a:lnTo>
                <a:lnTo>
                  <a:pt x="297802" y="321348"/>
                </a:lnTo>
                <a:lnTo>
                  <a:pt x="299516" y="330212"/>
                </a:lnTo>
                <a:lnTo>
                  <a:pt x="304698" y="338010"/>
                </a:lnTo>
                <a:lnTo>
                  <a:pt x="312483" y="343179"/>
                </a:lnTo>
                <a:lnTo>
                  <a:pt x="321348" y="344906"/>
                </a:lnTo>
                <a:lnTo>
                  <a:pt x="330212" y="343179"/>
                </a:lnTo>
                <a:lnTo>
                  <a:pt x="337997" y="338010"/>
                </a:lnTo>
                <a:lnTo>
                  <a:pt x="343179" y="330212"/>
                </a:lnTo>
                <a:lnTo>
                  <a:pt x="344906" y="321348"/>
                </a:lnTo>
                <a:close/>
              </a:path>
              <a:path w="474980" h="474980">
                <a:moveTo>
                  <a:pt x="371398" y="411695"/>
                </a:moveTo>
                <a:lnTo>
                  <a:pt x="367423" y="399872"/>
                </a:lnTo>
                <a:lnTo>
                  <a:pt x="359168" y="390525"/>
                </a:lnTo>
                <a:lnTo>
                  <a:pt x="348348" y="385241"/>
                </a:lnTo>
                <a:lnTo>
                  <a:pt x="336346" y="384403"/>
                </a:lnTo>
                <a:lnTo>
                  <a:pt x="324523" y="388391"/>
                </a:lnTo>
                <a:lnTo>
                  <a:pt x="315163" y="396633"/>
                </a:lnTo>
                <a:lnTo>
                  <a:pt x="309880" y="407454"/>
                </a:lnTo>
                <a:lnTo>
                  <a:pt x="309054" y="419468"/>
                </a:lnTo>
                <a:lnTo>
                  <a:pt x="313016" y="431292"/>
                </a:lnTo>
                <a:lnTo>
                  <a:pt x="321271" y="440639"/>
                </a:lnTo>
                <a:lnTo>
                  <a:pt x="332092" y="445922"/>
                </a:lnTo>
                <a:lnTo>
                  <a:pt x="344106" y="446760"/>
                </a:lnTo>
                <a:lnTo>
                  <a:pt x="355917" y="442785"/>
                </a:lnTo>
                <a:lnTo>
                  <a:pt x="365277" y="434530"/>
                </a:lnTo>
                <a:lnTo>
                  <a:pt x="370560" y="423710"/>
                </a:lnTo>
                <a:lnTo>
                  <a:pt x="371398" y="411695"/>
                </a:lnTo>
                <a:close/>
              </a:path>
              <a:path w="474980" h="474980">
                <a:moveTo>
                  <a:pt x="371398" y="62877"/>
                </a:moveTo>
                <a:lnTo>
                  <a:pt x="370560" y="50863"/>
                </a:lnTo>
                <a:lnTo>
                  <a:pt x="365277" y="40055"/>
                </a:lnTo>
                <a:lnTo>
                  <a:pt x="355930" y="31800"/>
                </a:lnTo>
                <a:lnTo>
                  <a:pt x="344106" y="27825"/>
                </a:lnTo>
                <a:lnTo>
                  <a:pt x="332092" y="28663"/>
                </a:lnTo>
                <a:lnTo>
                  <a:pt x="321271" y="33934"/>
                </a:lnTo>
                <a:lnTo>
                  <a:pt x="313029" y="43294"/>
                </a:lnTo>
                <a:lnTo>
                  <a:pt x="309054" y="55118"/>
                </a:lnTo>
                <a:lnTo>
                  <a:pt x="309892" y="67132"/>
                </a:lnTo>
                <a:lnTo>
                  <a:pt x="315163" y="77952"/>
                </a:lnTo>
                <a:lnTo>
                  <a:pt x="324523" y="86194"/>
                </a:lnTo>
                <a:lnTo>
                  <a:pt x="336346" y="90170"/>
                </a:lnTo>
                <a:lnTo>
                  <a:pt x="348348" y="89331"/>
                </a:lnTo>
                <a:lnTo>
                  <a:pt x="359168" y="84061"/>
                </a:lnTo>
                <a:lnTo>
                  <a:pt x="367423" y="74701"/>
                </a:lnTo>
                <a:lnTo>
                  <a:pt x="371398" y="62877"/>
                </a:lnTo>
                <a:close/>
              </a:path>
              <a:path w="474980" h="474980">
                <a:moveTo>
                  <a:pt x="379717" y="237286"/>
                </a:moveTo>
                <a:lnTo>
                  <a:pt x="377863" y="228117"/>
                </a:lnTo>
                <a:lnTo>
                  <a:pt x="372821" y="220637"/>
                </a:lnTo>
                <a:lnTo>
                  <a:pt x="365340" y="215582"/>
                </a:lnTo>
                <a:lnTo>
                  <a:pt x="356171" y="213741"/>
                </a:lnTo>
                <a:lnTo>
                  <a:pt x="347002" y="215582"/>
                </a:lnTo>
                <a:lnTo>
                  <a:pt x="339509" y="220637"/>
                </a:lnTo>
                <a:lnTo>
                  <a:pt x="334467" y="228117"/>
                </a:lnTo>
                <a:lnTo>
                  <a:pt x="332625" y="237286"/>
                </a:lnTo>
                <a:lnTo>
                  <a:pt x="334467" y="246456"/>
                </a:lnTo>
                <a:lnTo>
                  <a:pt x="339509" y="253949"/>
                </a:lnTo>
                <a:lnTo>
                  <a:pt x="347002" y="258991"/>
                </a:lnTo>
                <a:lnTo>
                  <a:pt x="356171" y="260845"/>
                </a:lnTo>
                <a:lnTo>
                  <a:pt x="365340" y="258991"/>
                </a:lnTo>
                <a:lnTo>
                  <a:pt x="372821" y="253949"/>
                </a:lnTo>
                <a:lnTo>
                  <a:pt x="377863" y="246456"/>
                </a:lnTo>
                <a:lnTo>
                  <a:pt x="379717" y="237286"/>
                </a:lnTo>
                <a:close/>
              </a:path>
              <a:path w="474980" h="474980">
                <a:moveTo>
                  <a:pt x="446747" y="344106"/>
                </a:moveTo>
                <a:lnTo>
                  <a:pt x="445909" y="332092"/>
                </a:lnTo>
                <a:lnTo>
                  <a:pt x="440639" y="321284"/>
                </a:lnTo>
                <a:lnTo>
                  <a:pt x="431292" y="313029"/>
                </a:lnTo>
                <a:lnTo>
                  <a:pt x="419468" y="309054"/>
                </a:lnTo>
                <a:lnTo>
                  <a:pt x="407454" y="309892"/>
                </a:lnTo>
                <a:lnTo>
                  <a:pt x="396621" y="315175"/>
                </a:lnTo>
                <a:lnTo>
                  <a:pt x="388378" y="324523"/>
                </a:lnTo>
                <a:lnTo>
                  <a:pt x="384403" y="336346"/>
                </a:lnTo>
                <a:lnTo>
                  <a:pt x="385241" y="348361"/>
                </a:lnTo>
                <a:lnTo>
                  <a:pt x="390525" y="359181"/>
                </a:lnTo>
                <a:lnTo>
                  <a:pt x="399872" y="367423"/>
                </a:lnTo>
                <a:lnTo>
                  <a:pt x="411695" y="371398"/>
                </a:lnTo>
                <a:lnTo>
                  <a:pt x="423710" y="370560"/>
                </a:lnTo>
                <a:lnTo>
                  <a:pt x="434530" y="365290"/>
                </a:lnTo>
                <a:lnTo>
                  <a:pt x="442772" y="355930"/>
                </a:lnTo>
                <a:lnTo>
                  <a:pt x="446747" y="344106"/>
                </a:lnTo>
                <a:close/>
              </a:path>
              <a:path w="474980" h="474980">
                <a:moveTo>
                  <a:pt x="446747" y="130467"/>
                </a:moveTo>
                <a:lnTo>
                  <a:pt x="442772" y="118656"/>
                </a:lnTo>
                <a:lnTo>
                  <a:pt x="434530" y="109296"/>
                </a:lnTo>
                <a:lnTo>
                  <a:pt x="423710" y="104025"/>
                </a:lnTo>
                <a:lnTo>
                  <a:pt x="411695" y="103187"/>
                </a:lnTo>
                <a:lnTo>
                  <a:pt x="399872" y="107162"/>
                </a:lnTo>
                <a:lnTo>
                  <a:pt x="390525" y="115404"/>
                </a:lnTo>
                <a:lnTo>
                  <a:pt x="385241" y="126225"/>
                </a:lnTo>
                <a:lnTo>
                  <a:pt x="384403" y="138239"/>
                </a:lnTo>
                <a:lnTo>
                  <a:pt x="388378" y="150050"/>
                </a:lnTo>
                <a:lnTo>
                  <a:pt x="396633" y="159410"/>
                </a:lnTo>
                <a:lnTo>
                  <a:pt x="407454" y="164693"/>
                </a:lnTo>
                <a:lnTo>
                  <a:pt x="419455" y="165531"/>
                </a:lnTo>
                <a:lnTo>
                  <a:pt x="431279" y="161556"/>
                </a:lnTo>
                <a:lnTo>
                  <a:pt x="440639" y="153301"/>
                </a:lnTo>
                <a:lnTo>
                  <a:pt x="445909" y="142481"/>
                </a:lnTo>
                <a:lnTo>
                  <a:pt x="446747" y="130467"/>
                </a:lnTo>
                <a:close/>
              </a:path>
              <a:path w="474980" h="474980">
                <a:moveTo>
                  <a:pt x="474573" y="237286"/>
                </a:moveTo>
                <a:lnTo>
                  <a:pt x="472109" y="225069"/>
                </a:lnTo>
                <a:lnTo>
                  <a:pt x="465366" y="215087"/>
                </a:lnTo>
                <a:lnTo>
                  <a:pt x="455383" y="208356"/>
                </a:lnTo>
                <a:lnTo>
                  <a:pt x="443153" y="205879"/>
                </a:lnTo>
                <a:lnTo>
                  <a:pt x="430936" y="208356"/>
                </a:lnTo>
                <a:lnTo>
                  <a:pt x="420941" y="215087"/>
                </a:lnTo>
                <a:lnTo>
                  <a:pt x="414210" y="225069"/>
                </a:lnTo>
                <a:lnTo>
                  <a:pt x="411746" y="237286"/>
                </a:lnTo>
                <a:lnTo>
                  <a:pt x="414210" y="249516"/>
                </a:lnTo>
                <a:lnTo>
                  <a:pt x="420941" y="259499"/>
                </a:lnTo>
                <a:lnTo>
                  <a:pt x="430936" y="266230"/>
                </a:lnTo>
                <a:lnTo>
                  <a:pt x="443153" y="268693"/>
                </a:lnTo>
                <a:lnTo>
                  <a:pt x="455383" y="266230"/>
                </a:lnTo>
                <a:lnTo>
                  <a:pt x="465366" y="259499"/>
                </a:lnTo>
                <a:lnTo>
                  <a:pt x="472109" y="249516"/>
                </a:lnTo>
                <a:lnTo>
                  <a:pt x="474573" y="237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832C64-0521-2434-BC38-1082516759A0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679950" y="6089951"/>
            <a:ext cx="7069290" cy="334662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200"/>
              </a:spcAft>
              <a:defRPr sz="1000" b="1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2pPr>
            <a:lvl3pPr marL="87313" indent="-87313"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 sz="1000" b="0"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</a:p>
          <a:p>
            <a:pPr lvl="1"/>
            <a:r>
              <a:rPr lang="en-US" dirty="0"/>
              <a:t>Footnote</a:t>
            </a:r>
          </a:p>
          <a:p>
            <a:pPr lvl="2"/>
            <a:r>
              <a:rPr lang="en-US" dirty="0"/>
              <a:t>Numbered</a:t>
            </a:r>
          </a:p>
        </p:txBody>
      </p:sp>
    </p:spTree>
    <p:extLst>
      <p:ext uri="{BB962C8B-B14F-4D97-AF65-F5344CB8AC3E}">
        <p14:creationId xmlns:p14="http://schemas.microsoft.com/office/powerpoint/2010/main" val="311521535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Chart Comparison">
    <p:bg>
      <p:bgPr>
        <a:solidFill>
          <a:srgbClr val="EAF4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A1225B4-9AFE-C765-9443-404DA18886D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sX0" fmla="*/ 387755 w 12192000"/>
              <a:gd name="csY0" fmla="*/ 782151 h 6858000"/>
              <a:gd name="csX1" fmla="*/ 277813 w 12192000"/>
              <a:gd name="csY1" fmla="*/ 892093 h 6858000"/>
              <a:gd name="csX2" fmla="*/ 277813 w 12192000"/>
              <a:gd name="csY2" fmla="*/ 6451195 h 6858000"/>
              <a:gd name="csX3" fmla="*/ 387755 w 12192000"/>
              <a:gd name="csY3" fmla="*/ 6561137 h 6858000"/>
              <a:gd name="csX4" fmla="*/ 5899978 w 12192000"/>
              <a:gd name="csY4" fmla="*/ 6561137 h 6858000"/>
              <a:gd name="csX5" fmla="*/ 6009920 w 12192000"/>
              <a:gd name="csY5" fmla="*/ 6451195 h 6858000"/>
              <a:gd name="csX6" fmla="*/ 6009920 w 12192000"/>
              <a:gd name="csY6" fmla="*/ 892093 h 6858000"/>
              <a:gd name="csX7" fmla="*/ 5899978 w 12192000"/>
              <a:gd name="csY7" fmla="*/ 782151 h 6858000"/>
              <a:gd name="csX8" fmla="*/ 6299285 w 12192000"/>
              <a:gd name="csY8" fmla="*/ 782150 h 6858000"/>
              <a:gd name="csX9" fmla="*/ 6189920 w 12192000"/>
              <a:gd name="csY9" fmla="*/ 891515 h 6858000"/>
              <a:gd name="csX10" fmla="*/ 6189920 w 12192000"/>
              <a:gd name="csY10" fmla="*/ 6451772 h 6858000"/>
              <a:gd name="csX11" fmla="*/ 6299285 w 12192000"/>
              <a:gd name="csY11" fmla="*/ 6561137 h 6858000"/>
              <a:gd name="csX12" fmla="*/ 11782598 w 12192000"/>
              <a:gd name="csY12" fmla="*/ 6561137 h 6858000"/>
              <a:gd name="csX13" fmla="*/ 11891963 w 12192000"/>
              <a:gd name="csY13" fmla="*/ 6451772 h 6858000"/>
              <a:gd name="csX14" fmla="*/ 11891963 w 12192000"/>
              <a:gd name="csY14" fmla="*/ 891515 h 6858000"/>
              <a:gd name="csX15" fmla="*/ 11782598 w 12192000"/>
              <a:gd name="csY15" fmla="*/ 782150 h 6858000"/>
              <a:gd name="csX16" fmla="*/ 0 w 12192000"/>
              <a:gd name="csY16" fmla="*/ 0 h 6858000"/>
              <a:gd name="csX17" fmla="*/ 12192000 w 12192000"/>
              <a:gd name="csY17" fmla="*/ 0 h 6858000"/>
              <a:gd name="csX18" fmla="*/ 12192000 w 12192000"/>
              <a:gd name="csY18" fmla="*/ 6858000 h 6858000"/>
              <a:gd name="csX19" fmla="*/ 0 w 12192000"/>
              <a:gd name="csY19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12192000" h="6858000">
                <a:moveTo>
                  <a:pt x="387755" y="782151"/>
                </a:moveTo>
                <a:cubicBezTo>
                  <a:pt x="327036" y="782151"/>
                  <a:pt x="277813" y="831374"/>
                  <a:pt x="277813" y="892093"/>
                </a:cubicBezTo>
                <a:lnTo>
                  <a:pt x="277813" y="6451195"/>
                </a:lnTo>
                <a:cubicBezTo>
                  <a:pt x="277813" y="6511914"/>
                  <a:pt x="327036" y="6561137"/>
                  <a:pt x="387755" y="6561137"/>
                </a:cubicBezTo>
                <a:lnTo>
                  <a:pt x="5899978" y="6561137"/>
                </a:lnTo>
                <a:cubicBezTo>
                  <a:pt x="5960697" y="6561137"/>
                  <a:pt x="6009920" y="6511914"/>
                  <a:pt x="6009920" y="6451195"/>
                </a:cubicBezTo>
                <a:lnTo>
                  <a:pt x="6009920" y="892093"/>
                </a:lnTo>
                <a:cubicBezTo>
                  <a:pt x="6009920" y="831374"/>
                  <a:pt x="5960697" y="782151"/>
                  <a:pt x="5899978" y="782151"/>
                </a:cubicBezTo>
                <a:close/>
                <a:moveTo>
                  <a:pt x="6299285" y="782150"/>
                </a:moveTo>
                <a:cubicBezTo>
                  <a:pt x="6238884" y="782150"/>
                  <a:pt x="6189920" y="831114"/>
                  <a:pt x="6189920" y="891515"/>
                </a:cubicBezTo>
                <a:lnTo>
                  <a:pt x="6189920" y="6451772"/>
                </a:lnTo>
                <a:cubicBezTo>
                  <a:pt x="6189920" y="6512173"/>
                  <a:pt x="6238884" y="6561137"/>
                  <a:pt x="6299285" y="6561137"/>
                </a:cubicBezTo>
                <a:lnTo>
                  <a:pt x="11782598" y="6561137"/>
                </a:lnTo>
                <a:cubicBezTo>
                  <a:pt x="11842999" y="6561137"/>
                  <a:pt x="11891963" y="6512173"/>
                  <a:pt x="11891963" y="6451772"/>
                </a:cubicBezTo>
                <a:lnTo>
                  <a:pt x="11891963" y="891515"/>
                </a:lnTo>
                <a:cubicBezTo>
                  <a:pt x="11891963" y="831114"/>
                  <a:pt x="11842999" y="782150"/>
                  <a:pt x="11782598" y="78215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2E8299F-10C0-3D54-F5EA-775E5DDC85E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23866" y="2095500"/>
            <a:ext cx="5040000" cy="299878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6"/>
            <a:r>
              <a:rPr lang="en-US" dirty="0"/>
              <a:t>Body Copy 22pt</a:t>
            </a:r>
          </a:p>
          <a:p>
            <a:pPr lvl="7"/>
            <a:r>
              <a:rPr lang="en-US" dirty="0"/>
              <a:t>Bullet 22pt</a:t>
            </a:r>
          </a:p>
          <a:p>
            <a:pPr lvl="8"/>
            <a:r>
              <a:rPr lang="en-US" dirty="0"/>
              <a:t>Subheading 24pt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FDD02B-0F00-0863-3AD3-4F2B71200ED5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520941" y="2095501"/>
            <a:ext cx="5040000" cy="299878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6"/>
            <a:r>
              <a:rPr lang="en-US" dirty="0"/>
              <a:t>Body Copy 22pt</a:t>
            </a:r>
          </a:p>
          <a:p>
            <a:pPr lvl="7"/>
            <a:r>
              <a:rPr lang="en-US" dirty="0"/>
              <a:t>Bullet 22pt</a:t>
            </a:r>
          </a:p>
          <a:p>
            <a:pPr lvl="8"/>
            <a:r>
              <a:rPr lang="en-US" dirty="0"/>
              <a:t>Subheading 24pt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0F13B41-F28A-250E-CF8F-CD5602034DC8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3866" y="1071659"/>
            <a:ext cx="5040000" cy="632041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sz="2200" b="0">
                <a:solidFill>
                  <a:schemeClr val="tx1"/>
                </a:solidFill>
                <a:latin typeface="+mj-lt"/>
                <a:cs typeface="UKCEH Suisse Medium" panose="020B0604000000000000" pitchFamily="34" charset="-78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Subheading 22pt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4A0BE7B-A022-929F-7620-760547156F84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520941" y="1096964"/>
            <a:ext cx="5040000" cy="632041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sz="2200" b="0">
                <a:solidFill>
                  <a:schemeClr val="tx1"/>
                </a:solidFill>
                <a:latin typeface="+mj-lt"/>
                <a:cs typeface="UKCEH Suisse Medium" panose="020B0604000000000000" pitchFamily="34" charset="-78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Subheading 22pt </a:t>
            </a:r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B3B549B9-2805-2306-462A-8C93C2786CA6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F5D3FF9-B3BC-46B0-C98B-8A1ADD142231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1A88413-2D3D-4E73-2702-1DBAA70E1C4A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5CDB6DB0-D403-F80C-CFE3-E0102DA67D9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2BDA4C64-D991-F5F6-55F2-AFFC079C6618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88984EE-F5FC-55FC-E678-6D0C4307C8EC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9CA07727-D72F-1CC7-1A32-B7FA43CC764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113ED8ED-9ABC-3146-AFF5-3141B3C3ECD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4" name="object 8">
            <a:extLst>
              <a:ext uri="{FF2B5EF4-FFF2-40B4-BE49-F238E27FC236}">
                <a16:creationId xmlns:a16="http://schemas.microsoft.com/office/drawing/2014/main" id="{2B4878A3-6CAE-64F7-6260-3E0A8145EDFC}"/>
              </a:ext>
            </a:extLst>
          </p:cNvPr>
          <p:cNvSpPr/>
          <p:nvPr userDrawn="1"/>
        </p:nvSpPr>
        <p:spPr>
          <a:xfrm>
            <a:off x="478824" y="191457"/>
            <a:ext cx="753956" cy="175204"/>
          </a:xfrm>
          <a:custGeom>
            <a:avLst/>
            <a:gdLst/>
            <a:ahLst/>
            <a:cxnLst/>
            <a:rect l="l" t="t" r="r" b="b"/>
            <a:pathLst>
              <a:path w="1243330" h="288925">
                <a:moveTo>
                  <a:pt x="39223" y="4994"/>
                </a:moveTo>
                <a:lnTo>
                  <a:pt x="0" y="4994"/>
                </a:lnTo>
                <a:lnTo>
                  <a:pt x="0" y="170361"/>
                </a:lnTo>
                <a:lnTo>
                  <a:pt x="6495" y="225537"/>
                </a:lnTo>
                <a:lnTo>
                  <a:pt x="26582" y="262179"/>
                </a:lnTo>
                <a:lnTo>
                  <a:pt x="61163" y="282523"/>
                </a:lnTo>
                <a:lnTo>
                  <a:pt x="111137" y="288807"/>
                </a:lnTo>
                <a:lnTo>
                  <a:pt x="162919" y="281285"/>
                </a:lnTo>
                <a:lnTo>
                  <a:pt x="197719" y="258621"/>
                </a:lnTo>
                <a:lnTo>
                  <a:pt x="199605" y="254966"/>
                </a:lnTo>
                <a:lnTo>
                  <a:pt x="111137" y="254966"/>
                </a:lnTo>
                <a:lnTo>
                  <a:pt x="77840" y="250140"/>
                </a:lnTo>
                <a:lnTo>
                  <a:pt x="55571" y="235401"/>
                </a:lnTo>
                <a:lnTo>
                  <a:pt x="43106" y="210350"/>
                </a:lnTo>
                <a:lnTo>
                  <a:pt x="39223" y="174591"/>
                </a:lnTo>
                <a:lnTo>
                  <a:pt x="39223" y="4994"/>
                </a:lnTo>
                <a:close/>
              </a:path>
              <a:path w="1243330" h="288925">
                <a:moveTo>
                  <a:pt x="223438" y="4994"/>
                </a:moveTo>
                <a:lnTo>
                  <a:pt x="184214" y="4994"/>
                </a:lnTo>
                <a:lnTo>
                  <a:pt x="184214" y="170361"/>
                </a:lnTo>
                <a:lnTo>
                  <a:pt x="180314" y="206781"/>
                </a:lnTo>
                <a:lnTo>
                  <a:pt x="167725" y="233286"/>
                </a:lnTo>
                <a:lnTo>
                  <a:pt x="145111" y="249479"/>
                </a:lnTo>
                <a:lnTo>
                  <a:pt x="111137" y="254966"/>
                </a:lnTo>
                <a:lnTo>
                  <a:pt x="199605" y="254966"/>
                </a:lnTo>
                <a:lnTo>
                  <a:pt x="217302" y="220669"/>
                </a:lnTo>
                <a:lnTo>
                  <a:pt x="223438" y="167282"/>
                </a:lnTo>
                <a:lnTo>
                  <a:pt x="223438" y="4994"/>
                </a:lnTo>
                <a:close/>
              </a:path>
              <a:path w="1243330" h="288925">
                <a:moveTo>
                  <a:pt x="313037" y="4994"/>
                </a:moveTo>
                <a:lnTo>
                  <a:pt x="273813" y="4994"/>
                </a:lnTo>
                <a:lnTo>
                  <a:pt x="273813" y="283802"/>
                </a:lnTo>
                <a:lnTo>
                  <a:pt x="313037" y="283802"/>
                </a:lnTo>
                <a:lnTo>
                  <a:pt x="313037" y="196130"/>
                </a:lnTo>
                <a:lnTo>
                  <a:pt x="356879" y="147670"/>
                </a:lnTo>
                <a:lnTo>
                  <a:pt x="403714" y="147670"/>
                </a:lnTo>
                <a:lnTo>
                  <a:pt x="402092" y="145367"/>
                </a:lnTo>
                <a:lnTo>
                  <a:pt x="313037" y="145367"/>
                </a:lnTo>
                <a:lnTo>
                  <a:pt x="313037" y="4994"/>
                </a:lnTo>
                <a:close/>
              </a:path>
              <a:path w="1243330" h="288925">
                <a:moveTo>
                  <a:pt x="403714" y="147670"/>
                </a:moveTo>
                <a:lnTo>
                  <a:pt x="356879" y="147670"/>
                </a:lnTo>
                <a:lnTo>
                  <a:pt x="452635" y="283802"/>
                </a:lnTo>
                <a:lnTo>
                  <a:pt x="499555" y="283802"/>
                </a:lnTo>
                <a:lnTo>
                  <a:pt x="403714" y="147670"/>
                </a:lnTo>
                <a:close/>
              </a:path>
              <a:path w="1243330" h="288925">
                <a:moveTo>
                  <a:pt x="487639" y="4994"/>
                </a:moveTo>
                <a:lnTo>
                  <a:pt x="438792" y="4994"/>
                </a:lnTo>
                <a:lnTo>
                  <a:pt x="313037" y="145367"/>
                </a:lnTo>
                <a:lnTo>
                  <a:pt x="402092" y="145367"/>
                </a:lnTo>
                <a:lnTo>
                  <a:pt x="383412" y="118834"/>
                </a:lnTo>
                <a:lnTo>
                  <a:pt x="487639" y="4994"/>
                </a:lnTo>
                <a:close/>
              </a:path>
              <a:path w="1243330" h="288925">
                <a:moveTo>
                  <a:pt x="630692" y="0"/>
                </a:moveTo>
                <a:lnTo>
                  <a:pt x="587086" y="6688"/>
                </a:lnTo>
                <a:lnTo>
                  <a:pt x="551180" y="25818"/>
                </a:lnTo>
                <a:lnTo>
                  <a:pt x="524117" y="55986"/>
                </a:lnTo>
                <a:lnTo>
                  <a:pt x="507040" y="95790"/>
                </a:lnTo>
                <a:lnTo>
                  <a:pt x="501094" y="143828"/>
                </a:lnTo>
                <a:lnTo>
                  <a:pt x="506546" y="191167"/>
                </a:lnTo>
                <a:lnTo>
                  <a:pt x="506572" y="191394"/>
                </a:lnTo>
                <a:lnTo>
                  <a:pt x="522590" y="231410"/>
                </a:lnTo>
                <a:lnTo>
                  <a:pt x="548520" y="262141"/>
                </a:lnTo>
                <a:lnTo>
                  <a:pt x="583737" y="281852"/>
                </a:lnTo>
                <a:lnTo>
                  <a:pt x="627614" y="288807"/>
                </a:lnTo>
                <a:lnTo>
                  <a:pt x="670222" y="282799"/>
                </a:lnTo>
                <a:lnTo>
                  <a:pt x="706016" y="264965"/>
                </a:lnTo>
                <a:lnTo>
                  <a:pt x="714428" y="255740"/>
                </a:lnTo>
                <a:lnTo>
                  <a:pt x="629917" y="255740"/>
                </a:lnTo>
                <a:lnTo>
                  <a:pt x="594136" y="248205"/>
                </a:lnTo>
                <a:lnTo>
                  <a:pt x="566032" y="226320"/>
                </a:lnTo>
                <a:lnTo>
                  <a:pt x="547781" y="191394"/>
                </a:lnTo>
                <a:lnTo>
                  <a:pt x="547662" y="191167"/>
                </a:lnTo>
                <a:lnTo>
                  <a:pt x="541083" y="143828"/>
                </a:lnTo>
                <a:lnTo>
                  <a:pt x="547861" y="96019"/>
                </a:lnTo>
                <a:lnTo>
                  <a:pt x="566465" y="61334"/>
                </a:lnTo>
                <a:lnTo>
                  <a:pt x="594299" y="40206"/>
                </a:lnTo>
                <a:lnTo>
                  <a:pt x="628766" y="33067"/>
                </a:lnTo>
                <a:lnTo>
                  <a:pt x="713229" y="33067"/>
                </a:lnTo>
                <a:lnTo>
                  <a:pt x="705776" y="24564"/>
                </a:lnTo>
                <a:lnTo>
                  <a:pt x="671443" y="6279"/>
                </a:lnTo>
                <a:lnTo>
                  <a:pt x="630692" y="0"/>
                </a:lnTo>
                <a:close/>
              </a:path>
              <a:path w="1243330" h="288925">
                <a:moveTo>
                  <a:pt x="748364" y="194978"/>
                </a:moveTo>
                <a:lnTo>
                  <a:pt x="710292" y="194978"/>
                </a:lnTo>
                <a:lnTo>
                  <a:pt x="700279" y="219557"/>
                </a:lnTo>
                <a:lnTo>
                  <a:pt x="683522" y="238768"/>
                </a:lnTo>
                <a:lnTo>
                  <a:pt x="660056" y="251275"/>
                </a:lnTo>
                <a:lnTo>
                  <a:pt x="629917" y="255740"/>
                </a:lnTo>
                <a:lnTo>
                  <a:pt x="714428" y="255740"/>
                </a:lnTo>
                <a:lnTo>
                  <a:pt x="732797" y="235595"/>
                </a:lnTo>
                <a:lnTo>
                  <a:pt x="748364" y="194978"/>
                </a:lnTo>
                <a:close/>
              </a:path>
              <a:path w="1243330" h="288925">
                <a:moveTo>
                  <a:pt x="713229" y="33067"/>
                </a:moveTo>
                <a:lnTo>
                  <a:pt x="628766" y="33067"/>
                </a:lnTo>
                <a:lnTo>
                  <a:pt x="658788" y="37640"/>
                </a:lnTo>
                <a:lnTo>
                  <a:pt x="682318" y="50325"/>
                </a:lnTo>
                <a:lnTo>
                  <a:pt x="699069" y="69572"/>
                </a:lnTo>
                <a:lnTo>
                  <a:pt x="708753" y="93829"/>
                </a:lnTo>
                <a:lnTo>
                  <a:pt x="746825" y="93829"/>
                </a:lnTo>
                <a:lnTo>
                  <a:pt x="731601" y="54024"/>
                </a:lnTo>
                <a:lnTo>
                  <a:pt x="713229" y="33067"/>
                </a:lnTo>
                <a:close/>
              </a:path>
              <a:path w="1243330" h="288925">
                <a:moveTo>
                  <a:pt x="975268" y="4994"/>
                </a:moveTo>
                <a:lnTo>
                  <a:pt x="786059" y="4994"/>
                </a:lnTo>
                <a:lnTo>
                  <a:pt x="786059" y="283802"/>
                </a:lnTo>
                <a:lnTo>
                  <a:pt x="975268" y="283802"/>
                </a:lnTo>
                <a:lnTo>
                  <a:pt x="975268" y="249971"/>
                </a:lnTo>
                <a:lnTo>
                  <a:pt x="825283" y="249971"/>
                </a:lnTo>
                <a:lnTo>
                  <a:pt x="825283" y="157283"/>
                </a:lnTo>
                <a:lnTo>
                  <a:pt x="966420" y="157283"/>
                </a:lnTo>
                <a:lnTo>
                  <a:pt x="966420" y="123441"/>
                </a:lnTo>
                <a:lnTo>
                  <a:pt x="825283" y="123441"/>
                </a:lnTo>
                <a:lnTo>
                  <a:pt x="825283" y="38836"/>
                </a:lnTo>
                <a:lnTo>
                  <a:pt x="975268" y="38836"/>
                </a:lnTo>
                <a:lnTo>
                  <a:pt x="975268" y="4994"/>
                </a:lnTo>
                <a:close/>
              </a:path>
              <a:path w="1243330" h="288925">
                <a:moveTo>
                  <a:pt x="1057171" y="4994"/>
                </a:moveTo>
                <a:lnTo>
                  <a:pt x="1017948" y="4994"/>
                </a:lnTo>
                <a:lnTo>
                  <a:pt x="1017948" y="283802"/>
                </a:lnTo>
                <a:lnTo>
                  <a:pt x="1057171" y="283802"/>
                </a:lnTo>
                <a:lnTo>
                  <a:pt x="1057171" y="157283"/>
                </a:lnTo>
                <a:lnTo>
                  <a:pt x="1242925" y="157283"/>
                </a:lnTo>
                <a:lnTo>
                  <a:pt x="1242925" y="123441"/>
                </a:lnTo>
                <a:lnTo>
                  <a:pt x="1057171" y="123441"/>
                </a:lnTo>
                <a:lnTo>
                  <a:pt x="1057171" y="4994"/>
                </a:lnTo>
                <a:close/>
              </a:path>
              <a:path w="1243330" h="288925">
                <a:moveTo>
                  <a:pt x="1242925" y="157283"/>
                </a:moveTo>
                <a:lnTo>
                  <a:pt x="1203701" y="157283"/>
                </a:lnTo>
                <a:lnTo>
                  <a:pt x="1203701" y="283802"/>
                </a:lnTo>
                <a:lnTo>
                  <a:pt x="1242925" y="283802"/>
                </a:lnTo>
                <a:lnTo>
                  <a:pt x="1242925" y="157283"/>
                </a:lnTo>
                <a:close/>
              </a:path>
              <a:path w="1243330" h="288925">
                <a:moveTo>
                  <a:pt x="1242925" y="4994"/>
                </a:moveTo>
                <a:lnTo>
                  <a:pt x="1203701" y="4994"/>
                </a:lnTo>
                <a:lnTo>
                  <a:pt x="1203701" y="123441"/>
                </a:lnTo>
                <a:lnTo>
                  <a:pt x="1242925" y="123441"/>
                </a:lnTo>
                <a:lnTo>
                  <a:pt x="1242925" y="49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F5896C94-88BE-5C56-9599-8AE6E2A924F4}"/>
              </a:ext>
            </a:extLst>
          </p:cNvPr>
          <p:cNvSpPr/>
          <p:nvPr userDrawn="1"/>
        </p:nvSpPr>
        <p:spPr>
          <a:xfrm>
            <a:off x="143595" y="135785"/>
            <a:ext cx="288028" cy="288028"/>
          </a:xfrm>
          <a:custGeom>
            <a:avLst/>
            <a:gdLst/>
            <a:ahLst/>
            <a:cxnLst/>
            <a:rect l="l" t="t" r="r" b="b"/>
            <a:pathLst>
              <a:path w="474980" h="474980">
                <a:moveTo>
                  <a:pt x="62826" y="237299"/>
                </a:moveTo>
                <a:lnTo>
                  <a:pt x="60350" y="225069"/>
                </a:lnTo>
                <a:lnTo>
                  <a:pt x="53619" y="215087"/>
                </a:lnTo>
                <a:lnTo>
                  <a:pt x="43637" y="208356"/>
                </a:lnTo>
                <a:lnTo>
                  <a:pt x="31407" y="205879"/>
                </a:lnTo>
                <a:lnTo>
                  <a:pt x="19177" y="208356"/>
                </a:lnTo>
                <a:lnTo>
                  <a:pt x="9194" y="215087"/>
                </a:lnTo>
                <a:lnTo>
                  <a:pt x="2463" y="225069"/>
                </a:lnTo>
                <a:lnTo>
                  <a:pt x="0" y="237299"/>
                </a:lnTo>
                <a:lnTo>
                  <a:pt x="2463" y="249516"/>
                </a:lnTo>
                <a:lnTo>
                  <a:pt x="9194" y="259499"/>
                </a:lnTo>
                <a:lnTo>
                  <a:pt x="19177" y="266230"/>
                </a:lnTo>
                <a:lnTo>
                  <a:pt x="31407" y="268693"/>
                </a:lnTo>
                <a:lnTo>
                  <a:pt x="43637" y="266230"/>
                </a:lnTo>
                <a:lnTo>
                  <a:pt x="53619" y="259499"/>
                </a:lnTo>
                <a:lnTo>
                  <a:pt x="60350" y="249516"/>
                </a:lnTo>
                <a:lnTo>
                  <a:pt x="62826" y="237299"/>
                </a:lnTo>
                <a:close/>
              </a:path>
              <a:path w="474980" h="474980">
                <a:moveTo>
                  <a:pt x="90170" y="336346"/>
                </a:moveTo>
                <a:lnTo>
                  <a:pt x="86194" y="324523"/>
                </a:lnTo>
                <a:lnTo>
                  <a:pt x="77939" y="315175"/>
                </a:lnTo>
                <a:lnTo>
                  <a:pt x="67119" y="309892"/>
                </a:lnTo>
                <a:lnTo>
                  <a:pt x="55118" y="309054"/>
                </a:lnTo>
                <a:lnTo>
                  <a:pt x="43294" y="313029"/>
                </a:lnTo>
                <a:lnTo>
                  <a:pt x="33934" y="321284"/>
                </a:lnTo>
                <a:lnTo>
                  <a:pt x="28651" y="332105"/>
                </a:lnTo>
                <a:lnTo>
                  <a:pt x="27813" y="344106"/>
                </a:lnTo>
                <a:lnTo>
                  <a:pt x="31788" y="355930"/>
                </a:lnTo>
                <a:lnTo>
                  <a:pt x="40043" y="365290"/>
                </a:lnTo>
                <a:lnTo>
                  <a:pt x="50863" y="370560"/>
                </a:lnTo>
                <a:lnTo>
                  <a:pt x="62877" y="371398"/>
                </a:lnTo>
                <a:lnTo>
                  <a:pt x="74701" y="367423"/>
                </a:lnTo>
                <a:lnTo>
                  <a:pt x="84048" y="359181"/>
                </a:lnTo>
                <a:lnTo>
                  <a:pt x="89331" y="348361"/>
                </a:lnTo>
                <a:lnTo>
                  <a:pt x="90170" y="336346"/>
                </a:lnTo>
                <a:close/>
              </a:path>
              <a:path w="474980" h="474980">
                <a:moveTo>
                  <a:pt x="90170" y="138239"/>
                </a:moveTo>
                <a:lnTo>
                  <a:pt x="89331" y="126225"/>
                </a:lnTo>
                <a:lnTo>
                  <a:pt x="84048" y="115404"/>
                </a:lnTo>
                <a:lnTo>
                  <a:pt x="74701" y="107149"/>
                </a:lnTo>
                <a:lnTo>
                  <a:pt x="62877" y="103174"/>
                </a:lnTo>
                <a:lnTo>
                  <a:pt x="50863" y="104013"/>
                </a:lnTo>
                <a:lnTo>
                  <a:pt x="40043" y="109296"/>
                </a:lnTo>
                <a:lnTo>
                  <a:pt x="31800" y="118656"/>
                </a:lnTo>
                <a:lnTo>
                  <a:pt x="27813" y="130479"/>
                </a:lnTo>
                <a:lnTo>
                  <a:pt x="28651" y="142481"/>
                </a:lnTo>
                <a:lnTo>
                  <a:pt x="33934" y="153301"/>
                </a:lnTo>
                <a:lnTo>
                  <a:pt x="43281" y="161556"/>
                </a:lnTo>
                <a:lnTo>
                  <a:pt x="55105" y="165519"/>
                </a:lnTo>
                <a:lnTo>
                  <a:pt x="67119" y="164693"/>
                </a:lnTo>
                <a:lnTo>
                  <a:pt x="77939" y="159410"/>
                </a:lnTo>
                <a:lnTo>
                  <a:pt x="86194" y="150050"/>
                </a:lnTo>
                <a:lnTo>
                  <a:pt x="90170" y="138239"/>
                </a:lnTo>
                <a:close/>
              </a:path>
              <a:path w="474980" h="474980">
                <a:moveTo>
                  <a:pt x="141947" y="237286"/>
                </a:moveTo>
                <a:lnTo>
                  <a:pt x="140106" y="228117"/>
                </a:lnTo>
                <a:lnTo>
                  <a:pt x="135051" y="220637"/>
                </a:lnTo>
                <a:lnTo>
                  <a:pt x="127571" y="215582"/>
                </a:lnTo>
                <a:lnTo>
                  <a:pt x="118402" y="213741"/>
                </a:lnTo>
                <a:lnTo>
                  <a:pt x="109232" y="215582"/>
                </a:lnTo>
                <a:lnTo>
                  <a:pt x="101752" y="220637"/>
                </a:lnTo>
                <a:lnTo>
                  <a:pt x="96697" y="228117"/>
                </a:lnTo>
                <a:lnTo>
                  <a:pt x="94856" y="237286"/>
                </a:lnTo>
                <a:lnTo>
                  <a:pt x="96697" y="246456"/>
                </a:lnTo>
                <a:lnTo>
                  <a:pt x="101752" y="253949"/>
                </a:lnTo>
                <a:lnTo>
                  <a:pt x="109232" y="258991"/>
                </a:lnTo>
                <a:lnTo>
                  <a:pt x="118402" y="260845"/>
                </a:lnTo>
                <a:lnTo>
                  <a:pt x="127571" y="258991"/>
                </a:lnTo>
                <a:lnTo>
                  <a:pt x="135051" y="253949"/>
                </a:lnTo>
                <a:lnTo>
                  <a:pt x="140106" y="246456"/>
                </a:lnTo>
                <a:lnTo>
                  <a:pt x="141947" y="237286"/>
                </a:lnTo>
                <a:close/>
              </a:path>
              <a:path w="474980" h="474980">
                <a:moveTo>
                  <a:pt x="165519" y="419468"/>
                </a:moveTo>
                <a:lnTo>
                  <a:pt x="164680" y="407454"/>
                </a:lnTo>
                <a:lnTo>
                  <a:pt x="159397" y="396633"/>
                </a:lnTo>
                <a:lnTo>
                  <a:pt x="150050" y="388378"/>
                </a:lnTo>
                <a:lnTo>
                  <a:pt x="138226" y="384403"/>
                </a:lnTo>
                <a:lnTo>
                  <a:pt x="126212" y="385241"/>
                </a:lnTo>
                <a:lnTo>
                  <a:pt x="115392" y="390525"/>
                </a:lnTo>
                <a:lnTo>
                  <a:pt x="107149" y="399884"/>
                </a:lnTo>
                <a:lnTo>
                  <a:pt x="103174" y="411708"/>
                </a:lnTo>
                <a:lnTo>
                  <a:pt x="104013" y="423710"/>
                </a:lnTo>
                <a:lnTo>
                  <a:pt x="109296" y="434530"/>
                </a:lnTo>
                <a:lnTo>
                  <a:pt x="118643" y="442785"/>
                </a:lnTo>
                <a:lnTo>
                  <a:pt x="130467" y="446760"/>
                </a:lnTo>
                <a:lnTo>
                  <a:pt x="142481" y="445922"/>
                </a:lnTo>
                <a:lnTo>
                  <a:pt x="153301" y="440639"/>
                </a:lnTo>
                <a:lnTo>
                  <a:pt x="161544" y="431292"/>
                </a:lnTo>
                <a:lnTo>
                  <a:pt x="165519" y="419468"/>
                </a:lnTo>
                <a:close/>
              </a:path>
              <a:path w="474980" h="474980">
                <a:moveTo>
                  <a:pt x="165519" y="55118"/>
                </a:moveTo>
                <a:lnTo>
                  <a:pt x="161544" y="43294"/>
                </a:lnTo>
                <a:lnTo>
                  <a:pt x="153301" y="33947"/>
                </a:lnTo>
                <a:lnTo>
                  <a:pt x="142481" y="28663"/>
                </a:lnTo>
                <a:lnTo>
                  <a:pt x="130467" y="27825"/>
                </a:lnTo>
                <a:lnTo>
                  <a:pt x="118643" y="31800"/>
                </a:lnTo>
                <a:lnTo>
                  <a:pt x="109296" y="40043"/>
                </a:lnTo>
                <a:lnTo>
                  <a:pt x="104013" y="50876"/>
                </a:lnTo>
                <a:lnTo>
                  <a:pt x="103174" y="62890"/>
                </a:lnTo>
                <a:lnTo>
                  <a:pt x="107149" y="74714"/>
                </a:lnTo>
                <a:lnTo>
                  <a:pt x="115404" y="84061"/>
                </a:lnTo>
                <a:lnTo>
                  <a:pt x="126212" y="89331"/>
                </a:lnTo>
                <a:lnTo>
                  <a:pt x="138226" y="90170"/>
                </a:lnTo>
                <a:lnTo>
                  <a:pt x="150050" y="86194"/>
                </a:lnTo>
                <a:lnTo>
                  <a:pt x="159410" y="77952"/>
                </a:lnTo>
                <a:lnTo>
                  <a:pt x="164680" y="67132"/>
                </a:lnTo>
                <a:lnTo>
                  <a:pt x="165519" y="55118"/>
                </a:lnTo>
                <a:close/>
              </a:path>
              <a:path w="474980" h="474980">
                <a:moveTo>
                  <a:pt x="176771" y="321348"/>
                </a:moveTo>
                <a:lnTo>
                  <a:pt x="175056" y="312483"/>
                </a:lnTo>
                <a:lnTo>
                  <a:pt x="169875" y="304698"/>
                </a:lnTo>
                <a:lnTo>
                  <a:pt x="162077" y="299529"/>
                </a:lnTo>
                <a:lnTo>
                  <a:pt x="153225" y="297802"/>
                </a:lnTo>
                <a:lnTo>
                  <a:pt x="144360" y="299529"/>
                </a:lnTo>
                <a:lnTo>
                  <a:pt x="136563" y="304698"/>
                </a:lnTo>
                <a:lnTo>
                  <a:pt x="131394" y="312483"/>
                </a:lnTo>
                <a:lnTo>
                  <a:pt x="129667" y="321348"/>
                </a:lnTo>
                <a:lnTo>
                  <a:pt x="131394" y="330212"/>
                </a:lnTo>
                <a:lnTo>
                  <a:pt x="136563" y="338010"/>
                </a:lnTo>
                <a:lnTo>
                  <a:pt x="144360" y="343179"/>
                </a:lnTo>
                <a:lnTo>
                  <a:pt x="153225" y="344906"/>
                </a:lnTo>
                <a:lnTo>
                  <a:pt x="162077" y="343179"/>
                </a:lnTo>
                <a:lnTo>
                  <a:pt x="169875" y="338010"/>
                </a:lnTo>
                <a:lnTo>
                  <a:pt x="175056" y="330212"/>
                </a:lnTo>
                <a:lnTo>
                  <a:pt x="176771" y="321348"/>
                </a:lnTo>
                <a:close/>
              </a:path>
              <a:path w="474980" h="474980">
                <a:moveTo>
                  <a:pt x="176784" y="153225"/>
                </a:moveTo>
                <a:lnTo>
                  <a:pt x="175056" y="144360"/>
                </a:lnTo>
                <a:lnTo>
                  <a:pt x="169875" y="136575"/>
                </a:lnTo>
                <a:lnTo>
                  <a:pt x="162090" y="131394"/>
                </a:lnTo>
                <a:lnTo>
                  <a:pt x="153225" y="129679"/>
                </a:lnTo>
                <a:lnTo>
                  <a:pt x="144360" y="131394"/>
                </a:lnTo>
                <a:lnTo>
                  <a:pt x="136575" y="136575"/>
                </a:lnTo>
                <a:lnTo>
                  <a:pt x="131394" y="144360"/>
                </a:lnTo>
                <a:lnTo>
                  <a:pt x="129667" y="153225"/>
                </a:lnTo>
                <a:lnTo>
                  <a:pt x="131394" y="162090"/>
                </a:lnTo>
                <a:lnTo>
                  <a:pt x="136575" y="169875"/>
                </a:lnTo>
                <a:lnTo>
                  <a:pt x="144360" y="175056"/>
                </a:lnTo>
                <a:lnTo>
                  <a:pt x="153225" y="176784"/>
                </a:lnTo>
                <a:lnTo>
                  <a:pt x="162090" y="175056"/>
                </a:lnTo>
                <a:lnTo>
                  <a:pt x="169875" y="169875"/>
                </a:lnTo>
                <a:lnTo>
                  <a:pt x="175056" y="162090"/>
                </a:lnTo>
                <a:lnTo>
                  <a:pt x="176784" y="153225"/>
                </a:lnTo>
                <a:close/>
              </a:path>
              <a:path w="474980" h="474980">
                <a:moveTo>
                  <a:pt x="209016" y="261874"/>
                </a:moveTo>
                <a:lnTo>
                  <a:pt x="201853" y="249478"/>
                </a:lnTo>
                <a:lnTo>
                  <a:pt x="193941" y="247357"/>
                </a:lnTo>
                <a:lnTo>
                  <a:pt x="187744" y="250939"/>
                </a:lnTo>
                <a:lnTo>
                  <a:pt x="181546" y="254520"/>
                </a:lnTo>
                <a:lnTo>
                  <a:pt x="179412" y="262432"/>
                </a:lnTo>
                <a:lnTo>
                  <a:pt x="186575" y="274828"/>
                </a:lnTo>
                <a:lnTo>
                  <a:pt x="194500" y="276961"/>
                </a:lnTo>
                <a:lnTo>
                  <a:pt x="206895" y="269798"/>
                </a:lnTo>
                <a:lnTo>
                  <a:pt x="209016" y="261874"/>
                </a:lnTo>
                <a:close/>
              </a:path>
              <a:path w="474980" h="474980">
                <a:moveTo>
                  <a:pt x="209016" y="212699"/>
                </a:moveTo>
                <a:lnTo>
                  <a:pt x="206895" y="204787"/>
                </a:lnTo>
                <a:lnTo>
                  <a:pt x="200698" y="201206"/>
                </a:lnTo>
                <a:lnTo>
                  <a:pt x="194500" y="197624"/>
                </a:lnTo>
                <a:lnTo>
                  <a:pt x="186575" y="199745"/>
                </a:lnTo>
                <a:lnTo>
                  <a:pt x="179425" y="212153"/>
                </a:lnTo>
                <a:lnTo>
                  <a:pt x="181546" y="220078"/>
                </a:lnTo>
                <a:lnTo>
                  <a:pt x="193941" y="227228"/>
                </a:lnTo>
                <a:lnTo>
                  <a:pt x="201853" y="225107"/>
                </a:lnTo>
                <a:lnTo>
                  <a:pt x="209016" y="212699"/>
                </a:lnTo>
                <a:close/>
              </a:path>
              <a:path w="474980" h="474980">
                <a:moveTo>
                  <a:pt x="250240" y="279869"/>
                </a:moveTo>
                <a:lnTo>
                  <a:pt x="244449" y="274066"/>
                </a:lnTo>
                <a:lnTo>
                  <a:pt x="230136" y="274066"/>
                </a:lnTo>
                <a:lnTo>
                  <a:pt x="224332" y="279869"/>
                </a:lnTo>
                <a:lnTo>
                  <a:pt x="224332" y="287020"/>
                </a:lnTo>
                <a:lnTo>
                  <a:pt x="224332" y="294170"/>
                </a:lnTo>
                <a:lnTo>
                  <a:pt x="230136" y="299974"/>
                </a:lnTo>
                <a:lnTo>
                  <a:pt x="244449" y="299974"/>
                </a:lnTo>
                <a:lnTo>
                  <a:pt x="250240" y="294170"/>
                </a:lnTo>
                <a:lnTo>
                  <a:pt x="250240" y="279869"/>
                </a:lnTo>
                <a:close/>
              </a:path>
              <a:path w="474980" h="474980">
                <a:moveTo>
                  <a:pt x="250240" y="180416"/>
                </a:moveTo>
                <a:lnTo>
                  <a:pt x="244436" y="174612"/>
                </a:lnTo>
                <a:lnTo>
                  <a:pt x="230124" y="174612"/>
                </a:lnTo>
                <a:lnTo>
                  <a:pt x="224332" y="180416"/>
                </a:lnTo>
                <a:lnTo>
                  <a:pt x="224332" y="194716"/>
                </a:lnTo>
                <a:lnTo>
                  <a:pt x="230124" y="200520"/>
                </a:lnTo>
                <a:lnTo>
                  <a:pt x="244436" y="200520"/>
                </a:lnTo>
                <a:lnTo>
                  <a:pt x="250240" y="194716"/>
                </a:lnTo>
                <a:lnTo>
                  <a:pt x="250240" y="187566"/>
                </a:lnTo>
                <a:lnTo>
                  <a:pt x="250240" y="180416"/>
                </a:lnTo>
                <a:close/>
              </a:path>
              <a:path w="474980" h="474980">
                <a:moveTo>
                  <a:pt x="260832" y="356171"/>
                </a:moveTo>
                <a:lnTo>
                  <a:pt x="258991" y="347002"/>
                </a:lnTo>
                <a:lnTo>
                  <a:pt x="253936" y="339521"/>
                </a:lnTo>
                <a:lnTo>
                  <a:pt x="246456" y="334479"/>
                </a:lnTo>
                <a:lnTo>
                  <a:pt x="237274" y="332625"/>
                </a:lnTo>
                <a:lnTo>
                  <a:pt x="228117" y="334479"/>
                </a:lnTo>
                <a:lnTo>
                  <a:pt x="220624" y="339521"/>
                </a:lnTo>
                <a:lnTo>
                  <a:pt x="215582" y="347002"/>
                </a:lnTo>
                <a:lnTo>
                  <a:pt x="213728" y="356171"/>
                </a:lnTo>
                <a:lnTo>
                  <a:pt x="215582" y="365340"/>
                </a:lnTo>
                <a:lnTo>
                  <a:pt x="220624" y="372833"/>
                </a:lnTo>
                <a:lnTo>
                  <a:pt x="228117" y="377875"/>
                </a:lnTo>
                <a:lnTo>
                  <a:pt x="237274" y="379717"/>
                </a:lnTo>
                <a:lnTo>
                  <a:pt x="246456" y="377875"/>
                </a:lnTo>
                <a:lnTo>
                  <a:pt x="253936" y="372833"/>
                </a:lnTo>
                <a:lnTo>
                  <a:pt x="258991" y="365340"/>
                </a:lnTo>
                <a:lnTo>
                  <a:pt x="260832" y="356171"/>
                </a:lnTo>
                <a:close/>
              </a:path>
              <a:path w="474980" h="474980">
                <a:moveTo>
                  <a:pt x="260845" y="118402"/>
                </a:moveTo>
                <a:lnTo>
                  <a:pt x="258991" y="109245"/>
                </a:lnTo>
                <a:lnTo>
                  <a:pt x="253936" y="101752"/>
                </a:lnTo>
                <a:lnTo>
                  <a:pt x="246456" y="96710"/>
                </a:lnTo>
                <a:lnTo>
                  <a:pt x="237286" y="94856"/>
                </a:lnTo>
                <a:lnTo>
                  <a:pt x="228117" y="96710"/>
                </a:lnTo>
                <a:lnTo>
                  <a:pt x="220637" y="101752"/>
                </a:lnTo>
                <a:lnTo>
                  <a:pt x="215582" y="109245"/>
                </a:lnTo>
                <a:lnTo>
                  <a:pt x="213728" y="118402"/>
                </a:lnTo>
                <a:lnTo>
                  <a:pt x="215582" y="127584"/>
                </a:lnTo>
                <a:lnTo>
                  <a:pt x="220637" y="135064"/>
                </a:lnTo>
                <a:lnTo>
                  <a:pt x="228117" y="140119"/>
                </a:lnTo>
                <a:lnTo>
                  <a:pt x="237286" y="141960"/>
                </a:lnTo>
                <a:lnTo>
                  <a:pt x="246456" y="140119"/>
                </a:lnTo>
                <a:lnTo>
                  <a:pt x="253936" y="135064"/>
                </a:lnTo>
                <a:lnTo>
                  <a:pt x="258991" y="127584"/>
                </a:lnTo>
                <a:lnTo>
                  <a:pt x="260845" y="118402"/>
                </a:lnTo>
                <a:close/>
              </a:path>
              <a:path w="474980" h="474980">
                <a:moveTo>
                  <a:pt x="268693" y="443166"/>
                </a:moveTo>
                <a:lnTo>
                  <a:pt x="266230" y="430936"/>
                </a:lnTo>
                <a:lnTo>
                  <a:pt x="259499" y="420954"/>
                </a:lnTo>
                <a:lnTo>
                  <a:pt x="249516" y="414223"/>
                </a:lnTo>
                <a:lnTo>
                  <a:pt x="237286" y="411746"/>
                </a:lnTo>
                <a:lnTo>
                  <a:pt x="225069" y="414223"/>
                </a:lnTo>
                <a:lnTo>
                  <a:pt x="215074" y="420954"/>
                </a:lnTo>
                <a:lnTo>
                  <a:pt x="208343" y="430936"/>
                </a:lnTo>
                <a:lnTo>
                  <a:pt x="205879" y="443166"/>
                </a:lnTo>
                <a:lnTo>
                  <a:pt x="208343" y="455396"/>
                </a:lnTo>
                <a:lnTo>
                  <a:pt x="215074" y="465378"/>
                </a:lnTo>
                <a:lnTo>
                  <a:pt x="225069" y="472109"/>
                </a:lnTo>
                <a:lnTo>
                  <a:pt x="237286" y="474573"/>
                </a:lnTo>
                <a:lnTo>
                  <a:pt x="249516" y="472109"/>
                </a:lnTo>
                <a:lnTo>
                  <a:pt x="259499" y="465378"/>
                </a:lnTo>
                <a:lnTo>
                  <a:pt x="266230" y="455396"/>
                </a:lnTo>
                <a:lnTo>
                  <a:pt x="268693" y="443166"/>
                </a:lnTo>
                <a:close/>
              </a:path>
              <a:path w="474980" h="474980">
                <a:moveTo>
                  <a:pt x="268693" y="31419"/>
                </a:moveTo>
                <a:lnTo>
                  <a:pt x="266230" y="19189"/>
                </a:lnTo>
                <a:lnTo>
                  <a:pt x="259486" y="9207"/>
                </a:lnTo>
                <a:lnTo>
                  <a:pt x="249504" y="2476"/>
                </a:lnTo>
                <a:lnTo>
                  <a:pt x="237274" y="0"/>
                </a:lnTo>
                <a:lnTo>
                  <a:pt x="225056" y="2476"/>
                </a:lnTo>
                <a:lnTo>
                  <a:pt x="215074" y="9207"/>
                </a:lnTo>
                <a:lnTo>
                  <a:pt x="208343" y="19189"/>
                </a:lnTo>
                <a:lnTo>
                  <a:pt x="205879" y="31419"/>
                </a:lnTo>
                <a:lnTo>
                  <a:pt x="208343" y="43649"/>
                </a:lnTo>
                <a:lnTo>
                  <a:pt x="215074" y="53632"/>
                </a:lnTo>
                <a:lnTo>
                  <a:pt x="225056" y="60363"/>
                </a:lnTo>
                <a:lnTo>
                  <a:pt x="237274" y="62826"/>
                </a:lnTo>
                <a:lnTo>
                  <a:pt x="249504" y="60363"/>
                </a:lnTo>
                <a:lnTo>
                  <a:pt x="259486" y="53632"/>
                </a:lnTo>
                <a:lnTo>
                  <a:pt x="266230" y="43649"/>
                </a:lnTo>
                <a:lnTo>
                  <a:pt x="268693" y="31419"/>
                </a:lnTo>
                <a:close/>
              </a:path>
              <a:path w="474980" h="474980">
                <a:moveTo>
                  <a:pt x="295148" y="262432"/>
                </a:moveTo>
                <a:lnTo>
                  <a:pt x="293027" y="254508"/>
                </a:lnTo>
                <a:lnTo>
                  <a:pt x="280631" y="247357"/>
                </a:lnTo>
                <a:lnTo>
                  <a:pt x="272707" y="249478"/>
                </a:lnTo>
                <a:lnTo>
                  <a:pt x="265544" y="261874"/>
                </a:lnTo>
                <a:lnTo>
                  <a:pt x="267677" y="269798"/>
                </a:lnTo>
                <a:lnTo>
                  <a:pt x="273875" y="273380"/>
                </a:lnTo>
                <a:lnTo>
                  <a:pt x="280073" y="276961"/>
                </a:lnTo>
                <a:lnTo>
                  <a:pt x="287985" y="274828"/>
                </a:lnTo>
                <a:lnTo>
                  <a:pt x="295148" y="262432"/>
                </a:lnTo>
                <a:close/>
              </a:path>
              <a:path w="474980" h="474980">
                <a:moveTo>
                  <a:pt x="295148" y="212153"/>
                </a:moveTo>
                <a:lnTo>
                  <a:pt x="287985" y="199758"/>
                </a:lnTo>
                <a:lnTo>
                  <a:pt x="280073" y="197624"/>
                </a:lnTo>
                <a:lnTo>
                  <a:pt x="267677" y="204774"/>
                </a:lnTo>
                <a:lnTo>
                  <a:pt x="265557" y="212699"/>
                </a:lnTo>
                <a:lnTo>
                  <a:pt x="272707" y="225107"/>
                </a:lnTo>
                <a:lnTo>
                  <a:pt x="280631" y="227228"/>
                </a:lnTo>
                <a:lnTo>
                  <a:pt x="286829" y="223647"/>
                </a:lnTo>
                <a:lnTo>
                  <a:pt x="293027" y="220065"/>
                </a:lnTo>
                <a:lnTo>
                  <a:pt x="295148" y="212153"/>
                </a:lnTo>
                <a:close/>
              </a:path>
              <a:path w="474980" h="474980">
                <a:moveTo>
                  <a:pt x="344893" y="153225"/>
                </a:moveTo>
                <a:lnTo>
                  <a:pt x="343179" y="144360"/>
                </a:lnTo>
                <a:lnTo>
                  <a:pt x="338010" y="136575"/>
                </a:lnTo>
                <a:lnTo>
                  <a:pt x="330212" y="131394"/>
                </a:lnTo>
                <a:lnTo>
                  <a:pt x="321348" y="129667"/>
                </a:lnTo>
                <a:lnTo>
                  <a:pt x="312483" y="131394"/>
                </a:lnTo>
                <a:lnTo>
                  <a:pt x="304698" y="136575"/>
                </a:lnTo>
                <a:lnTo>
                  <a:pt x="299516" y="144360"/>
                </a:lnTo>
                <a:lnTo>
                  <a:pt x="297789" y="153225"/>
                </a:lnTo>
                <a:lnTo>
                  <a:pt x="299516" y="162090"/>
                </a:lnTo>
                <a:lnTo>
                  <a:pt x="304698" y="169887"/>
                </a:lnTo>
                <a:lnTo>
                  <a:pt x="312483" y="175056"/>
                </a:lnTo>
                <a:lnTo>
                  <a:pt x="321348" y="176784"/>
                </a:lnTo>
                <a:lnTo>
                  <a:pt x="330212" y="175056"/>
                </a:lnTo>
                <a:lnTo>
                  <a:pt x="338010" y="169887"/>
                </a:lnTo>
                <a:lnTo>
                  <a:pt x="343179" y="162090"/>
                </a:lnTo>
                <a:lnTo>
                  <a:pt x="344893" y="153225"/>
                </a:lnTo>
                <a:close/>
              </a:path>
              <a:path w="474980" h="474980">
                <a:moveTo>
                  <a:pt x="344906" y="321348"/>
                </a:moveTo>
                <a:lnTo>
                  <a:pt x="343179" y="312496"/>
                </a:lnTo>
                <a:lnTo>
                  <a:pt x="337997" y="304698"/>
                </a:lnTo>
                <a:lnTo>
                  <a:pt x="330212" y="299529"/>
                </a:lnTo>
                <a:lnTo>
                  <a:pt x="321348" y="297802"/>
                </a:lnTo>
                <a:lnTo>
                  <a:pt x="312483" y="299529"/>
                </a:lnTo>
                <a:lnTo>
                  <a:pt x="304698" y="304698"/>
                </a:lnTo>
                <a:lnTo>
                  <a:pt x="299516" y="312496"/>
                </a:lnTo>
                <a:lnTo>
                  <a:pt x="297802" y="321348"/>
                </a:lnTo>
                <a:lnTo>
                  <a:pt x="299516" y="330212"/>
                </a:lnTo>
                <a:lnTo>
                  <a:pt x="304698" y="338010"/>
                </a:lnTo>
                <a:lnTo>
                  <a:pt x="312483" y="343179"/>
                </a:lnTo>
                <a:lnTo>
                  <a:pt x="321348" y="344906"/>
                </a:lnTo>
                <a:lnTo>
                  <a:pt x="330212" y="343179"/>
                </a:lnTo>
                <a:lnTo>
                  <a:pt x="337997" y="338010"/>
                </a:lnTo>
                <a:lnTo>
                  <a:pt x="343179" y="330212"/>
                </a:lnTo>
                <a:lnTo>
                  <a:pt x="344906" y="321348"/>
                </a:lnTo>
                <a:close/>
              </a:path>
              <a:path w="474980" h="474980">
                <a:moveTo>
                  <a:pt x="371398" y="411695"/>
                </a:moveTo>
                <a:lnTo>
                  <a:pt x="367423" y="399872"/>
                </a:lnTo>
                <a:lnTo>
                  <a:pt x="359168" y="390525"/>
                </a:lnTo>
                <a:lnTo>
                  <a:pt x="348348" y="385241"/>
                </a:lnTo>
                <a:lnTo>
                  <a:pt x="336346" y="384403"/>
                </a:lnTo>
                <a:lnTo>
                  <a:pt x="324523" y="388391"/>
                </a:lnTo>
                <a:lnTo>
                  <a:pt x="315163" y="396633"/>
                </a:lnTo>
                <a:lnTo>
                  <a:pt x="309880" y="407454"/>
                </a:lnTo>
                <a:lnTo>
                  <a:pt x="309054" y="419468"/>
                </a:lnTo>
                <a:lnTo>
                  <a:pt x="313016" y="431292"/>
                </a:lnTo>
                <a:lnTo>
                  <a:pt x="321271" y="440639"/>
                </a:lnTo>
                <a:lnTo>
                  <a:pt x="332092" y="445922"/>
                </a:lnTo>
                <a:lnTo>
                  <a:pt x="344106" y="446760"/>
                </a:lnTo>
                <a:lnTo>
                  <a:pt x="355917" y="442785"/>
                </a:lnTo>
                <a:lnTo>
                  <a:pt x="365277" y="434530"/>
                </a:lnTo>
                <a:lnTo>
                  <a:pt x="370560" y="423710"/>
                </a:lnTo>
                <a:lnTo>
                  <a:pt x="371398" y="411695"/>
                </a:lnTo>
                <a:close/>
              </a:path>
              <a:path w="474980" h="474980">
                <a:moveTo>
                  <a:pt x="371398" y="62877"/>
                </a:moveTo>
                <a:lnTo>
                  <a:pt x="370560" y="50863"/>
                </a:lnTo>
                <a:lnTo>
                  <a:pt x="365277" y="40055"/>
                </a:lnTo>
                <a:lnTo>
                  <a:pt x="355930" y="31800"/>
                </a:lnTo>
                <a:lnTo>
                  <a:pt x="344106" y="27825"/>
                </a:lnTo>
                <a:lnTo>
                  <a:pt x="332092" y="28663"/>
                </a:lnTo>
                <a:lnTo>
                  <a:pt x="321271" y="33934"/>
                </a:lnTo>
                <a:lnTo>
                  <a:pt x="313029" y="43294"/>
                </a:lnTo>
                <a:lnTo>
                  <a:pt x="309054" y="55118"/>
                </a:lnTo>
                <a:lnTo>
                  <a:pt x="309892" y="67132"/>
                </a:lnTo>
                <a:lnTo>
                  <a:pt x="315163" y="77952"/>
                </a:lnTo>
                <a:lnTo>
                  <a:pt x="324523" y="86194"/>
                </a:lnTo>
                <a:lnTo>
                  <a:pt x="336346" y="90170"/>
                </a:lnTo>
                <a:lnTo>
                  <a:pt x="348348" y="89331"/>
                </a:lnTo>
                <a:lnTo>
                  <a:pt x="359168" y="84061"/>
                </a:lnTo>
                <a:lnTo>
                  <a:pt x="367423" y="74701"/>
                </a:lnTo>
                <a:lnTo>
                  <a:pt x="371398" y="62877"/>
                </a:lnTo>
                <a:close/>
              </a:path>
              <a:path w="474980" h="474980">
                <a:moveTo>
                  <a:pt x="379717" y="237286"/>
                </a:moveTo>
                <a:lnTo>
                  <a:pt x="377863" y="228117"/>
                </a:lnTo>
                <a:lnTo>
                  <a:pt x="372821" y="220637"/>
                </a:lnTo>
                <a:lnTo>
                  <a:pt x="365340" y="215582"/>
                </a:lnTo>
                <a:lnTo>
                  <a:pt x="356171" y="213741"/>
                </a:lnTo>
                <a:lnTo>
                  <a:pt x="347002" y="215582"/>
                </a:lnTo>
                <a:lnTo>
                  <a:pt x="339509" y="220637"/>
                </a:lnTo>
                <a:lnTo>
                  <a:pt x="334467" y="228117"/>
                </a:lnTo>
                <a:lnTo>
                  <a:pt x="332625" y="237286"/>
                </a:lnTo>
                <a:lnTo>
                  <a:pt x="334467" y="246456"/>
                </a:lnTo>
                <a:lnTo>
                  <a:pt x="339509" y="253949"/>
                </a:lnTo>
                <a:lnTo>
                  <a:pt x="347002" y="258991"/>
                </a:lnTo>
                <a:lnTo>
                  <a:pt x="356171" y="260845"/>
                </a:lnTo>
                <a:lnTo>
                  <a:pt x="365340" y="258991"/>
                </a:lnTo>
                <a:lnTo>
                  <a:pt x="372821" y="253949"/>
                </a:lnTo>
                <a:lnTo>
                  <a:pt x="377863" y="246456"/>
                </a:lnTo>
                <a:lnTo>
                  <a:pt x="379717" y="237286"/>
                </a:lnTo>
                <a:close/>
              </a:path>
              <a:path w="474980" h="474980">
                <a:moveTo>
                  <a:pt x="446747" y="344106"/>
                </a:moveTo>
                <a:lnTo>
                  <a:pt x="445909" y="332092"/>
                </a:lnTo>
                <a:lnTo>
                  <a:pt x="440639" y="321284"/>
                </a:lnTo>
                <a:lnTo>
                  <a:pt x="431292" y="313029"/>
                </a:lnTo>
                <a:lnTo>
                  <a:pt x="419468" y="309054"/>
                </a:lnTo>
                <a:lnTo>
                  <a:pt x="407454" y="309892"/>
                </a:lnTo>
                <a:lnTo>
                  <a:pt x="396621" y="315175"/>
                </a:lnTo>
                <a:lnTo>
                  <a:pt x="388378" y="324523"/>
                </a:lnTo>
                <a:lnTo>
                  <a:pt x="384403" y="336346"/>
                </a:lnTo>
                <a:lnTo>
                  <a:pt x="385241" y="348361"/>
                </a:lnTo>
                <a:lnTo>
                  <a:pt x="390525" y="359181"/>
                </a:lnTo>
                <a:lnTo>
                  <a:pt x="399872" y="367423"/>
                </a:lnTo>
                <a:lnTo>
                  <a:pt x="411695" y="371398"/>
                </a:lnTo>
                <a:lnTo>
                  <a:pt x="423710" y="370560"/>
                </a:lnTo>
                <a:lnTo>
                  <a:pt x="434530" y="365290"/>
                </a:lnTo>
                <a:lnTo>
                  <a:pt x="442772" y="355930"/>
                </a:lnTo>
                <a:lnTo>
                  <a:pt x="446747" y="344106"/>
                </a:lnTo>
                <a:close/>
              </a:path>
              <a:path w="474980" h="474980">
                <a:moveTo>
                  <a:pt x="446747" y="130467"/>
                </a:moveTo>
                <a:lnTo>
                  <a:pt x="442772" y="118656"/>
                </a:lnTo>
                <a:lnTo>
                  <a:pt x="434530" y="109296"/>
                </a:lnTo>
                <a:lnTo>
                  <a:pt x="423710" y="104025"/>
                </a:lnTo>
                <a:lnTo>
                  <a:pt x="411695" y="103187"/>
                </a:lnTo>
                <a:lnTo>
                  <a:pt x="399872" y="107162"/>
                </a:lnTo>
                <a:lnTo>
                  <a:pt x="390525" y="115404"/>
                </a:lnTo>
                <a:lnTo>
                  <a:pt x="385241" y="126225"/>
                </a:lnTo>
                <a:lnTo>
                  <a:pt x="384403" y="138239"/>
                </a:lnTo>
                <a:lnTo>
                  <a:pt x="388378" y="150050"/>
                </a:lnTo>
                <a:lnTo>
                  <a:pt x="396633" y="159410"/>
                </a:lnTo>
                <a:lnTo>
                  <a:pt x="407454" y="164693"/>
                </a:lnTo>
                <a:lnTo>
                  <a:pt x="419455" y="165531"/>
                </a:lnTo>
                <a:lnTo>
                  <a:pt x="431279" y="161556"/>
                </a:lnTo>
                <a:lnTo>
                  <a:pt x="440639" y="153301"/>
                </a:lnTo>
                <a:lnTo>
                  <a:pt x="445909" y="142481"/>
                </a:lnTo>
                <a:lnTo>
                  <a:pt x="446747" y="130467"/>
                </a:lnTo>
                <a:close/>
              </a:path>
              <a:path w="474980" h="474980">
                <a:moveTo>
                  <a:pt x="474573" y="237286"/>
                </a:moveTo>
                <a:lnTo>
                  <a:pt x="472109" y="225069"/>
                </a:lnTo>
                <a:lnTo>
                  <a:pt x="465366" y="215087"/>
                </a:lnTo>
                <a:lnTo>
                  <a:pt x="455383" y="208356"/>
                </a:lnTo>
                <a:lnTo>
                  <a:pt x="443153" y="205879"/>
                </a:lnTo>
                <a:lnTo>
                  <a:pt x="430936" y="208356"/>
                </a:lnTo>
                <a:lnTo>
                  <a:pt x="420941" y="215087"/>
                </a:lnTo>
                <a:lnTo>
                  <a:pt x="414210" y="225069"/>
                </a:lnTo>
                <a:lnTo>
                  <a:pt x="411746" y="237286"/>
                </a:lnTo>
                <a:lnTo>
                  <a:pt x="414210" y="249516"/>
                </a:lnTo>
                <a:lnTo>
                  <a:pt x="420941" y="259499"/>
                </a:lnTo>
                <a:lnTo>
                  <a:pt x="430936" y="266230"/>
                </a:lnTo>
                <a:lnTo>
                  <a:pt x="443153" y="268693"/>
                </a:lnTo>
                <a:lnTo>
                  <a:pt x="455383" y="266230"/>
                </a:lnTo>
                <a:lnTo>
                  <a:pt x="465366" y="259499"/>
                </a:lnTo>
                <a:lnTo>
                  <a:pt x="472109" y="249516"/>
                </a:lnTo>
                <a:lnTo>
                  <a:pt x="474573" y="237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54B99C-CE4F-D577-D32F-BA7C717E641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22195" y="6089951"/>
            <a:ext cx="5241671" cy="334662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200"/>
              </a:spcAft>
              <a:defRPr sz="1000" b="1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2pPr>
            <a:lvl3pPr marL="87313" indent="-87313"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 sz="1000" b="0"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</a:p>
          <a:p>
            <a:pPr lvl="1"/>
            <a:r>
              <a:rPr lang="en-US" dirty="0"/>
              <a:t>Footnote</a:t>
            </a:r>
          </a:p>
          <a:p>
            <a:pPr lvl="2"/>
            <a:r>
              <a:rPr lang="en-US" dirty="0"/>
              <a:t>Numbered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AAE7594A-F452-D468-CE3E-FDF0E5F7BF25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528136" y="6089951"/>
            <a:ext cx="5241671" cy="334662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200"/>
              </a:spcAft>
              <a:defRPr sz="1000" b="1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2pPr>
            <a:lvl3pPr marL="87313" indent="-87313"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 sz="1000" b="0"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</a:p>
          <a:p>
            <a:pPr lvl="1"/>
            <a:r>
              <a:rPr lang="en-US" dirty="0"/>
              <a:t>Footnote</a:t>
            </a:r>
          </a:p>
          <a:p>
            <a:pPr lvl="2"/>
            <a:r>
              <a:rPr lang="en-US" dirty="0"/>
              <a:t>Numbered</a:t>
            </a:r>
          </a:p>
        </p:txBody>
      </p:sp>
    </p:spTree>
    <p:extLst>
      <p:ext uri="{BB962C8B-B14F-4D97-AF65-F5344CB8AC3E}">
        <p14:creationId xmlns:p14="http://schemas.microsoft.com/office/powerpoint/2010/main" val="361965093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Light Chart Comparison">
    <p:bg>
      <p:bgPr>
        <a:solidFill>
          <a:srgbClr val="EAF4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A1225B4-9AFE-C765-9443-404DA18886D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sX0" fmla="*/ 387755 w 12192000"/>
              <a:gd name="csY0" fmla="*/ 782151 h 6858000"/>
              <a:gd name="csX1" fmla="*/ 277813 w 12192000"/>
              <a:gd name="csY1" fmla="*/ 892093 h 6858000"/>
              <a:gd name="csX2" fmla="*/ 277813 w 12192000"/>
              <a:gd name="csY2" fmla="*/ 6451195 h 6858000"/>
              <a:gd name="csX3" fmla="*/ 387755 w 12192000"/>
              <a:gd name="csY3" fmla="*/ 6561137 h 6858000"/>
              <a:gd name="csX4" fmla="*/ 5899978 w 12192000"/>
              <a:gd name="csY4" fmla="*/ 6561137 h 6858000"/>
              <a:gd name="csX5" fmla="*/ 6009920 w 12192000"/>
              <a:gd name="csY5" fmla="*/ 6451195 h 6858000"/>
              <a:gd name="csX6" fmla="*/ 6009920 w 12192000"/>
              <a:gd name="csY6" fmla="*/ 892093 h 6858000"/>
              <a:gd name="csX7" fmla="*/ 5899978 w 12192000"/>
              <a:gd name="csY7" fmla="*/ 782151 h 6858000"/>
              <a:gd name="csX8" fmla="*/ 6299285 w 12192000"/>
              <a:gd name="csY8" fmla="*/ 782150 h 6858000"/>
              <a:gd name="csX9" fmla="*/ 6189920 w 12192000"/>
              <a:gd name="csY9" fmla="*/ 891515 h 6858000"/>
              <a:gd name="csX10" fmla="*/ 6189920 w 12192000"/>
              <a:gd name="csY10" fmla="*/ 6451772 h 6858000"/>
              <a:gd name="csX11" fmla="*/ 6299285 w 12192000"/>
              <a:gd name="csY11" fmla="*/ 6561137 h 6858000"/>
              <a:gd name="csX12" fmla="*/ 11782598 w 12192000"/>
              <a:gd name="csY12" fmla="*/ 6561137 h 6858000"/>
              <a:gd name="csX13" fmla="*/ 11891963 w 12192000"/>
              <a:gd name="csY13" fmla="*/ 6451772 h 6858000"/>
              <a:gd name="csX14" fmla="*/ 11891963 w 12192000"/>
              <a:gd name="csY14" fmla="*/ 891515 h 6858000"/>
              <a:gd name="csX15" fmla="*/ 11782598 w 12192000"/>
              <a:gd name="csY15" fmla="*/ 782150 h 6858000"/>
              <a:gd name="csX16" fmla="*/ 0 w 12192000"/>
              <a:gd name="csY16" fmla="*/ 0 h 6858000"/>
              <a:gd name="csX17" fmla="*/ 12192000 w 12192000"/>
              <a:gd name="csY17" fmla="*/ 0 h 6858000"/>
              <a:gd name="csX18" fmla="*/ 12192000 w 12192000"/>
              <a:gd name="csY18" fmla="*/ 6858000 h 6858000"/>
              <a:gd name="csX19" fmla="*/ 0 w 12192000"/>
              <a:gd name="csY19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12192000" h="6858000">
                <a:moveTo>
                  <a:pt x="387755" y="782151"/>
                </a:moveTo>
                <a:cubicBezTo>
                  <a:pt x="327036" y="782151"/>
                  <a:pt x="277813" y="831374"/>
                  <a:pt x="277813" y="892093"/>
                </a:cubicBezTo>
                <a:lnTo>
                  <a:pt x="277813" y="6451195"/>
                </a:lnTo>
                <a:cubicBezTo>
                  <a:pt x="277813" y="6511914"/>
                  <a:pt x="327036" y="6561137"/>
                  <a:pt x="387755" y="6561137"/>
                </a:cubicBezTo>
                <a:lnTo>
                  <a:pt x="5899978" y="6561137"/>
                </a:lnTo>
                <a:cubicBezTo>
                  <a:pt x="5960697" y="6561137"/>
                  <a:pt x="6009920" y="6511914"/>
                  <a:pt x="6009920" y="6451195"/>
                </a:cubicBezTo>
                <a:lnTo>
                  <a:pt x="6009920" y="892093"/>
                </a:lnTo>
                <a:cubicBezTo>
                  <a:pt x="6009920" y="831374"/>
                  <a:pt x="5960697" y="782151"/>
                  <a:pt x="5899978" y="782151"/>
                </a:cubicBezTo>
                <a:close/>
                <a:moveTo>
                  <a:pt x="6299285" y="782150"/>
                </a:moveTo>
                <a:cubicBezTo>
                  <a:pt x="6238884" y="782150"/>
                  <a:pt x="6189920" y="831114"/>
                  <a:pt x="6189920" y="891515"/>
                </a:cubicBezTo>
                <a:lnTo>
                  <a:pt x="6189920" y="6451772"/>
                </a:lnTo>
                <a:cubicBezTo>
                  <a:pt x="6189920" y="6512173"/>
                  <a:pt x="6238884" y="6561137"/>
                  <a:pt x="6299285" y="6561137"/>
                </a:cubicBezTo>
                <a:lnTo>
                  <a:pt x="11782598" y="6561137"/>
                </a:lnTo>
                <a:cubicBezTo>
                  <a:pt x="11842999" y="6561137"/>
                  <a:pt x="11891963" y="6512173"/>
                  <a:pt x="11891963" y="6451772"/>
                </a:cubicBezTo>
                <a:lnTo>
                  <a:pt x="11891963" y="891515"/>
                </a:lnTo>
                <a:cubicBezTo>
                  <a:pt x="11891963" y="831114"/>
                  <a:pt x="11842999" y="782150"/>
                  <a:pt x="11782598" y="78215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9FDD02B-0F00-0863-3AD3-4F2B71200ED5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520941" y="2095501"/>
            <a:ext cx="5040000" cy="299878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6"/>
            <a:r>
              <a:rPr lang="en-US" dirty="0"/>
              <a:t>Body Copy 22pt</a:t>
            </a:r>
          </a:p>
          <a:p>
            <a:pPr lvl="7"/>
            <a:r>
              <a:rPr lang="en-US" dirty="0"/>
              <a:t>Bullet 22pt</a:t>
            </a:r>
          </a:p>
          <a:p>
            <a:pPr lvl="8"/>
            <a:r>
              <a:rPr lang="en-US" dirty="0"/>
              <a:t>Subheading 24pt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4A0BE7B-A022-929F-7620-760547156F84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520941" y="1096964"/>
            <a:ext cx="5040000" cy="632041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sz="2200" b="0">
                <a:solidFill>
                  <a:schemeClr val="tx1"/>
                </a:solidFill>
                <a:latin typeface="+mj-lt"/>
                <a:cs typeface="UKCEH Suisse Medium" panose="020B0604000000000000" pitchFamily="34" charset="-78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Subheading 22pt </a:t>
            </a:r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B3B549B9-2805-2306-462A-8C93C2786CA6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F5D3FF9-B3BC-46B0-C98B-8A1ADD142231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1A88413-2D3D-4E73-2702-1DBAA70E1C4A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5CDB6DB0-D403-F80C-CFE3-E0102DA67D9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2BDA4C64-D991-F5F6-55F2-AFFC079C6618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88984EE-F5FC-55FC-E678-6D0C4307C8EC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9CA07727-D72F-1CC7-1A32-B7FA43CC764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113ED8ED-9ABC-3146-AFF5-3141B3C3ECD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4" name="object 8">
            <a:extLst>
              <a:ext uri="{FF2B5EF4-FFF2-40B4-BE49-F238E27FC236}">
                <a16:creationId xmlns:a16="http://schemas.microsoft.com/office/drawing/2014/main" id="{2B4878A3-6CAE-64F7-6260-3E0A8145EDFC}"/>
              </a:ext>
            </a:extLst>
          </p:cNvPr>
          <p:cNvSpPr/>
          <p:nvPr userDrawn="1"/>
        </p:nvSpPr>
        <p:spPr>
          <a:xfrm>
            <a:off x="478824" y="191457"/>
            <a:ext cx="753956" cy="175204"/>
          </a:xfrm>
          <a:custGeom>
            <a:avLst/>
            <a:gdLst/>
            <a:ahLst/>
            <a:cxnLst/>
            <a:rect l="l" t="t" r="r" b="b"/>
            <a:pathLst>
              <a:path w="1243330" h="288925">
                <a:moveTo>
                  <a:pt x="39223" y="4994"/>
                </a:moveTo>
                <a:lnTo>
                  <a:pt x="0" y="4994"/>
                </a:lnTo>
                <a:lnTo>
                  <a:pt x="0" y="170361"/>
                </a:lnTo>
                <a:lnTo>
                  <a:pt x="6495" y="225537"/>
                </a:lnTo>
                <a:lnTo>
                  <a:pt x="26582" y="262179"/>
                </a:lnTo>
                <a:lnTo>
                  <a:pt x="61163" y="282523"/>
                </a:lnTo>
                <a:lnTo>
                  <a:pt x="111137" y="288807"/>
                </a:lnTo>
                <a:lnTo>
                  <a:pt x="162919" y="281285"/>
                </a:lnTo>
                <a:lnTo>
                  <a:pt x="197719" y="258621"/>
                </a:lnTo>
                <a:lnTo>
                  <a:pt x="199605" y="254966"/>
                </a:lnTo>
                <a:lnTo>
                  <a:pt x="111137" y="254966"/>
                </a:lnTo>
                <a:lnTo>
                  <a:pt x="77840" y="250140"/>
                </a:lnTo>
                <a:lnTo>
                  <a:pt x="55571" y="235401"/>
                </a:lnTo>
                <a:lnTo>
                  <a:pt x="43106" y="210350"/>
                </a:lnTo>
                <a:lnTo>
                  <a:pt x="39223" y="174591"/>
                </a:lnTo>
                <a:lnTo>
                  <a:pt x="39223" y="4994"/>
                </a:lnTo>
                <a:close/>
              </a:path>
              <a:path w="1243330" h="288925">
                <a:moveTo>
                  <a:pt x="223438" y="4994"/>
                </a:moveTo>
                <a:lnTo>
                  <a:pt x="184214" y="4994"/>
                </a:lnTo>
                <a:lnTo>
                  <a:pt x="184214" y="170361"/>
                </a:lnTo>
                <a:lnTo>
                  <a:pt x="180314" y="206781"/>
                </a:lnTo>
                <a:lnTo>
                  <a:pt x="167725" y="233286"/>
                </a:lnTo>
                <a:lnTo>
                  <a:pt x="145111" y="249479"/>
                </a:lnTo>
                <a:lnTo>
                  <a:pt x="111137" y="254966"/>
                </a:lnTo>
                <a:lnTo>
                  <a:pt x="199605" y="254966"/>
                </a:lnTo>
                <a:lnTo>
                  <a:pt x="217302" y="220669"/>
                </a:lnTo>
                <a:lnTo>
                  <a:pt x="223438" y="167282"/>
                </a:lnTo>
                <a:lnTo>
                  <a:pt x="223438" y="4994"/>
                </a:lnTo>
                <a:close/>
              </a:path>
              <a:path w="1243330" h="288925">
                <a:moveTo>
                  <a:pt x="313037" y="4994"/>
                </a:moveTo>
                <a:lnTo>
                  <a:pt x="273813" y="4994"/>
                </a:lnTo>
                <a:lnTo>
                  <a:pt x="273813" y="283802"/>
                </a:lnTo>
                <a:lnTo>
                  <a:pt x="313037" y="283802"/>
                </a:lnTo>
                <a:lnTo>
                  <a:pt x="313037" y="196130"/>
                </a:lnTo>
                <a:lnTo>
                  <a:pt x="356879" y="147670"/>
                </a:lnTo>
                <a:lnTo>
                  <a:pt x="403714" y="147670"/>
                </a:lnTo>
                <a:lnTo>
                  <a:pt x="402092" y="145367"/>
                </a:lnTo>
                <a:lnTo>
                  <a:pt x="313037" y="145367"/>
                </a:lnTo>
                <a:lnTo>
                  <a:pt x="313037" y="4994"/>
                </a:lnTo>
                <a:close/>
              </a:path>
              <a:path w="1243330" h="288925">
                <a:moveTo>
                  <a:pt x="403714" y="147670"/>
                </a:moveTo>
                <a:lnTo>
                  <a:pt x="356879" y="147670"/>
                </a:lnTo>
                <a:lnTo>
                  <a:pt x="452635" y="283802"/>
                </a:lnTo>
                <a:lnTo>
                  <a:pt x="499555" y="283802"/>
                </a:lnTo>
                <a:lnTo>
                  <a:pt x="403714" y="147670"/>
                </a:lnTo>
                <a:close/>
              </a:path>
              <a:path w="1243330" h="288925">
                <a:moveTo>
                  <a:pt x="487639" y="4994"/>
                </a:moveTo>
                <a:lnTo>
                  <a:pt x="438792" y="4994"/>
                </a:lnTo>
                <a:lnTo>
                  <a:pt x="313037" y="145367"/>
                </a:lnTo>
                <a:lnTo>
                  <a:pt x="402092" y="145367"/>
                </a:lnTo>
                <a:lnTo>
                  <a:pt x="383412" y="118834"/>
                </a:lnTo>
                <a:lnTo>
                  <a:pt x="487639" y="4994"/>
                </a:lnTo>
                <a:close/>
              </a:path>
              <a:path w="1243330" h="288925">
                <a:moveTo>
                  <a:pt x="630692" y="0"/>
                </a:moveTo>
                <a:lnTo>
                  <a:pt x="587086" y="6688"/>
                </a:lnTo>
                <a:lnTo>
                  <a:pt x="551180" y="25818"/>
                </a:lnTo>
                <a:lnTo>
                  <a:pt x="524117" y="55986"/>
                </a:lnTo>
                <a:lnTo>
                  <a:pt x="507040" y="95790"/>
                </a:lnTo>
                <a:lnTo>
                  <a:pt x="501094" y="143828"/>
                </a:lnTo>
                <a:lnTo>
                  <a:pt x="506546" y="191167"/>
                </a:lnTo>
                <a:lnTo>
                  <a:pt x="506572" y="191394"/>
                </a:lnTo>
                <a:lnTo>
                  <a:pt x="522590" y="231410"/>
                </a:lnTo>
                <a:lnTo>
                  <a:pt x="548520" y="262141"/>
                </a:lnTo>
                <a:lnTo>
                  <a:pt x="583737" y="281852"/>
                </a:lnTo>
                <a:lnTo>
                  <a:pt x="627614" y="288807"/>
                </a:lnTo>
                <a:lnTo>
                  <a:pt x="670222" y="282799"/>
                </a:lnTo>
                <a:lnTo>
                  <a:pt x="706016" y="264965"/>
                </a:lnTo>
                <a:lnTo>
                  <a:pt x="714428" y="255740"/>
                </a:lnTo>
                <a:lnTo>
                  <a:pt x="629917" y="255740"/>
                </a:lnTo>
                <a:lnTo>
                  <a:pt x="594136" y="248205"/>
                </a:lnTo>
                <a:lnTo>
                  <a:pt x="566032" y="226320"/>
                </a:lnTo>
                <a:lnTo>
                  <a:pt x="547781" y="191394"/>
                </a:lnTo>
                <a:lnTo>
                  <a:pt x="547662" y="191167"/>
                </a:lnTo>
                <a:lnTo>
                  <a:pt x="541083" y="143828"/>
                </a:lnTo>
                <a:lnTo>
                  <a:pt x="547861" y="96019"/>
                </a:lnTo>
                <a:lnTo>
                  <a:pt x="566465" y="61334"/>
                </a:lnTo>
                <a:lnTo>
                  <a:pt x="594299" y="40206"/>
                </a:lnTo>
                <a:lnTo>
                  <a:pt x="628766" y="33067"/>
                </a:lnTo>
                <a:lnTo>
                  <a:pt x="713229" y="33067"/>
                </a:lnTo>
                <a:lnTo>
                  <a:pt x="705776" y="24564"/>
                </a:lnTo>
                <a:lnTo>
                  <a:pt x="671443" y="6279"/>
                </a:lnTo>
                <a:lnTo>
                  <a:pt x="630692" y="0"/>
                </a:lnTo>
                <a:close/>
              </a:path>
              <a:path w="1243330" h="288925">
                <a:moveTo>
                  <a:pt x="748364" y="194978"/>
                </a:moveTo>
                <a:lnTo>
                  <a:pt x="710292" y="194978"/>
                </a:lnTo>
                <a:lnTo>
                  <a:pt x="700279" y="219557"/>
                </a:lnTo>
                <a:lnTo>
                  <a:pt x="683522" y="238768"/>
                </a:lnTo>
                <a:lnTo>
                  <a:pt x="660056" y="251275"/>
                </a:lnTo>
                <a:lnTo>
                  <a:pt x="629917" y="255740"/>
                </a:lnTo>
                <a:lnTo>
                  <a:pt x="714428" y="255740"/>
                </a:lnTo>
                <a:lnTo>
                  <a:pt x="732797" y="235595"/>
                </a:lnTo>
                <a:lnTo>
                  <a:pt x="748364" y="194978"/>
                </a:lnTo>
                <a:close/>
              </a:path>
              <a:path w="1243330" h="288925">
                <a:moveTo>
                  <a:pt x="713229" y="33067"/>
                </a:moveTo>
                <a:lnTo>
                  <a:pt x="628766" y="33067"/>
                </a:lnTo>
                <a:lnTo>
                  <a:pt x="658788" y="37640"/>
                </a:lnTo>
                <a:lnTo>
                  <a:pt x="682318" y="50325"/>
                </a:lnTo>
                <a:lnTo>
                  <a:pt x="699069" y="69572"/>
                </a:lnTo>
                <a:lnTo>
                  <a:pt x="708753" y="93829"/>
                </a:lnTo>
                <a:lnTo>
                  <a:pt x="746825" y="93829"/>
                </a:lnTo>
                <a:lnTo>
                  <a:pt x="731601" y="54024"/>
                </a:lnTo>
                <a:lnTo>
                  <a:pt x="713229" y="33067"/>
                </a:lnTo>
                <a:close/>
              </a:path>
              <a:path w="1243330" h="288925">
                <a:moveTo>
                  <a:pt x="975268" y="4994"/>
                </a:moveTo>
                <a:lnTo>
                  <a:pt x="786059" y="4994"/>
                </a:lnTo>
                <a:lnTo>
                  <a:pt x="786059" y="283802"/>
                </a:lnTo>
                <a:lnTo>
                  <a:pt x="975268" y="283802"/>
                </a:lnTo>
                <a:lnTo>
                  <a:pt x="975268" y="249971"/>
                </a:lnTo>
                <a:lnTo>
                  <a:pt x="825283" y="249971"/>
                </a:lnTo>
                <a:lnTo>
                  <a:pt x="825283" y="157283"/>
                </a:lnTo>
                <a:lnTo>
                  <a:pt x="966420" y="157283"/>
                </a:lnTo>
                <a:lnTo>
                  <a:pt x="966420" y="123441"/>
                </a:lnTo>
                <a:lnTo>
                  <a:pt x="825283" y="123441"/>
                </a:lnTo>
                <a:lnTo>
                  <a:pt x="825283" y="38836"/>
                </a:lnTo>
                <a:lnTo>
                  <a:pt x="975268" y="38836"/>
                </a:lnTo>
                <a:lnTo>
                  <a:pt x="975268" y="4994"/>
                </a:lnTo>
                <a:close/>
              </a:path>
              <a:path w="1243330" h="288925">
                <a:moveTo>
                  <a:pt x="1057171" y="4994"/>
                </a:moveTo>
                <a:lnTo>
                  <a:pt x="1017948" y="4994"/>
                </a:lnTo>
                <a:lnTo>
                  <a:pt x="1017948" y="283802"/>
                </a:lnTo>
                <a:lnTo>
                  <a:pt x="1057171" y="283802"/>
                </a:lnTo>
                <a:lnTo>
                  <a:pt x="1057171" y="157283"/>
                </a:lnTo>
                <a:lnTo>
                  <a:pt x="1242925" y="157283"/>
                </a:lnTo>
                <a:lnTo>
                  <a:pt x="1242925" y="123441"/>
                </a:lnTo>
                <a:lnTo>
                  <a:pt x="1057171" y="123441"/>
                </a:lnTo>
                <a:lnTo>
                  <a:pt x="1057171" y="4994"/>
                </a:lnTo>
                <a:close/>
              </a:path>
              <a:path w="1243330" h="288925">
                <a:moveTo>
                  <a:pt x="1242925" y="157283"/>
                </a:moveTo>
                <a:lnTo>
                  <a:pt x="1203701" y="157283"/>
                </a:lnTo>
                <a:lnTo>
                  <a:pt x="1203701" y="283802"/>
                </a:lnTo>
                <a:lnTo>
                  <a:pt x="1242925" y="283802"/>
                </a:lnTo>
                <a:lnTo>
                  <a:pt x="1242925" y="157283"/>
                </a:lnTo>
                <a:close/>
              </a:path>
              <a:path w="1243330" h="288925">
                <a:moveTo>
                  <a:pt x="1242925" y="4994"/>
                </a:moveTo>
                <a:lnTo>
                  <a:pt x="1203701" y="4994"/>
                </a:lnTo>
                <a:lnTo>
                  <a:pt x="1203701" y="123441"/>
                </a:lnTo>
                <a:lnTo>
                  <a:pt x="1242925" y="123441"/>
                </a:lnTo>
                <a:lnTo>
                  <a:pt x="1242925" y="49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F5896C94-88BE-5C56-9599-8AE6E2A924F4}"/>
              </a:ext>
            </a:extLst>
          </p:cNvPr>
          <p:cNvSpPr/>
          <p:nvPr userDrawn="1"/>
        </p:nvSpPr>
        <p:spPr>
          <a:xfrm>
            <a:off x="143595" y="135785"/>
            <a:ext cx="288028" cy="288028"/>
          </a:xfrm>
          <a:custGeom>
            <a:avLst/>
            <a:gdLst/>
            <a:ahLst/>
            <a:cxnLst/>
            <a:rect l="l" t="t" r="r" b="b"/>
            <a:pathLst>
              <a:path w="474980" h="474980">
                <a:moveTo>
                  <a:pt x="62826" y="237299"/>
                </a:moveTo>
                <a:lnTo>
                  <a:pt x="60350" y="225069"/>
                </a:lnTo>
                <a:lnTo>
                  <a:pt x="53619" y="215087"/>
                </a:lnTo>
                <a:lnTo>
                  <a:pt x="43637" y="208356"/>
                </a:lnTo>
                <a:lnTo>
                  <a:pt x="31407" y="205879"/>
                </a:lnTo>
                <a:lnTo>
                  <a:pt x="19177" y="208356"/>
                </a:lnTo>
                <a:lnTo>
                  <a:pt x="9194" y="215087"/>
                </a:lnTo>
                <a:lnTo>
                  <a:pt x="2463" y="225069"/>
                </a:lnTo>
                <a:lnTo>
                  <a:pt x="0" y="237299"/>
                </a:lnTo>
                <a:lnTo>
                  <a:pt x="2463" y="249516"/>
                </a:lnTo>
                <a:lnTo>
                  <a:pt x="9194" y="259499"/>
                </a:lnTo>
                <a:lnTo>
                  <a:pt x="19177" y="266230"/>
                </a:lnTo>
                <a:lnTo>
                  <a:pt x="31407" y="268693"/>
                </a:lnTo>
                <a:lnTo>
                  <a:pt x="43637" y="266230"/>
                </a:lnTo>
                <a:lnTo>
                  <a:pt x="53619" y="259499"/>
                </a:lnTo>
                <a:lnTo>
                  <a:pt x="60350" y="249516"/>
                </a:lnTo>
                <a:lnTo>
                  <a:pt x="62826" y="237299"/>
                </a:lnTo>
                <a:close/>
              </a:path>
              <a:path w="474980" h="474980">
                <a:moveTo>
                  <a:pt x="90170" y="336346"/>
                </a:moveTo>
                <a:lnTo>
                  <a:pt x="86194" y="324523"/>
                </a:lnTo>
                <a:lnTo>
                  <a:pt x="77939" y="315175"/>
                </a:lnTo>
                <a:lnTo>
                  <a:pt x="67119" y="309892"/>
                </a:lnTo>
                <a:lnTo>
                  <a:pt x="55118" y="309054"/>
                </a:lnTo>
                <a:lnTo>
                  <a:pt x="43294" y="313029"/>
                </a:lnTo>
                <a:lnTo>
                  <a:pt x="33934" y="321284"/>
                </a:lnTo>
                <a:lnTo>
                  <a:pt x="28651" y="332105"/>
                </a:lnTo>
                <a:lnTo>
                  <a:pt x="27813" y="344106"/>
                </a:lnTo>
                <a:lnTo>
                  <a:pt x="31788" y="355930"/>
                </a:lnTo>
                <a:lnTo>
                  <a:pt x="40043" y="365290"/>
                </a:lnTo>
                <a:lnTo>
                  <a:pt x="50863" y="370560"/>
                </a:lnTo>
                <a:lnTo>
                  <a:pt x="62877" y="371398"/>
                </a:lnTo>
                <a:lnTo>
                  <a:pt x="74701" y="367423"/>
                </a:lnTo>
                <a:lnTo>
                  <a:pt x="84048" y="359181"/>
                </a:lnTo>
                <a:lnTo>
                  <a:pt x="89331" y="348361"/>
                </a:lnTo>
                <a:lnTo>
                  <a:pt x="90170" y="336346"/>
                </a:lnTo>
                <a:close/>
              </a:path>
              <a:path w="474980" h="474980">
                <a:moveTo>
                  <a:pt x="90170" y="138239"/>
                </a:moveTo>
                <a:lnTo>
                  <a:pt x="89331" y="126225"/>
                </a:lnTo>
                <a:lnTo>
                  <a:pt x="84048" y="115404"/>
                </a:lnTo>
                <a:lnTo>
                  <a:pt x="74701" y="107149"/>
                </a:lnTo>
                <a:lnTo>
                  <a:pt x="62877" y="103174"/>
                </a:lnTo>
                <a:lnTo>
                  <a:pt x="50863" y="104013"/>
                </a:lnTo>
                <a:lnTo>
                  <a:pt x="40043" y="109296"/>
                </a:lnTo>
                <a:lnTo>
                  <a:pt x="31800" y="118656"/>
                </a:lnTo>
                <a:lnTo>
                  <a:pt x="27813" y="130479"/>
                </a:lnTo>
                <a:lnTo>
                  <a:pt x="28651" y="142481"/>
                </a:lnTo>
                <a:lnTo>
                  <a:pt x="33934" y="153301"/>
                </a:lnTo>
                <a:lnTo>
                  <a:pt x="43281" y="161556"/>
                </a:lnTo>
                <a:lnTo>
                  <a:pt x="55105" y="165519"/>
                </a:lnTo>
                <a:lnTo>
                  <a:pt x="67119" y="164693"/>
                </a:lnTo>
                <a:lnTo>
                  <a:pt x="77939" y="159410"/>
                </a:lnTo>
                <a:lnTo>
                  <a:pt x="86194" y="150050"/>
                </a:lnTo>
                <a:lnTo>
                  <a:pt x="90170" y="138239"/>
                </a:lnTo>
                <a:close/>
              </a:path>
              <a:path w="474980" h="474980">
                <a:moveTo>
                  <a:pt x="141947" y="237286"/>
                </a:moveTo>
                <a:lnTo>
                  <a:pt x="140106" y="228117"/>
                </a:lnTo>
                <a:lnTo>
                  <a:pt x="135051" y="220637"/>
                </a:lnTo>
                <a:lnTo>
                  <a:pt x="127571" y="215582"/>
                </a:lnTo>
                <a:lnTo>
                  <a:pt x="118402" y="213741"/>
                </a:lnTo>
                <a:lnTo>
                  <a:pt x="109232" y="215582"/>
                </a:lnTo>
                <a:lnTo>
                  <a:pt x="101752" y="220637"/>
                </a:lnTo>
                <a:lnTo>
                  <a:pt x="96697" y="228117"/>
                </a:lnTo>
                <a:lnTo>
                  <a:pt x="94856" y="237286"/>
                </a:lnTo>
                <a:lnTo>
                  <a:pt x="96697" y="246456"/>
                </a:lnTo>
                <a:lnTo>
                  <a:pt x="101752" y="253949"/>
                </a:lnTo>
                <a:lnTo>
                  <a:pt x="109232" y="258991"/>
                </a:lnTo>
                <a:lnTo>
                  <a:pt x="118402" y="260845"/>
                </a:lnTo>
                <a:lnTo>
                  <a:pt x="127571" y="258991"/>
                </a:lnTo>
                <a:lnTo>
                  <a:pt x="135051" y="253949"/>
                </a:lnTo>
                <a:lnTo>
                  <a:pt x="140106" y="246456"/>
                </a:lnTo>
                <a:lnTo>
                  <a:pt x="141947" y="237286"/>
                </a:lnTo>
                <a:close/>
              </a:path>
              <a:path w="474980" h="474980">
                <a:moveTo>
                  <a:pt x="165519" y="419468"/>
                </a:moveTo>
                <a:lnTo>
                  <a:pt x="164680" y="407454"/>
                </a:lnTo>
                <a:lnTo>
                  <a:pt x="159397" y="396633"/>
                </a:lnTo>
                <a:lnTo>
                  <a:pt x="150050" y="388378"/>
                </a:lnTo>
                <a:lnTo>
                  <a:pt x="138226" y="384403"/>
                </a:lnTo>
                <a:lnTo>
                  <a:pt x="126212" y="385241"/>
                </a:lnTo>
                <a:lnTo>
                  <a:pt x="115392" y="390525"/>
                </a:lnTo>
                <a:lnTo>
                  <a:pt x="107149" y="399884"/>
                </a:lnTo>
                <a:lnTo>
                  <a:pt x="103174" y="411708"/>
                </a:lnTo>
                <a:lnTo>
                  <a:pt x="104013" y="423710"/>
                </a:lnTo>
                <a:lnTo>
                  <a:pt x="109296" y="434530"/>
                </a:lnTo>
                <a:lnTo>
                  <a:pt x="118643" y="442785"/>
                </a:lnTo>
                <a:lnTo>
                  <a:pt x="130467" y="446760"/>
                </a:lnTo>
                <a:lnTo>
                  <a:pt x="142481" y="445922"/>
                </a:lnTo>
                <a:lnTo>
                  <a:pt x="153301" y="440639"/>
                </a:lnTo>
                <a:lnTo>
                  <a:pt x="161544" y="431292"/>
                </a:lnTo>
                <a:lnTo>
                  <a:pt x="165519" y="419468"/>
                </a:lnTo>
                <a:close/>
              </a:path>
              <a:path w="474980" h="474980">
                <a:moveTo>
                  <a:pt x="165519" y="55118"/>
                </a:moveTo>
                <a:lnTo>
                  <a:pt x="161544" y="43294"/>
                </a:lnTo>
                <a:lnTo>
                  <a:pt x="153301" y="33947"/>
                </a:lnTo>
                <a:lnTo>
                  <a:pt x="142481" y="28663"/>
                </a:lnTo>
                <a:lnTo>
                  <a:pt x="130467" y="27825"/>
                </a:lnTo>
                <a:lnTo>
                  <a:pt x="118643" y="31800"/>
                </a:lnTo>
                <a:lnTo>
                  <a:pt x="109296" y="40043"/>
                </a:lnTo>
                <a:lnTo>
                  <a:pt x="104013" y="50876"/>
                </a:lnTo>
                <a:lnTo>
                  <a:pt x="103174" y="62890"/>
                </a:lnTo>
                <a:lnTo>
                  <a:pt x="107149" y="74714"/>
                </a:lnTo>
                <a:lnTo>
                  <a:pt x="115404" y="84061"/>
                </a:lnTo>
                <a:lnTo>
                  <a:pt x="126212" y="89331"/>
                </a:lnTo>
                <a:lnTo>
                  <a:pt x="138226" y="90170"/>
                </a:lnTo>
                <a:lnTo>
                  <a:pt x="150050" y="86194"/>
                </a:lnTo>
                <a:lnTo>
                  <a:pt x="159410" y="77952"/>
                </a:lnTo>
                <a:lnTo>
                  <a:pt x="164680" y="67132"/>
                </a:lnTo>
                <a:lnTo>
                  <a:pt x="165519" y="55118"/>
                </a:lnTo>
                <a:close/>
              </a:path>
              <a:path w="474980" h="474980">
                <a:moveTo>
                  <a:pt x="176771" y="321348"/>
                </a:moveTo>
                <a:lnTo>
                  <a:pt x="175056" y="312483"/>
                </a:lnTo>
                <a:lnTo>
                  <a:pt x="169875" y="304698"/>
                </a:lnTo>
                <a:lnTo>
                  <a:pt x="162077" y="299529"/>
                </a:lnTo>
                <a:lnTo>
                  <a:pt x="153225" y="297802"/>
                </a:lnTo>
                <a:lnTo>
                  <a:pt x="144360" y="299529"/>
                </a:lnTo>
                <a:lnTo>
                  <a:pt x="136563" y="304698"/>
                </a:lnTo>
                <a:lnTo>
                  <a:pt x="131394" y="312483"/>
                </a:lnTo>
                <a:lnTo>
                  <a:pt x="129667" y="321348"/>
                </a:lnTo>
                <a:lnTo>
                  <a:pt x="131394" y="330212"/>
                </a:lnTo>
                <a:lnTo>
                  <a:pt x="136563" y="338010"/>
                </a:lnTo>
                <a:lnTo>
                  <a:pt x="144360" y="343179"/>
                </a:lnTo>
                <a:lnTo>
                  <a:pt x="153225" y="344906"/>
                </a:lnTo>
                <a:lnTo>
                  <a:pt x="162077" y="343179"/>
                </a:lnTo>
                <a:lnTo>
                  <a:pt x="169875" y="338010"/>
                </a:lnTo>
                <a:lnTo>
                  <a:pt x="175056" y="330212"/>
                </a:lnTo>
                <a:lnTo>
                  <a:pt x="176771" y="321348"/>
                </a:lnTo>
                <a:close/>
              </a:path>
              <a:path w="474980" h="474980">
                <a:moveTo>
                  <a:pt x="176784" y="153225"/>
                </a:moveTo>
                <a:lnTo>
                  <a:pt x="175056" y="144360"/>
                </a:lnTo>
                <a:lnTo>
                  <a:pt x="169875" y="136575"/>
                </a:lnTo>
                <a:lnTo>
                  <a:pt x="162090" y="131394"/>
                </a:lnTo>
                <a:lnTo>
                  <a:pt x="153225" y="129679"/>
                </a:lnTo>
                <a:lnTo>
                  <a:pt x="144360" y="131394"/>
                </a:lnTo>
                <a:lnTo>
                  <a:pt x="136575" y="136575"/>
                </a:lnTo>
                <a:lnTo>
                  <a:pt x="131394" y="144360"/>
                </a:lnTo>
                <a:lnTo>
                  <a:pt x="129667" y="153225"/>
                </a:lnTo>
                <a:lnTo>
                  <a:pt x="131394" y="162090"/>
                </a:lnTo>
                <a:lnTo>
                  <a:pt x="136575" y="169875"/>
                </a:lnTo>
                <a:lnTo>
                  <a:pt x="144360" y="175056"/>
                </a:lnTo>
                <a:lnTo>
                  <a:pt x="153225" y="176784"/>
                </a:lnTo>
                <a:lnTo>
                  <a:pt x="162090" y="175056"/>
                </a:lnTo>
                <a:lnTo>
                  <a:pt x="169875" y="169875"/>
                </a:lnTo>
                <a:lnTo>
                  <a:pt x="175056" y="162090"/>
                </a:lnTo>
                <a:lnTo>
                  <a:pt x="176784" y="153225"/>
                </a:lnTo>
                <a:close/>
              </a:path>
              <a:path w="474980" h="474980">
                <a:moveTo>
                  <a:pt x="209016" y="261874"/>
                </a:moveTo>
                <a:lnTo>
                  <a:pt x="201853" y="249478"/>
                </a:lnTo>
                <a:lnTo>
                  <a:pt x="193941" y="247357"/>
                </a:lnTo>
                <a:lnTo>
                  <a:pt x="187744" y="250939"/>
                </a:lnTo>
                <a:lnTo>
                  <a:pt x="181546" y="254520"/>
                </a:lnTo>
                <a:lnTo>
                  <a:pt x="179412" y="262432"/>
                </a:lnTo>
                <a:lnTo>
                  <a:pt x="186575" y="274828"/>
                </a:lnTo>
                <a:lnTo>
                  <a:pt x="194500" y="276961"/>
                </a:lnTo>
                <a:lnTo>
                  <a:pt x="206895" y="269798"/>
                </a:lnTo>
                <a:lnTo>
                  <a:pt x="209016" y="261874"/>
                </a:lnTo>
                <a:close/>
              </a:path>
              <a:path w="474980" h="474980">
                <a:moveTo>
                  <a:pt x="209016" y="212699"/>
                </a:moveTo>
                <a:lnTo>
                  <a:pt x="206895" y="204787"/>
                </a:lnTo>
                <a:lnTo>
                  <a:pt x="200698" y="201206"/>
                </a:lnTo>
                <a:lnTo>
                  <a:pt x="194500" y="197624"/>
                </a:lnTo>
                <a:lnTo>
                  <a:pt x="186575" y="199745"/>
                </a:lnTo>
                <a:lnTo>
                  <a:pt x="179425" y="212153"/>
                </a:lnTo>
                <a:lnTo>
                  <a:pt x="181546" y="220078"/>
                </a:lnTo>
                <a:lnTo>
                  <a:pt x="193941" y="227228"/>
                </a:lnTo>
                <a:lnTo>
                  <a:pt x="201853" y="225107"/>
                </a:lnTo>
                <a:lnTo>
                  <a:pt x="209016" y="212699"/>
                </a:lnTo>
                <a:close/>
              </a:path>
              <a:path w="474980" h="474980">
                <a:moveTo>
                  <a:pt x="250240" y="279869"/>
                </a:moveTo>
                <a:lnTo>
                  <a:pt x="244449" y="274066"/>
                </a:lnTo>
                <a:lnTo>
                  <a:pt x="230136" y="274066"/>
                </a:lnTo>
                <a:lnTo>
                  <a:pt x="224332" y="279869"/>
                </a:lnTo>
                <a:lnTo>
                  <a:pt x="224332" y="287020"/>
                </a:lnTo>
                <a:lnTo>
                  <a:pt x="224332" y="294170"/>
                </a:lnTo>
                <a:lnTo>
                  <a:pt x="230136" y="299974"/>
                </a:lnTo>
                <a:lnTo>
                  <a:pt x="244449" y="299974"/>
                </a:lnTo>
                <a:lnTo>
                  <a:pt x="250240" y="294170"/>
                </a:lnTo>
                <a:lnTo>
                  <a:pt x="250240" y="279869"/>
                </a:lnTo>
                <a:close/>
              </a:path>
              <a:path w="474980" h="474980">
                <a:moveTo>
                  <a:pt x="250240" y="180416"/>
                </a:moveTo>
                <a:lnTo>
                  <a:pt x="244436" y="174612"/>
                </a:lnTo>
                <a:lnTo>
                  <a:pt x="230124" y="174612"/>
                </a:lnTo>
                <a:lnTo>
                  <a:pt x="224332" y="180416"/>
                </a:lnTo>
                <a:lnTo>
                  <a:pt x="224332" y="194716"/>
                </a:lnTo>
                <a:lnTo>
                  <a:pt x="230124" y="200520"/>
                </a:lnTo>
                <a:lnTo>
                  <a:pt x="244436" y="200520"/>
                </a:lnTo>
                <a:lnTo>
                  <a:pt x="250240" y="194716"/>
                </a:lnTo>
                <a:lnTo>
                  <a:pt x="250240" y="187566"/>
                </a:lnTo>
                <a:lnTo>
                  <a:pt x="250240" y="180416"/>
                </a:lnTo>
                <a:close/>
              </a:path>
              <a:path w="474980" h="474980">
                <a:moveTo>
                  <a:pt x="260832" y="356171"/>
                </a:moveTo>
                <a:lnTo>
                  <a:pt x="258991" y="347002"/>
                </a:lnTo>
                <a:lnTo>
                  <a:pt x="253936" y="339521"/>
                </a:lnTo>
                <a:lnTo>
                  <a:pt x="246456" y="334479"/>
                </a:lnTo>
                <a:lnTo>
                  <a:pt x="237274" y="332625"/>
                </a:lnTo>
                <a:lnTo>
                  <a:pt x="228117" y="334479"/>
                </a:lnTo>
                <a:lnTo>
                  <a:pt x="220624" y="339521"/>
                </a:lnTo>
                <a:lnTo>
                  <a:pt x="215582" y="347002"/>
                </a:lnTo>
                <a:lnTo>
                  <a:pt x="213728" y="356171"/>
                </a:lnTo>
                <a:lnTo>
                  <a:pt x="215582" y="365340"/>
                </a:lnTo>
                <a:lnTo>
                  <a:pt x="220624" y="372833"/>
                </a:lnTo>
                <a:lnTo>
                  <a:pt x="228117" y="377875"/>
                </a:lnTo>
                <a:lnTo>
                  <a:pt x="237274" y="379717"/>
                </a:lnTo>
                <a:lnTo>
                  <a:pt x="246456" y="377875"/>
                </a:lnTo>
                <a:lnTo>
                  <a:pt x="253936" y="372833"/>
                </a:lnTo>
                <a:lnTo>
                  <a:pt x="258991" y="365340"/>
                </a:lnTo>
                <a:lnTo>
                  <a:pt x="260832" y="356171"/>
                </a:lnTo>
                <a:close/>
              </a:path>
              <a:path w="474980" h="474980">
                <a:moveTo>
                  <a:pt x="260845" y="118402"/>
                </a:moveTo>
                <a:lnTo>
                  <a:pt x="258991" y="109245"/>
                </a:lnTo>
                <a:lnTo>
                  <a:pt x="253936" y="101752"/>
                </a:lnTo>
                <a:lnTo>
                  <a:pt x="246456" y="96710"/>
                </a:lnTo>
                <a:lnTo>
                  <a:pt x="237286" y="94856"/>
                </a:lnTo>
                <a:lnTo>
                  <a:pt x="228117" y="96710"/>
                </a:lnTo>
                <a:lnTo>
                  <a:pt x="220637" y="101752"/>
                </a:lnTo>
                <a:lnTo>
                  <a:pt x="215582" y="109245"/>
                </a:lnTo>
                <a:lnTo>
                  <a:pt x="213728" y="118402"/>
                </a:lnTo>
                <a:lnTo>
                  <a:pt x="215582" y="127584"/>
                </a:lnTo>
                <a:lnTo>
                  <a:pt x="220637" y="135064"/>
                </a:lnTo>
                <a:lnTo>
                  <a:pt x="228117" y="140119"/>
                </a:lnTo>
                <a:lnTo>
                  <a:pt x="237286" y="141960"/>
                </a:lnTo>
                <a:lnTo>
                  <a:pt x="246456" y="140119"/>
                </a:lnTo>
                <a:lnTo>
                  <a:pt x="253936" y="135064"/>
                </a:lnTo>
                <a:lnTo>
                  <a:pt x="258991" y="127584"/>
                </a:lnTo>
                <a:lnTo>
                  <a:pt x="260845" y="118402"/>
                </a:lnTo>
                <a:close/>
              </a:path>
              <a:path w="474980" h="474980">
                <a:moveTo>
                  <a:pt x="268693" y="443166"/>
                </a:moveTo>
                <a:lnTo>
                  <a:pt x="266230" y="430936"/>
                </a:lnTo>
                <a:lnTo>
                  <a:pt x="259499" y="420954"/>
                </a:lnTo>
                <a:lnTo>
                  <a:pt x="249516" y="414223"/>
                </a:lnTo>
                <a:lnTo>
                  <a:pt x="237286" y="411746"/>
                </a:lnTo>
                <a:lnTo>
                  <a:pt x="225069" y="414223"/>
                </a:lnTo>
                <a:lnTo>
                  <a:pt x="215074" y="420954"/>
                </a:lnTo>
                <a:lnTo>
                  <a:pt x="208343" y="430936"/>
                </a:lnTo>
                <a:lnTo>
                  <a:pt x="205879" y="443166"/>
                </a:lnTo>
                <a:lnTo>
                  <a:pt x="208343" y="455396"/>
                </a:lnTo>
                <a:lnTo>
                  <a:pt x="215074" y="465378"/>
                </a:lnTo>
                <a:lnTo>
                  <a:pt x="225069" y="472109"/>
                </a:lnTo>
                <a:lnTo>
                  <a:pt x="237286" y="474573"/>
                </a:lnTo>
                <a:lnTo>
                  <a:pt x="249516" y="472109"/>
                </a:lnTo>
                <a:lnTo>
                  <a:pt x="259499" y="465378"/>
                </a:lnTo>
                <a:lnTo>
                  <a:pt x="266230" y="455396"/>
                </a:lnTo>
                <a:lnTo>
                  <a:pt x="268693" y="443166"/>
                </a:lnTo>
                <a:close/>
              </a:path>
              <a:path w="474980" h="474980">
                <a:moveTo>
                  <a:pt x="268693" y="31419"/>
                </a:moveTo>
                <a:lnTo>
                  <a:pt x="266230" y="19189"/>
                </a:lnTo>
                <a:lnTo>
                  <a:pt x="259486" y="9207"/>
                </a:lnTo>
                <a:lnTo>
                  <a:pt x="249504" y="2476"/>
                </a:lnTo>
                <a:lnTo>
                  <a:pt x="237274" y="0"/>
                </a:lnTo>
                <a:lnTo>
                  <a:pt x="225056" y="2476"/>
                </a:lnTo>
                <a:lnTo>
                  <a:pt x="215074" y="9207"/>
                </a:lnTo>
                <a:lnTo>
                  <a:pt x="208343" y="19189"/>
                </a:lnTo>
                <a:lnTo>
                  <a:pt x="205879" y="31419"/>
                </a:lnTo>
                <a:lnTo>
                  <a:pt x="208343" y="43649"/>
                </a:lnTo>
                <a:lnTo>
                  <a:pt x="215074" y="53632"/>
                </a:lnTo>
                <a:lnTo>
                  <a:pt x="225056" y="60363"/>
                </a:lnTo>
                <a:lnTo>
                  <a:pt x="237274" y="62826"/>
                </a:lnTo>
                <a:lnTo>
                  <a:pt x="249504" y="60363"/>
                </a:lnTo>
                <a:lnTo>
                  <a:pt x="259486" y="53632"/>
                </a:lnTo>
                <a:lnTo>
                  <a:pt x="266230" y="43649"/>
                </a:lnTo>
                <a:lnTo>
                  <a:pt x="268693" y="31419"/>
                </a:lnTo>
                <a:close/>
              </a:path>
              <a:path w="474980" h="474980">
                <a:moveTo>
                  <a:pt x="295148" y="262432"/>
                </a:moveTo>
                <a:lnTo>
                  <a:pt x="293027" y="254508"/>
                </a:lnTo>
                <a:lnTo>
                  <a:pt x="280631" y="247357"/>
                </a:lnTo>
                <a:lnTo>
                  <a:pt x="272707" y="249478"/>
                </a:lnTo>
                <a:lnTo>
                  <a:pt x="265544" y="261874"/>
                </a:lnTo>
                <a:lnTo>
                  <a:pt x="267677" y="269798"/>
                </a:lnTo>
                <a:lnTo>
                  <a:pt x="273875" y="273380"/>
                </a:lnTo>
                <a:lnTo>
                  <a:pt x="280073" y="276961"/>
                </a:lnTo>
                <a:lnTo>
                  <a:pt x="287985" y="274828"/>
                </a:lnTo>
                <a:lnTo>
                  <a:pt x="295148" y="262432"/>
                </a:lnTo>
                <a:close/>
              </a:path>
              <a:path w="474980" h="474980">
                <a:moveTo>
                  <a:pt x="295148" y="212153"/>
                </a:moveTo>
                <a:lnTo>
                  <a:pt x="287985" y="199758"/>
                </a:lnTo>
                <a:lnTo>
                  <a:pt x="280073" y="197624"/>
                </a:lnTo>
                <a:lnTo>
                  <a:pt x="267677" y="204774"/>
                </a:lnTo>
                <a:lnTo>
                  <a:pt x="265557" y="212699"/>
                </a:lnTo>
                <a:lnTo>
                  <a:pt x="272707" y="225107"/>
                </a:lnTo>
                <a:lnTo>
                  <a:pt x="280631" y="227228"/>
                </a:lnTo>
                <a:lnTo>
                  <a:pt x="286829" y="223647"/>
                </a:lnTo>
                <a:lnTo>
                  <a:pt x="293027" y="220065"/>
                </a:lnTo>
                <a:lnTo>
                  <a:pt x="295148" y="212153"/>
                </a:lnTo>
                <a:close/>
              </a:path>
              <a:path w="474980" h="474980">
                <a:moveTo>
                  <a:pt x="344893" y="153225"/>
                </a:moveTo>
                <a:lnTo>
                  <a:pt x="343179" y="144360"/>
                </a:lnTo>
                <a:lnTo>
                  <a:pt x="338010" y="136575"/>
                </a:lnTo>
                <a:lnTo>
                  <a:pt x="330212" y="131394"/>
                </a:lnTo>
                <a:lnTo>
                  <a:pt x="321348" y="129667"/>
                </a:lnTo>
                <a:lnTo>
                  <a:pt x="312483" y="131394"/>
                </a:lnTo>
                <a:lnTo>
                  <a:pt x="304698" y="136575"/>
                </a:lnTo>
                <a:lnTo>
                  <a:pt x="299516" y="144360"/>
                </a:lnTo>
                <a:lnTo>
                  <a:pt x="297789" y="153225"/>
                </a:lnTo>
                <a:lnTo>
                  <a:pt x="299516" y="162090"/>
                </a:lnTo>
                <a:lnTo>
                  <a:pt x="304698" y="169887"/>
                </a:lnTo>
                <a:lnTo>
                  <a:pt x="312483" y="175056"/>
                </a:lnTo>
                <a:lnTo>
                  <a:pt x="321348" y="176784"/>
                </a:lnTo>
                <a:lnTo>
                  <a:pt x="330212" y="175056"/>
                </a:lnTo>
                <a:lnTo>
                  <a:pt x="338010" y="169887"/>
                </a:lnTo>
                <a:lnTo>
                  <a:pt x="343179" y="162090"/>
                </a:lnTo>
                <a:lnTo>
                  <a:pt x="344893" y="153225"/>
                </a:lnTo>
                <a:close/>
              </a:path>
              <a:path w="474980" h="474980">
                <a:moveTo>
                  <a:pt x="344906" y="321348"/>
                </a:moveTo>
                <a:lnTo>
                  <a:pt x="343179" y="312496"/>
                </a:lnTo>
                <a:lnTo>
                  <a:pt x="337997" y="304698"/>
                </a:lnTo>
                <a:lnTo>
                  <a:pt x="330212" y="299529"/>
                </a:lnTo>
                <a:lnTo>
                  <a:pt x="321348" y="297802"/>
                </a:lnTo>
                <a:lnTo>
                  <a:pt x="312483" y="299529"/>
                </a:lnTo>
                <a:lnTo>
                  <a:pt x="304698" y="304698"/>
                </a:lnTo>
                <a:lnTo>
                  <a:pt x="299516" y="312496"/>
                </a:lnTo>
                <a:lnTo>
                  <a:pt x="297802" y="321348"/>
                </a:lnTo>
                <a:lnTo>
                  <a:pt x="299516" y="330212"/>
                </a:lnTo>
                <a:lnTo>
                  <a:pt x="304698" y="338010"/>
                </a:lnTo>
                <a:lnTo>
                  <a:pt x="312483" y="343179"/>
                </a:lnTo>
                <a:lnTo>
                  <a:pt x="321348" y="344906"/>
                </a:lnTo>
                <a:lnTo>
                  <a:pt x="330212" y="343179"/>
                </a:lnTo>
                <a:lnTo>
                  <a:pt x="337997" y="338010"/>
                </a:lnTo>
                <a:lnTo>
                  <a:pt x="343179" y="330212"/>
                </a:lnTo>
                <a:lnTo>
                  <a:pt x="344906" y="321348"/>
                </a:lnTo>
                <a:close/>
              </a:path>
              <a:path w="474980" h="474980">
                <a:moveTo>
                  <a:pt x="371398" y="411695"/>
                </a:moveTo>
                <a:lnTo>
                  <a:pt x="367423" y="399872"/>
                </a:lnTo>
                <a:lnTo>
                  <a:pt x="359168" y="390525"/>
                </a:lnTo>
                <a:lnTo>
                  <a:pt x="348348" y="385241"/>
                </a:lnTo>
                <a:lnTo>
                  <a:pt x="336346" y="384403"/>
                </a:lnTo>
                <a:lnTo>
                  <a:pt x="324523" y="388391"/>
                </a:lnTo>
                <a:lnTo>
                  <a:pt x="315163" y="396633"/>
                </a:lnTo>
                <a:lnTo>
                  <a:pt x="309880" y="407454"/>
                </a:lnTo>
                <a:lnTo>
                  <a:pt x="309054" y="419468"/>
                </a:lnTo>
                <a:lnTo>
                  <a:pt x="313016" y="431292"/>
                </a:lnTo>
                <a:lnTo>
                  <a:pt x="321271" y="440639"/>
                </a:lnTo>
                <a:lnTo>
                  <a:pt x="332092" y="445922"/>
                </a:lnTo>
                <a:lnTo>
                  <a:pt x="344106" y="446760"/>
                </a:lnTo>
                <a:lnTo>
                  <a:pt x="355917" y="442785"/>
                </a:lnTo>
                <a:lnTo>
                  <a:pt x="365277" y="434530"/>
                </a:lnTo>
                <a:lnTo>
                  <a:pt x="370560" y="423710"/>
                </a:lnTo>
                <a:lnTo>
                  <a:pt x="371398" y="411695"/>
                </a:lnTo>
                <a:close/>
              </a:path>
              <a:path w="474980" h="474980">
                <a:moveTo>
                  <a:pt x="371398" y="62877"/>
                </a:moveTo>
                <a:lnTo>
                  <a:pt x="370560" y="50863"/>
                </a:lnTo>
                <a:lnTo>
                  <a:pt x="365277" y="40055"/>
                </a:lnTo>
                <a:lnTo>
                  <a:pt x="355930" y="31800"/>
                </a:lnTo>
                <a:lnTo>
                  <a:pt x="344106" y="27825"/>
                </a:lnTo>
                <a:lnTo>
                  <a:pt x="332092" y="28663"/>
                </a:lnTo>
                <a:lnTo>
                  <a:pt x="321271" y="33934"/>
                </a:lnTo>
                <a:lnTo>
                  <a:pt x="313029" y="43294"/>
                </a:lnTo>
                <a:lnTo>
                  <a:pt x="309054" y="55118"/>
                </a:lnTo>
                <a:lnTo>
                  <a:pt x="309892" y="67132"/>
                </a:lnTo>
                <a:lnTo>
                  <a:pt x="315163" y="77952"/>
                </a:lnTo>
                <a:lnTo>
                  <a:pt x="324523" y="86194"/>
                </a:lnTo>
                <a:lnTo>
                  <a:pt x="336346" y="90170"/>
                </a:lnTo>
                <a:lnTo>
                  <a:pt x="348348" y="89331"/>
                </a:lnTo>
                <a:lnTo>
                  <a:pt x="359168" y="84061"/>
                </a:lnTo>
                <a:lnTo>
                  <a:pt x="367423" y="74701"/>
                </a:lnTo>
                <a:lnTo>
                  <a:pt x="371398" y="62877"/>
                </a:lnTo>
                <a:close/>
              </a:path>
              <a:path w="474980" h="474980">
                <a:moveTo>
                  <a:pt x="379717" y="237286"/>
                </a:moveTo>
                <a:lnTo>
                  <a:pt x="377863" y="228117"/>
                </a:lnTo>
                <a:lnTo>
                  <a:pt x="372821" y="220637"/>
                </a:lnTo>
                <a:lnTo>
                  <a:pt x="365340" y="215582"/>
                </a:lnTo>
                <a:lnTo>
                  <a:pt x="356171" y="213741"/>
                </a:lnTo>
                <a:lnTo>
                  <a:pt x="347002" y="215582"/>
                </a:lnTo>
                <a:lnTo>
                  <a:pt x="339509" y="220637"/>
                </a:lnTo>
                <a:lnTo>
                  <a:pt x="334467" y="228117"/>
                </a:lnTo>
                <a:lnTo>
                  <a:pt x="332625" y="237286"/>
                </a:lnTo>
                <a:lnTo>
                  <a:pt x="334467" y="246456"/>
                </a:lnTo>
                <a:lnTo>
                  <a:pt x="339509" y="253949"/>
                </a:lnTo>
                <a:lnTo>
                  <a:pt x="347002" y="258991"/>
                </a:lnTo>
                <a:lnTo>
                  <a:pt x="356171" y="260845"/>
                </a:lnTo>
                <a:lnTo>
                  <a:pt x="365340" y="258991"/>
                </a:lnTo>
                <a:lnTo>
                  <a:pt x="372821" y="253949"/>
                </a:lnTo>
                <a:lnTo>
                  <a:pt x="377863" y="246456"/>
                </a:lnTo>
                <a:lnTo>
                  <a:pt x="379717" y="237286"/>
                </a:lnTo>
                <a:close/>
              </a:path>
              <a:path w="474980" h="474980">
                <a:moveTo>
                  <a:pt x="446747" y="344106"/>
                </a:moveTo>
                <a:lnTo>
                  <a:pt x="445909" y="332092"/>
                </a:lnTo>
                <a:lnTo>
                  <a:pt x="440639" y="321284"/>
                </a:lnTo>
                <a:lnTo>
                  <a:pt x="431292" y="313029"/>
                </a:lnTo>
                <a:lnTo>
                  <a:pt x="419468" y="309054"/>
                </a:lnTo>
                <a:lnTo>
                  <a:pt x="407454" y="309892"/>
                </a:lnTo>
                <a:lnTo>
                  <a:pt x="396621" y="315175"/>
                </a:lnTo>
                <a:lnTo>
                  <a:pt x="388378" y="324523"/>
                </a:lnTo>
                <a:lnTo>
                  <a:pt x="384403" y="336346"/>
                </a:lnTo>
                <a:lnTo>
                  <a:pt x="385241" y="348361"/>
                </a:lnTo>
                <a:lnTo>
                  <a:pt x="390525" y="359181"/>
                </a:lnTo>
                <a:lnTo>
                  <a:pt x="399872" y="367423"/>
                </a:lnTo>
                <a:lnTo>
                  <a:pt x="411695" y="371398"/>
                </a:lnTo>
                <a:lnTo>
                  <a:pt x="423710" y="370560"/>
                </a:lnTo>
                <a:lnTo>
                  <a:pt x="434530" y="365290"/>
                </a:lnTo>
                <a:lnTo>
                  <a:pt x="442772" y="355930"/>
                </a:lnTo>
                <a:lnTo>
                  <a:pt x="446747" y="344106"/>
                </a:lnTo>
                <a:close/>
              </a:path>
              <a:path w="474980" h="474980">
                <a:moveTo>
                  <a:pt x="446747" y="130467"/>
                </a:moveTo>
                <a:lnTo>
                  <a:pt x="442772" y="118656"/>
                </a:lnTo>
                <a:lnTo>
                  <a:pt x="434530" y="109296"/>
                </a:lnTo>
                <a:lnTo>
                  <a:pt x="423710" y="104025"/>
                </a:lnTo>
                <a:lnTo>
                  <a:pt x="411695" y="103187"/>
                </a:lnTo>
                <a:lnTo>
                  <a:pt x="399872" y="107162"/>
                </a:lnTo>
                <a:lnTo>
                  <a:pt x="390525" y="115404"/>
                </a:lnTo>
                <a:lnTo>
                  <a:pt x="385241" y="126225"/>
                </a:lnTo>
                <a:lnTo>
                  <a:pt x="384403" y="138239"/>
                </a:lnTo>
                <a:lnTo>
                  <a:pt x="388378" y="150050"/>
                </a:lnTo>
                <a:lnTo>
                  <a:pt x="396633" y="159410"/>
                </a:lnTo>
                <a:lnTo>
                  <a:pt x="407454" y="164693"/>
                </a:lnTo>
                <a:lnTo>
                  <a:pt x="419455" y="165531"/>
                </a:lnTo>
                <a:lnTo>
                  <a:pt x="431279" y="161556"/>
                </a:lnTo>
                <a:lnTo>
                  <a:pt x="440639" y="153301"/>
                </a:lnTo>
                <a:lnTo>
                  <a:pt x="445909" y="142481"/>
                </a:lnTo>
                <a:lnTo>
                  <a:pt x="446747" y="130467"/>
                </a:lnTo>
                <a:close/>
              </a:path>
              <a:path w="474980" h="474980">
                <a:moveTo>
                  <a:pt x="474573" y="237286"/>
                </a:moveTo>
                <a:lnTo>
                  <a:pt x="472109" y="225069"/>
                </a:lnTo>
                <a:lnTo>
                  <a:pt x="465366" y="215087"/>
                </a:lnTo>
                <a:lnTo>
                  <a:pt x="455383" y="208356"/>
                </a:lnTo>
                <a:lnTo>
                  <a:pt x="443153" y="205879"/>
                </a:lnTo>
                <a:lnTo>
                  <a:pt x="430936" y="208356"/>
                </a:lnTo>
                <a:lnTo>
                  <a:pt x="420941" y="215087"/>
                </a:lnTo>
                <a:lnTo>
                  <a:pt x="414210" y="225069"/>
                </a:lnTo>
                <a:lnTo>
                  <a:pt x="411746" y="237286"/>
                </a:lnTo>
                <a:lnTo>
                  <a:pt x="414210" y="249516"/>
                </a:lnTo>
                <a:lnTo>
                  <a:pt x="420941" y="259499"/>
                </a:lnTo>
                <a:lnTo>
                  <a:pt x="430936" y="266230"/>
                </a:lnTo>
                <a:lnTo>
                  <a:pt x="443153" y="268693"/>
                </a:lnTo>
                <a:lnTo>
                  <a:pt x="455383" y="266230"/>
                </a:lnTo>
                <a:lnTo>
                  <a:pt x="465366" y="259499"/>
                </a:lnTo>
                <a:lnTo>
                  <a:pt x="472109" y="249516"/>
                </a:lnTo>
                <a:lnTo>
                  <a:pt x="474573" y="237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36FD3BE-0773-0CE4-7595-73AE2CE7DBB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77813" y="782150"/>
            <a:ext cx="5732107" cy="5778986"/>
          </a:xfrm>
          <a:custGeom>
            <a:avLst/>
            <a:gdLst>
              <a:gd name="csX0" fmla="*/ 109942 w 5732107"/>
              <a:gd name="csY0" fmla="*/ 0 h 5778986"/>
              <a:gd name="csX1" fmla="*/ 5622165 w 5732107"/>
              <a:gd name="csY1" fmla="*/ 0 h 5778986"/>
              <a:gd name="csX2" fmla="*/ 5732107 w 5732107"/>
              <a:gd name="csY2" fmla="*/ 109942 h 5778986"/>
              <a:gd name="csX3" fmla="*/ 5732107 w 5732107"/>
              <a:gd name="csY3" fmla="*/ 5669044 h 5778986"/>
              <a:gd name="csX4" fmla="*/ 5622165 w 5732107"/>
              <a:gd name="csY4" fmla="*/ 5778986 h 5778986"/>
              <a:gd name="csX5" fmla="*/ 109942 w 5732107"/>
              <a:gd name="csY5" fmla="*/ 5778986 h 5778986"/>
              <a:gd name="csX6" fmla="*/ 0 w 5732107"/>
              <a:gd name="csY6" fmla="*/ 5669044 h 5778986"/>
              <a:gd name="csX7" fmla="*/ 0 w 5732107"/>
              <a:gd name="csY7" fmla="*/ 109942 h 5778986"/>
              <a:gd name="csX8" fmla="*/ 109942 w 5732107"/>
              <a:gd name="csY8" fmla="*/ 0 h 57789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5732107" h="5778986">
                <a:moveTo>
                  <a:pt x="109942" y="0"/>
                </a:moveTo>
                <a:lnTo>
                  <a:pt x="5622165" y="0"/>
                </a:lnTo>
                <a:cubicBezTo>
                  <a:pt x="5682884" y="0"/>
                  <a:pt x="5732107" y="49223"/>
                  <a:pt x="5732107" y="109942"/>
                </a:cubicBezTo>
                <a:lnTo>
                  <a:pt x="5732107" y="5669044"/>
                </a:lnTo>
                <a:cubicBezTo>
                  <a:pt x="5732107" y="5729763"/>
                  <a:pt x="5682884" y="5778986"/>
                  <a:pt x="5622165" y="5778986"/>
                </a:cubicBezTo>
                <a:lnTo>
                  <a:pt x="109942" y="5778986"/>
                </a:lnTo>
                <a:cubicBezTo>
                  <a:pt x="49223" y="5778986"/>
                  <a:pt x="0" y="5729763"/>
                  <a:pt x="0" y="5669044"/>
                </a:cubicBezTo>
                <a:lnTo>
                  <a:pt x="0" y="109942"/>
                </a:lnTo>
                <a:cubicBezTo>
                  <a:pt x="0" y="49223"/>
                  <a:pt x="49223" y="0"/>
                  <a:pt x="109942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C4765824-C98C-931E-D59A-D9F33A99C520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6448425" y="6089951"/>
            <a:ext cx="5310188" cy="334662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200"/>
              </a:spcAft>
              <a:defRPr sz="1000" b="1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2pPr>
            <a:lvl3pPr marL="87313" indent="-87313"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 sz="1000" b="0"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</a:p>
          <a:p>
            <a:pPr lvl="1"/>
            <a:r>
              <a:rPr lang="en-US" dirty="0"/>
              <a:t>Footnote</a:t>
            </a:r>
          </a:p>
          <a:p>
            <a:pPr lvl="2"/>
            <a:r>
              <a:rPr lang="en-US" dirty="0"/>
              <a:t>Numbered</a:t>
            </a:r>
          </a:p>
        </p:txBody>
      </p:sp>
    </p:spTree>
    <p:extLst>
      <p:ext uri="{BB962C8B-B14F-4D97-AF65-F5344CB8AC3E}">
        <p14:creationId xmlns:p14="http://schemas.microsoft.com/office/powerpoint/2010/main" val="25113939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Light Chart Comparison  4">
    <p:bg>
      <p:bgPr>
        <a:solidFill>
          <a:srgbClr val="EAF4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5FD1440-4935-7D49-646D-2208403477E9}"/>
              </a:ext>
            </a:extLst>
          </p:cNvPr>
          <p:cNvSpPr/>
          <p:nvPr userDrawn="1"/>
        </p:nvSpPr>
        <p:spPr>
          <a:xfrm flipH="1">
            <a:off x="0" y="0"/>
            <a:ext cx="12192000" cy="6858000"/>
          </a:xfrm>
          <a:custGeom>
            <a:avLst/>
            <a:gdLst>
              <a:gd name="csX0" fmla="*/ 387755 w 12192000"/>
              <a:gd name="csY0" fmla="*/ 782151 h 6858000"/>
              <a:gd name="csX1" fmla="*/ 277813 w 12192000"/>
              <a:gd name="csY1" fmla="*/ 892093 h 6858000"/>
              <a:gd name="csX2" fmla="*/ 277813 w 12192000"/>
              <a:gd name="csY2" fmla="*/ 6451195 h 6858000"/>
              <a:gd name="csX3" fmla="*/ 387755 w 12192000"/>
              <a:gd name="csY3" fmla="*/ 6561137 h 6858000"/>
              <a:gd name="csX4" fmla="*/ 5899978 w 12192000"/>
              <a:gd name="csY4" fmla="*/ 6561137 h 6858000"/>
              <a:gd name="csX5" fmla="*/ 6009920 w 12192000"/>
              <a:gd name="csY5" fmla="*/ 6451195 h 6858000"/>
              <a:gd name="csX6" fmla="*/ 6009920 w 12192000"/>
              <a:gd name="csY6" fmla="*/ 892093 h 6858000"/>
              <a:gd name="csX7" fmla="*/ 5899978 w 12192000"/>
              <a:gd name="csY7" fmla="*/ 782151 h 6858000"/>
              <a:gd name="csX8" fmla="*/ 6097379 w 12192000"/>
              <a:gd name="csY8" fmla="*/ 782150 h 6858000"/>
              <a:gd name="csX9" fmla="*/ 6097379 w 12192000"/>
              <a:gd name="csY9" fmla="*/ 6561136 h 6858000"/>
              <a:gd name="csX10" fmla="*/ 6299280 w 12192000"/>
              <a:gd name="csY10" fmla="*/ 6561136 h 6858000"/>
              <a:gd name="csX11" fmla="*/ 6299285 w 12192000"/>
              <a:gd name="csY11" fmla="*/ 6561137 h 6858000"/>
              <a:gd name="csX12" fmla="*/ 11782598 w 12192000"/>
              <a:gd name="csY12" fmla="*/ 6561137 h 6858000"/>
              <a:gd name="csX13" fmla="*/ 11891963 w 12192000"/>
              <a:gd name="csY13" fmla="*/ 6451772 h 6858000"/>
              <a:gd name="csX14" fmla="*/ 11891963 w 12192000"/>
              <a:gd name="csY14" fmla="*/ 891515 h 6858000"/>
              <a:gd name="csX15" fmla="*/ 11782598 w 12192000"/>
              <a:gd name="csY15" fmla="*/ 782150 h 6858000"/>
              <a:gd name="csX16" fmla="*/ 7625300 w 12192000"/>
              <a:gd name="csY16" fmla="*/ 782150 h 6858000"/>
              <a:gd name="csX17" fmla="*/ 6299285 w 12192000"/>
              <a:gd name="csY17" fmla="*/ 782150 h 6858000"/>
              <a:gd name="csX18" fmla="*/ 0 w 12192000"/>
              <a:gd name="csY18" fmla="*/ 0 h 6858000"/>
              <a:gd name="csX19" fmla="*/ 12192000 w 12192000"/>
              <a:gd name="csY19" fmla="*/ 0 h 6858000"/>
              <a:gd name="csX20" fmla="*/ 12192000 w 12192000"/>
              <a:gd name="csY20" fmla="*/ 6858000 h 6858000"/>
              <a:gd name="csX21" fmla="*/ 0 w 12192000"/>
              <a:gd name="csY21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12192000" h="6858000">
                <a:moveTo>
                  <a:pt x="387755" y="782151"/>
                </a:moveTo>
                <a:cubicBezTo>
                  <a:pt x="327036" y="782151"/>
                  <a:pt x="277813" y="831374"/>
                  <a:pt x="277813" y="892093"/>
                </a:cubicBezTo>
                <a:lnTo>
                  <a:pt x="277813" y="6451195"/>
                </a:lnTo>
                <a:cubicBezTo>
                  <a:pt x="277813" y="6511914"/>
                  <a:pt x="327036" y="6561137"/>
                  <a:pt x="387755" y="6561137"/>
                </a:cubicBezTo>
                <a:lnTo>
                  <a:pt x="5899978" y="6561137"/>
                </a:lnTo>
                <a:cubicBezTo>
                  <a:pt x="5960697" y="6561137"/>
                  <a:pt x="6009920" y="6511914"/>
                  <a:pt x="6009920" y="6451195"/>
                </a:cubicBezTo>
                <a:lnTo>
                  <a:pt x="6009920" y="892093"/>
                </a:lnTo>
                <a:cubicBezTo>
                  <a:pt x="6009920" y="831374"/>
                  <a:pt x="5960697" y="782151"/>
                  <a:pt x="5899978" y="782151"/>
                </a:cubicBezTo>
                <a:close/>
                <a:moveTo>
                  <a:pt x="6097379" y="782150"/>
                </a:moveTo>
                <a:lnTo>
                  <a:pt x="6097379" y="6561136"/>
                </a:lnTo>
                <a:lnTo>
                  <a:pt x="6299280" y="6561136"/>
                </a:lnTo>
                <a:lnTo>
                  <a:pt x="6299285" y="6561137"/>
                </a:lnTo>
                <a:lnTo>
                  <a:pt x="11782598" y="6561137"/>
                </a:lnTo>
                <a:cubicBezTo>
                  <a:pt x="11842999" y="6561137"/>
                  <a:pt x="11891963" y="6512173"/>
                  <a:pt x="11891963" y="6451772"/>
                </a:cubicBezTo>
                <a:lnTo>
                  <a:pt x="11891963" y="891515"/>
                </a:lnTo>
                <a:cubicBezTo>
                  <a:pt x="11891963" y="831114"/>
                  <a:pt x="11842999" y="782150"/>
                  <a:pt x="11782598" y="782150"/>
                </a:cubicBezTo>
                <a:lnTo>
                  <a:pt x="7625300" y="782150"/>
                </a:lnTo>
                <a:lnTo>
                  <a:pt x="6299285" y="7821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B3B549B9-2805-2306-462A-8C93C2786CA6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F5D3FF9-B3BC-46B0-C98B-8A1ADD142231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1A88413-2D3D-4E73-2702-1DBAA70E1C4A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5CDB6DB0-D403-F80C-CFE3-E0102DA67D9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2BDA4C64-D991-F5F6-55F2-AFFC079C6618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88984EE-F5FC-55FC-E678-6D0C4307C8EC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9CA07727-D72F-1CC7-1A32-B7FA43CC764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113ED8ED-9ABC-3146-AFF5-3141B3C3ECD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4" name="object 8">
            <a:extLst>
              <a:ext uri="{FF2B5EF4-FFF2-40B4-BE49-F238E27FC236}">
                <a16:creationId xmlns:a16="http://schemas.microsoft.com/office/drawing/2014/main" id="{2B4878A3-6CAE-64F7-6260-3E0A8145EDFC}"/>
              </a:ext>
            </a:extLst>
          </p:cNvPr>
          <p:cNvSpPr/>
          <p:nvPr userDrawn="1"/>
        </p:nvSpPr>
        <p:spPr>
          <a:xfrm>
            <a:off x="478824" y="191457"/>
            <a:ext cx="753956" cy="175204"/>
          </a:xfrm>
          <a:custGeom>
            <a:avLst/>
            <a:gdLst/>
            <a:ahLst/>
            <a:cxnLst/>
            <a:rect l="l" t="t" r="r" b="b"/>
            <a:pathLst>
              <a:path w="1243330" h="288925">
                <a:moveTo>
                  <a:pt x="39223" y="4994"/>
                </a:moveTo>
                <a:lnTo>
                  <a:pt x="0" y="4994"/>
                </a:lnTo>
                <a:lnTo>
                  <a:pt x="0" y="170361"/>
                </a:lnTo>
                <a:lnTo>
                  <a:pt x="6495" y="225537"/>
                </a:lnTo>
                <a:lnTo>
                  <a:pt x="26582" y="262179"/>
                </a:lnTo>
                <a:lnTo>
                  <a:pt x="61163" y="282523"/>
                </a:lnTo>
                <a:lnTo>
                  <a:pt x="111137" y="288807"/>
                </a:lnTo>
                <a:lnTo>
                  <a:pt x="162919" y="281285"/>
                </a:lnTo>
                <a:lnTo>
                  <a:pt x="197719" y="258621"/>
                </a:lnTo>
                <a:lnTo>
                  <a:pt x="199605" y="254966"/>
                </a:lnTo>
                <a:lnTo>
                  <a:pt x="111137" y="254966"/>
                </a:lnTo>
                <a:lnTo>
                  <a:pt x="77840" y="250140"/>
                </a:lnTo>
                <a:lnTo>
                  <a:pt x="55571" y="235401"/>
                </a:lnTo>
                <a:lnTo>
                  <a:pt x="43106" y="210350"/>
                </a:lnTo>
                <a:lnTo>
                  <a:pt x="39223" y="174591"/>
                </a:lnTo>
                <a:lnTo>
                  <a:pt x="39223" y="4994"/>
                </a:lnTo>
                <a:close/>
              </a:path>
              <a:path w="1243330" h="288925">
                <a:moveTo>
                  <a:pt x="223438" y="4994"/>
                </a:moveTo>
                <a:lnTo>
                  <a:pt x="184214" y="4994"/>
                </a:lnTo>
                <a:lnTo>
                  <a:pt x="184214" y="170361"/>
                </a:lnTo>
                <a:lnTo>
                  <a:pt x="180314" y="206781"/>
                </a:lnTo>
                <a:lnTo>
                  <a:pt x="167725" y="233286"/>
                </a:lnTo>
                <a:lnTo>
                  <a:pt x="145111" y="249479"/>
                </a:lnTo>
                <a:lnTo>
                  <a:pt x="111137" y="254966"/>
                </a:lnTo>
                <a:lnTo>
                  <a:pt x="199605" y="254966"/>
                </a:lnTo>
                <a:lnTo>
                  <a:pt x="217302" y="220669"/>
                </a:lnTo>
                <a:lnTo>
                  <a:pt x="223438" y="167282"/>
                </a:lnTo>
                <a:lnTo>
                  <a:pt x="223438" y="4994"/>
                </a:lnTo>
                <a:close/>
              </a:path>
              <a:path w="1243330" h="288925">
                <a:moveTo>
                  <a:pt x="313037" y="4994"/>
                </a:moveTo>
                <a:lnTo>
                  <a:pt x="273813" y="4994"/>
                </a:lnTo>
                <a:lnTo>
                  <a:pt x="273813" y="283802"/>
                </a:lnTo>
                <a:lnTo>
                  <a:pt x="313037" y="283802"/>
                </a:lnTo>
                <a:lnTo>
                  <a:pt x="313037" y="196130"/>
                </a:lnTo>
                <a:lnTo>
                  <a:pt x="356879" y="147670"/>
                </a:lnTo>
                <a:lnTo>
                  <a:pt x="403714" y="147670"/>
                </a:lnTo>
                <a:lnTo>
                  <a:pt x="402092" y="145367"/>
                </a:lnTo>
                <a:lnTo>
                  <a:pt x="313037" y="145367"/>
                </a:lnTo>
                <a:lnTo>
                  <a:pt x="313037" y="4994"/>
                </a:lnTo>
                <a:close/>
              </a:path>
              <a:path w="1243330" h="288925">
                <a:moveTo>
                  <a:pt x="403714" y="147670"/>
                </a:moveTo>
                <a:lnTo>
                  <a:pt x="356879" y="147670"/>
                </a:lnTo>
                <a:lnTo>
                  <a:pt x="452635" y="283802"/>
                </a:lnTo>
                <a:lnTo>
                  <a:pt x="499555" y="283802"/>
                </a:lnTo>
                <a:lnTo>
                  <a:pt x="403714" y="147670"/>
                </a:lnTo>
                <a:close/>
              </a:path>
              <a:path w="1243330" h="288925">
                <a:moveTo>
                  <a:pt x="487639" y="4994"/>
                </a:moveTo>
                <a:lnTo>
                  <a:pt x="438792" y="4994"/>
                </a:lnTo>
                <a:lnTo>
                  <a:pt x="313037" y="145367"/>
                </a:lnTo>
                <a:lnTo>
                  <a:pt x="402092" y="145367"/>
                </a:lnTo>
                <a:lnTo>
                  <a:pt x="383412" y="118834"/>
                </a:lnTo>
                <a:lnTo>
                  <a:pt x="487639" y="4994"/>
                </a:lnTo>
                <a:close/>
              </a:path>
              <a:path w="1243330" h="288925">
                <a:moveTo>
                  <a:pt x="630692" y="0"/>
                </a:moveTo>
                <a:lnTo>
                  <a:pt x="587086" y="6688"/>
                </a:lnTo>
                <a:lnTo>
                  <a:pt x="551180" y="25818"/>
                </a:lnTo>
                <a:lnTo>
                  <a:pt x="524117" y="55986"/>
                </a:lnTo>
                <a:lnTo>
                  <a:pt x="507040" y="95790"/>
                </a:lnTo>
                <a:lnTo>
                  <a:pt x="501094" y="143828"/>
                </a:lnTo>
                <a:lnTo>
                  <a:pt x="506546" y="191167"/>
                </a:lnTo>
                <a:lnTo>
                  <a:pt x="506572" y="191394"/>
                </a:lnTo>
                <a:lnTo>
                  <a:pt x="522590" y="231410"/>
                </a:lnTo>
                <a:lnTo>
                  <a:pt x="548520" y="262141"/>
                </a:lnTo>
                <a:lnTo>
                  <a:pt x="583737" y="281852"/>
                </a:lnTo>
                <a:lnTo>
                  <a:pt x="627614" y="288807"/>
                </a:lnTo>
                <a:lnTo>
                  <a:pt x="670222" y="282799"/>
                </a:lnTo>
                <a:lnTo>
                  <a:pt x="706016" y="264965"/>
                </a:lnTo>
                <a:lnTo>
                  <a:pt x="714428" y="255740"/>
                </a:lnTo>
                <a:lnTo>
                  <a:pt x="629917" y="255740"/>
                </a:lnTo>
                <a:lnTo>
                  <a:pt x="594136" y="248205"/>
                </a:lnTo>
                <a:lnTo>
                  <a:pt x="566032" y="226320"/>
                </a:lnTo>
                <a:lnTo>
                  <a:pt x="547781" y="191394"/>
                </a:lnTo>
                <a:lnTo>
                  <a:pt x="547662" y="191167"/>
                </a:lnTo>
                <a:lnTo>
                  <a:pt x="541083" y="143828"/>
                </a:lnTo>
                <a:lnTo>
                  <a:pt x="547861" y="96019"/>
                </a:lnTo>
                <a:lnTo>
                  <a:pt x="566465" y="61334"/>
                </a:lnTo>
                <a:lnTo>
                  <a:pt x="594299" y="40206"/>
                </a:lnTo>
                <a:lnTo>
                  <a:pt x="628766" y="33067"/>
                </a:lnTo>
                <a:lnTo>
                  <a:pt x="713229" y="33067"/>
                </a:lnTo>
                <a:lnTo>
                  <a:pt x="705776" y="24564"/>
                </a:lnTo>
                <a:lnTo>
                  <a:pt x="671443" y="6279"/>
                </a:lnTo>
                <a:lnTo>
                  <a:pt x="630692" y="0"/>
                </a:lnTo>
                <a:close/>
              </a:path>
              <a:path w="1243330" h="288925">
                <a:moveTo>
                  <a:pt x="748364" y="194978"/>
                </a:moveTo>
                <a:lnTo>
                  <a:pt x="710292" y="194978"/>
                </a:lnTo>
                <a:lnTo>
                  <a:pt x="700279" y="219557"/>
                </a:lnTo>
                <a:lnTo>
                  <a:pt x="683522" y="238768"/>
                </a:lnTo>
                <a:lnTo>
                  <a:pt x="660056" y="251275"/>
                </a:lnTo>
                <a:lnTo>
                  <a:pt x="629917" y="255740"/>
                </a:lnTo>
                <a:lnTo>
                  <a:pt x="714428" y="255740"/>
                </a:lnTo>
                <a:lnTo>
                  <a:pt x="732797" y="235595"/>
                </a:lnTo>
                <a:lnTo>
                  <a:pt x="748364" y="194978"/>
                </a:lnTo>
                <a:close/>
              </a:path>
              <a:path w="1243330" h="288925">
                <a:moveTo>
                  <a:pt x="713229" y="33067"/>
                </a:moveTo>
                <a:lnTo>
                  <a:pt x="628766" y="33067"/>
                </a:lnTo>
                <a:lnTo>
                  <a:pt x="658788" y="37640"/>
                </a:lnTo>
                <a:lnTo>
                  <a:pt x="682318" y="50325"/>
                </a:lnTo>
                <a:lnTo>
                  <a:pt x="699069" y="69572"/>
                </a:lnTo>
                <a:lnTo>
                  <a:pt x="708753" y="93829"/>
                </a:lnTo>
                <a:lnTo>
                  <a:pt x="746825" y="93829"/>
                </a:lnTo>
                <a:lnTo>
                  <a:pt x="731601" y="54024"/>
                </a:lnTo>
                <a:lnTo>
                  <a:pt x="713229" y="33067"/>
                </a:lnTo>
                <a:close/>
              </a:path>
              <a:path w="1243330" h="288925">
                <a:moveTo>
                  <a:pt x="975268" y="4994"/>
                </a:moveTo>
                <a:lnTo>
                  <a:pt x="786059" y="4994"/>
                </a:lnTo>
                <a:lnTo>
                  <a:pt x="786059" y="283802"/>
                </a:lnTo>
                <a:lnTo>
                  <a:pt x="975268" y="283802"/>
                </a:lnTo>
                <a:lnTo>
                  <a:pt x="975268" y="249971"/>
                </a:lnTo>
                <a:lnTo>
                  <a:pt x="825283" y="249971"/>
                </a:lnTo>
                <a:lnTo>
                  <a:pt x="825283" y="157283"/>
                </a:lnTo>
                <a:lnTo>
                  <a:pt x="966420" y="157283"/>
                </a:lnTo>
                <a:lnTo>
                  <a:pt x="966420" y="123441"/>
                </a:lnTo>
                <a:lnTo>
                  <a:pt x="825283" y="123441"/>
                </a:lnTo>
                <a:lnTo>
                  <a:pt x="825283" y="38836"/>
                </a:lnTo>
                <a:lnTo>
                  <a:pt x="975268" y="38836"/>
                </a:lnTo>
                <a:lnTo>
                  <a:pt x="975268" y="4994"/>
                </a:lnTo>
                <a:close/>
              </a:path>
              <a:path w="1243330" h="288925">
                <a:moveTo>
                  <a:pt x="1057171" y="4994"/>
                </a:moveTo>
                <a:lnTo>
                  <a:pt x="1017948" y="4994"/>
                </a:lnTo>
                <a:lnTo>
                  <a:pt x="1017948" y="283802"/>
                </a:lnTo>
                <a:lnTo>
                  <a:pt x="1057171" y="283802"/>
                </a:lnTo>
                <a:lnTo>
                  <a:pt x="1057171" y="157283"/>
                </a:lnTo>
                <a:lnTo>
                  <a:pt x="1242925" y="157283"/>
                </a:lnTo>
                <a:lnTo>
                  <a:pt x="1242925" y="123441"/>
                </a:lnTo>
                <a:lnTo>
                  <a:pt x="1057171" y="123441"/>
                </a:lnTo>
                <a:lnTo>
                  <a:pt x="1057171" y="4994"/>
                </a:lnTo>
                <a:close/>
              </a:path>
              <a:path w="1243330" h="288925">
                <a:moveTo>
                  <a:pt x="1242925" y="157283"/>
                </a:moveTo>
                <a:lnTo>
                  <a:pt x="1203701" y="157283"/>
                </a:lnTo>
                <a:lnTo>
                  <a:pt x="1203701" y="283802"/>
                </a:lnTo>
                <a:lnTo>
                  <a:pt x="1242925" y="283802"/>
                </a:lnTo>
                <a:lnTo>
                  <a:pt x="1242925" y="157283"/>
                </a:lnTo>
                <a:close/>
              </a:path>
              <a:path w="1243330" h="288925">
                <a:moveTo>
                  <a:pt x="1242925" y="4994"/>
                </a:moveTo>
                <a:lnTo>
                  <a:pt x="1203701" y="4994"/>
                </a:lnTo>
                <a:lnTo>
                  <a:pt x="1203701" y="123441"/>
                </a:lnTo>
                <a:lnTo>
                  <a:pt x="1242925" y="123441"/>
                </a:lnTo>
                <a:lnTo>
                  <a:pt x="1242925" y="49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35" name="object 9">
            <a:extLst>
              <a:ext uri="{FF2B5EF4-FFF2-40B4-BE49-F238E27FC236}">
                <a16:creationId xmlns:a16="http://schemas.microsoft.com/office/drawing/2014/main" id="{F5896C94-88BE-5C56-9599-8AE6E2A924F4}"/>
              </a:ext>
            </a:extLst>
          </p:cNvPr>
          <p:cNvSpPr/>
          <p:nvPr userDrawn="1"/>
        </p:nvSpPr>
        <p:spPr>
          <a:xfrm>
            <a:off x="143595" y="135785"/>
            <a:ext cx="288028" cy="288028"/>
          </a:xfrm>
          <a:custGeom>
            <a:avLst/>
            <a:gdLst/>
            <a:ahLst/>
            <a:cxnLst/>
            <a:rect l="l" t="t" r="r" b="b"/>
            <a:pathLst>
              <a:path w="474980" h="474980">
                <a:moveTo>
                  <a:pt x="62826" y="237299"/>
                </a:moveTo>
                <a:lnTo>
                  <a:pt x="60350" y="225069"/>
                </a:lnTo>
                <a:lnTo>
                  <a:pt x="53619" y="215087"/>
                </a:lnTo>
                <a:lnTo>
                  <a:pt x="43637" y="208356"/>
                </a:lnTo>
                <a:lnTo>
                  <a:pt x="31407" y="205879"/>
                </a:lnTo>
                <a:lnTo>
                  <a:pt x="19177" y="208356"/>
                </a:lnTo>
                <a:lnTo>
                  <a:pt x="9194" y="215087"/>
                </a:lnTo>
                <a:lnTo>
                  <a:pt x="2463" y="225069"/>
                </a:lnTo>
                <a:lnTo>
                  <a:pt x="0" y="237299"/>
                </a:lnTo>
                <a:lnTo>
                  <a:pt x="2463" y="249516"/>
                </a:lnTo>
                <a:lnTo>
                  <a:pt x="9194" y="259499"/>
                </a:lnTo>
                <a:lnTo>
                  <a:pt x="19177" y="266230"/>
                </a:lnTo>
                <a:lnTo>
                  <a:pt x="31407" y="268693"/>
                </a:lnTo>
                <a:lnTo>
                  <a:pt x="43637" y="266230"/>
                </a:lnTo>
                <a:lnTo>
                  <a:pt x="53619" y="259499"/>
                </a:lnTo>
                <a:lnTo>
                  <a:pt x="60350" y="249516"/>
                </a:lnTo>
                <a:lnTo>
                  <a:pt x="62826" y="237299"/>
                </a:lnTo>
                <a:close/>
              </a:path>
              <a:path w="474980" h="474980">
                <a:moveTo>
                  <a:pt x="90170" y="336346"/>
                </a:moveTo>
                <a:lnTo>
                  <a:pt x="86194" y="324523"/>
                </a:lnTo>
                <a:lnTo>
                  <a:pt x="77939" y="315175"/>
                </a:lnTo>
                <a:lnTo>
                  <a:pt x="67119" y="309892"/>
                </a:lnTo>
                <a:lnTo>
                  <a:pt x="55118" y="309054"/>
                </a:lnTo>
                <a:lnTo>
                  <a:pt x="43294" y="313029"/>
                </a:lnTo>
                <a:lnTo>
                  <a:pt x="33934" y="321284"/>
                </a:lnTo>
                <a:lnTo>
                  <a:pt x="28651" y="332105"/>
                </a:lnTo>
                <a:lnTo>
                  <a:pt x="27813" y="344106"/>
                </a:lnTo>
                <a:lnTo>
                  <a:pt x="31788" y="355930"/>
                </a:lnTo>
                <a:lnTo>
                  <a:pt x="40043" y="365290"/>
                </a:lnTo>
                <a:lnTo>
                  <a:pt x="50863" y="370560"/>
                </a:lnTo>
                <a:lnTo>
                  <a:pt x="62877" y="371398"/>
                </a:lnTo>
                <a:lnTo>
                  <a:pt x="74701" y="367423"/>
                </a:lnTo>
                <a:lnTo>
                  <a:pt x="84048" y="359181"/>
                </a:lnTo>
                <a:lnTo>
                  <a:pt x="89331" y="348361"/>
                </a:lnTo>
                <a:lnTo>
                  <a:pt x="90170" y="336346"/>
                </a:lnTo>
                <a:close/>
              </a:path>
              <a:path w="474980" h="474980">
                <a:moveTo>
                  <a:pt x="90170" y="138239"/>
                </a:moveTo>
                <a:lnTo>
                  <a:pt x="89331" y="126225"/>
                </a:lnTo>
                <a:lnTo>
                  <a:pt x="84048" y="115404"/>
                </a:lnTo>
                <a:lnTo>
                  <a:pt x="74701" y="107149"/>
                </a:lnTo>
                <a:lnTo>
                  <a:pt x="62877" y="103174"/>
                </a:lnTo>
                <a:lnTo>
                  <a:pt x="50863" y="104013"/>
                </a:lnTo>
                <a:lnTo>
                  <a:pt x="40043" y="109296"/>
                </a:lnTo>
                <a:lnTo>
                  <a:pt x="31800" y="118656"/>
                </a:lnTo>
                <a:lnTo>
                  <a:pt x="27813" y="130479"/>
                </a:lnTo>
                <a:lnTo>
                  <a:pt x="28651" y="142481"/>
                </a:lnTo>
                <a:lnTo>
                  <a:pt x="33934" y="153301"/>
                </a:lnTo>
                <a:lnTo>
                  <a:pt x="43281" y="161556"/>
                </a:lnTo>
                <a:lnTo>
                  <a:pt x="55105" y="165519"/>
                </a:lnTo>
                <a:lnTo>
                  <a:pt x="67119" y="164693"/>
                </a:lnTo>
                <a:lnTo>
                  <a:pt x="77939" y="159410"/>
                </a:lnTo>
                <a:lnTo>
                  <a:pt x="86194" y="150050"/>
                </a:lnTo>
                <a:lnTo>
                  <a:pt x="90170" y="138239"/>
                </a:lnTo>
                <a:close/>
              </a:path>
              <a:path w="474980" h="474980">
                <a:moveTo>
                  <a:pt x="141947" y="237286"/>
                </a:moveTo>
                <a:lnTo>
                  <a:pt x="140106" y="228117"/>
                </a:lnTo>
                <a:lnTo>
                  <a:pt x="135051" y="220637"/>
                </a:lnTo>
                <a:lnTo>
                  <a:pt x="127571" y="215582"/>
                </a:lnTo>
                <a:lnTo>
                  <a:pt x="118402" y="213741"/>
                </a:lnTo>
                <a:lnTo>
                  <a:pt x="109232" y="215582"/>
                </a:lnTo>
                <a:lnTo>
                  <a:pt x="101752" y="220637"/>
                </a:lnTo>
                <a:lnTo>
                  <a:pt x="96697" y="228117"/>
                </a:lnTo>
                <a:lnTo>
                  <a:pt x="94856" y="237286"/>
                </a:lnTo>
                <a:lnTo>
                  <a:pt x="96697" y="246456"/>
                </a:lnTo>
                <a:lnTo>
                  <a:pt x="101752" y="253949"/>
                </a:lnTo>
                <a:lnTo>
                  <a:pt x="109232" y="258991"/>
                </a:lnTo>
                <a:lnTo>
                  <a:pt x="118402" y="260845"/>
                </a:lnTo>
                <a:lnTo>
                  <a:pt x="127571" y="258991"/>
                </a:lnTo>
                <a:lnTo>
                  <a:pt x="135051" y="253949"/>
                </a:lnTo>
                <a:lnTo>
                  <a:pt x="140106" y="246456"/>
                </a:lnTo>
                <a:lnTo>
                  <a:pt x="141947" y="237286"/>
                </a:lnTo>
                <a:close/>
              </a:path>
              <a:path w="474980" h="474980">
                <a:moveTo>
                  <a:pt x="165519" y="419468"/>
                </a:moveTo>
                <a:lnTo>
                  <a:pt x="164680" y="407454"/>
                </a:lnTo>
                <a:lnTo>
                  <a:pt x="159397" y="396633"/>
                </a:lnTo>
                <a:lnTo>
                  <a:pt x="150050" y="388378"/>
                </a:lnTo>
                <a:lnTo>
                  <a:pt x="138226" y="384403"/>
                </a:lnTo>
                <a:lnTo>
                  <a:pt x="126212" y="385241"/>
                </a:lnTo>
                <a:lnTo>
                  <a:pt x="115392" y="390525"/>
                </a:lnTo>
                <a:lnTo>
                  <a:pt x="107149" y="399884"/>
                </a:lnTo>
                <a:lnTo>
                  <a:pt x="103174" y="411708"/>
                </a:lnTo>
                <a:lnTo>
                  <a:pt x="104013" y="423710"/>
                </a:lnTo>
                <a:lnTo>
                  <a:pt x="109296" y="434530"/>
                </a:lnTo>
                <a:lnTo>
                  <a:pt x="118643" y="442785"/>
                </a:lnTo>
                <a:lnTo>
                  <a:pt x="130467" y="446760"/>
                </a:lnTo>
                <a:lnTo>
                  <a:pt x="142481" y="445922"/>
                </a:lnTo>
                <a:lnTo>
                  <a:pt x="153301" y="440639"/>
                </a:lnTo>
                <a:lnTo>
                  <a:pt x="161544" y="431292"/>
                </a:lnTo>
                <a:lnTo>
                  <a:pt x="165519" y="419468"/>
                </a:lnTo>
                <a:close/>
              </a:path>
              <a:path w="474980" h="474980">
                <a:moveTo>
                  <a:pt x="165519" y="55118"/>
                </a:moveTo>
                <a:lnTo>
                  <a:pt x="161544" y="43294"/>
                </a:lnTo>
                <a:lnTo>
                  <a:pt x="153301" y="33947"/>
                </a:lnTo>
                <a:lnTo>
                  <a:pt x="142481" y="28663"/>
                </a:lnTo>
                <a:lnTo>
                  <a:pt x="130467" y="27825"/>
                </a:lnTo>
                <a:lnTo>
                  <a:pt x="118643" y="31800"/>
                </a:lnTo>
                <a:lnTo>
                  <a:pt x="109296" y="40043"/>
                </a:lnTo>
                <a:lnTo>
                  <a:pt x="104013" y="50876"/>
                </a:lnTo>
                <a:lnTo>
                  <a:pt x="103174" y="62890"/>
                </a:lnTo>
                <a:lnTo>
                  <a:pt x="107149" y="74714"/>
                </a:lnTo>
                <a:lnTo>
                  <a:pt x="115404" y="84061"/>
                </a:lnTo>
                <a:lnTo>
                  <a:pt x="126212" y="89331"/>
                </a:lnTo>
                <a:lnTo>
                  <a:pt x="138226" y="90170"/>
                </a:lnTo>
                <a:lnTo>
                  <a:pt x="150050" y="86194"/>
                </a:lnTo>
                <a:lnTo>
                  <a:pt x="159410" y="77952"/>
                </a:lnTo>
                <a:lnTo>
                  <a:pt x="164680" y="67132"/>
                </a:lnTo>
                <a:lnTo>
                  <a:pt x="165519" y="55118"/>
                </a:lnTo>
                <a:close/>
              </a:path>
              <a:path w="474980" h="474980">
                <a:moveTo>
                  <a:pt x="176771" y="321348"/>
                </a:moveTo>
                <a:lnTo>
                  <a:pt x="175056" y="312483"/>
                </a:lnTo>
                <a:lnTo>
                  <a:pt x="169875" y="304698"/>
                </a:lnTo>
                <a:lnTo>
                  <a:pt x="162077" y="299529"/>
                </a:lnTo>
                <a:lnTo>
                  <a:pt x="153225" y="297802"/>
                </a:lnTo>
                <a:lnTo>
                  <a:pt x="144360" y="299529"/>
                </a:lnTo>
                <a:lnTo>
                  <a:pt x="136563" y="304698"/>
                </a:lnTo>
                <a:lnTo>
                  <a:pt x="131394" y="312483"/>
                </a:lnTo>
                <a:lnTo>
                  <a:pt x="129667" y="321348"/>
                </a:lnTo>
                <a:lnTo>
                  <a:pt x="131394" y="330212"/>
                </a:lnTo>
                <a:lnTo>
                  <a:pt x="136563" y="338010"/>
                </a:lnTo>
                <a:lnTo>
                  <a:pt x="144360" y="343179"/>
                </a:lnTo>
                <a:lnTo>
                  <a:pt x="153225" y="344906"/>
                </a:lnTo>
                <a:lnTo>
                  <a:pt x="162077" y="343179"/>
                </a:lnTo>
                <a:lnTo>
                  <a:pt x="169875" y="338010"/>
                </a:lnTo>
                <a:lnTo>
                  <a:pt x="175056" y="330212"/>
                </a:lnTo>
                <a:lnTo>
                  <a:pt x="176771" y="321348"/>
                </a:lnTo>
                <a:close/>
              </a:path>
              <a:path w="474980" h="474980">
                <a:moveTo>
                  <a:pt x="176784" y="153225"/>
                </a:moveTo>
                <a:lnTo>
                  <a:pt x="175056" y="144360"/>
                </a:lnTo>
                <a:lnTo>
                  <a:pt x="169875" y="136575"/>
                </a:lnTo>
                <a:lnTo>
                  <a:pt x="162090" y="131394"/>
                </a:lnTo>
                <a:lnTo>
                  <a:pt x="153225" y="129679"/>
                </a:lnTo>
                <a:lnTo>
                  <a:pt x="144360" y="131394"/>
                </a:lnTo>
                <a:lnTo>
                  <a:pt x="136575" y="136575"/>
                </a:lnTo>
                <a:lnTo>
                  <a:pt x="131394" y="144360"/>
                </a:lnTo>
                <a:lnTo>
                  <a:pt x="129667" y="153225"/>
                </a:lnTo>
                <a:lnTo>
                  <a:pt x="131394" y="162090"/>
                </a:lnTo>
                <a:lnTo>
                  <a:pt x="136575" y="169875"/>
                </a:lnTo>
                <a:lnTo>
                  <a:pt x="144360" y="175056"/>
                </a:lnTo>
                <a:lnTo>
                  <a:pt x="153225" y="176784"/>
                </a:lnTo>
                <a:lnTo>
                  <a:pt x="162090" y="175056"/>
                </a:lnTo>
                <a:lnTo>
                  <a:pt x="169875" y="169875"/>
                </a:lnTo>
                <a:lnTo>
                  <a:pt x="175056" y="162090"/>
                </a:lnTo>
                <a:lnTo>
                  <a:pt x="176784" y="153225"/>
                </a:lnTo>
                <a:close/>
              </a:path>
              <a:path w="474980" h="474980">
                <a:moveTo>
                  <a:pt x="209016" y="261874"/>
                </a:moveTo>
                <a:lnTo>
                  <a:pt x="201853" y="249478"/>
                </a:lnTo>
                <a:lnTo>
                  <a:pt x="193941" y="247357"/>
                </a:lnTo>
                <a:lnTo>
                  <a:pt x="187744" y="250939"/>
                </a:lnTo>
                <a:lnTo>
                  <a:pt x="181546" y="254520"/>
                </a:lnTo>
                <a:lnTo>
                  <a:pt x="179412" y="262432"/>
                </a:lnTo>
                <a:lnTo>
                  <a:pt x="186575" y="274828"/>
                </a:lnTo>
                <a:lnTo>
                  <a:pt x="194500" y="276961"/>
                </a:lnTo>
                <a:lnTo>
                  <a:pt x="206895" y="269798"/>
                </a:lnTo>
                <a:lnTo>
                  <a:pt x="209016" y="261874"/>
                </a:lnTo>
                <a:close/>
              </a:path>
              <a:path w="474980" h="474980">
                <a:moveTo>
                  <a:pt x="209016" y="212699"/>
                </a:moveTo>
                <a:lnTo>
                  <a:pt x="206895" y="204787"/>
                </a:lnTo>
                <a:lnTo>
                  <a:pt x="200698" y="201206"/>
                </a:lnTo>
                <a:lnTo>
                  <a:pt x="194500" y="197624"/>
                </a:lnTo>
                <a:lnTo>
                  <a:pt x="186575" y="199745"/>
                </a:lnTo>
                <a:lnTo>
                  <a:pt x="179425" y="212153"/>
                </a:lnTo>
                <a:lnTo>
                  <a:pt x="181546" y="220078"/>
                </a:lnTo>
                <a:lnTo>
                  <a:pt x="193941" y="227228"/>
                </a:lnTo>
                <a:lnTo>
                  <a:pt x="201853" y="225107"/>
                </a:lnTo>
                <a:lnTo>
                  <a:pt x="209016" y="212699"/>
                </a:lnTo>
                <a:close/>
              </a:path>
              <a:path w="474980" h="474980">
                <a:moveTo>
                  <a:pt x="250240" y="279869"/>
                </a:moveTo>
                <a:lnTo>
                  <a:pt x="244449" y="274066"/>
                </a:lnTo>
                <a:lnTo>
                  <a:pt x="230136" y="274066"/>
                </a:lnTo>
                <a:lnTo>
                  <a:pt x="224332" y="279869"/>
                </a:lnTo>
                <a:lnTo>
                  <a:pt x="224332" y="287020"/>
                </a:lnTo>
                <a:lnTo>
                  <a:pt x="224332" y="294170"/>
                </a:lnTo>
                <a:lnTo>
                  <a:pt x="230136" y="299974"/>
                </a:lnTo>
                <a:lnTo>
                  <a:pt x="244449" y="299974"/>
                </a:lnTo>
                <a:lnTo>
                  <a:pt x="250240" y="294170"/>
                </a:lnTo>
                <a:lnTo>
                  <a:pt x="250240" y="279869"/>
                </a:lnTo>
                <a:close/>
              </a:path>
              <a:path w="474980" h="474980">
                <a:moveTo>
                  <a:pt x="250240" y="180416"/>
                </a:moveTo>
                <a:lnTo>
                  <a:pt x="244436" y="174612"/>
                </a:lnTo>
                <a:lnTo>
                  <a:pt x="230124" y="174612"/>
                </a:lnTo>
                <a:lnTo>
                  <a:pt x="224332" y="180416"/>
                </a:lnTo>
                <a:lnTo>
                  <a:pt x="224332" y="194716"/>
                </a:lnTo>
                <a:lnTo>
                  <a:pt x="230124" y="200520"/>
                </a:lnTo>
                <a:lnTo>
                  <a:pt x="244436" y="200520"/>
                </a:lnTo>
                <a:lnTo>
                  <a:pt x="250240" y="194716"/>
                </a:lnTo>
                <a:lnTo>
                  <a:pt x="250240" y="187566"/>
                </a:lnTo>
                <a:lnTo>
                  <a:pt x="250240" y="180416"/>
                </a:lnTo>
                <a:close/>
              </a:path>
              <a:path w="474980" h="474980">
                <a:moveTo>
                  <a:pt x="260832" y="356171"/>
                </a:moveTo>
                <a:lnTo>
                  <a:pt x="258991" y="347002"/>
                </a:lnTo>
                <a:lnTo>
                  <a:pt x="253936" y="339521"/>
                </a:lnTo>
                <a:lnTo>
                  <a:pt x="246456" y="334479"/>
                </a:lnTo>
                <a:lnTo>
                  <a:pt x="237274" y="332625"/>
                </a:lnTo>
                <a:lnTo>
                  <a:pt x="228117" y="334479"/>
                </a:lnTo>
                <a:lnTo>
                  <a:pt x="220624" y="339521"/>
                </a:lnTo>
                <a:lnTo>
                  <a:pt x="215582" y="347002"/>
                </a:lnTo>
                <a:lnTo>
                  <a:pt x="213728" y="356171"/>
                </a:lnTo>
                <a:lnTo>
                  <a:pt x="215582" y="365340"/>
                </a:lnTo>
                <a:lnTo>
                  <a:pt x="220624" y="372833"/>
                </a:lnTo>
                <a:lnTo>
                  <a:pt x="228117" y="377875"/>
                </a:lnTo>
                <a:lnTo>
                  <a:pt x="237274" y="379717"/>
                </a:lnTo>
                <a:lnTo>
                  <a:pt x="246456" y="377875"/>
                </a:lnTo>
                <a:lnTo>
                  <a:pt x="253936" y="372833"/>
                </a:lnTo>
                <a:lnTo>
                  <a:pt x="258991" y="365340"/>
                </a:lnTo>
                <a:lnTo>
                  <a:pt x="260832" y="356171"/>
                </a:lnTo>
                <a:close/>
              </a:path>
              <a:path w="474980" h="474980">
                <a:moveTo>
                  <a:pt x="260845" y="118402"/>
                </a:moveTo>
                <a:lnTo>
                  <a:pt x="258991" y="109245"/>
                </a:lnTo>
                <a:lnTo>
                  <a:pt x="253936" y="101752"/>
                </a:lnTo>
                <a:lnTo>
                  <a:pt x="246456" y="96710"/>
                </a:lnTo>
                <a:lnTo>
                  <a:pt x="237286" y="94856"/>
                </a:lnTo>
                <a:lnTo>
                  <a:pt x="228117" y="96710"/>
                </a:lnTo>
                <a:lnTo>
                  <a:pt x="220637" y="101752"/>
                </a:lnTo>
                <a:lnTo>
                  <a:pt x="215582" y="109245"/>
                </a:lnTo>
                <a:lnTo>
                  <a:pt x="213728" y="118402"/>
                </a:lnTo>
                <a:lnTo>
                  <a:pt x="215582" y="127584"/>
                </a:lnTo>
                <a:lnTo>
                  <a:pt x="220637" y="135064"/>
                </a:lnTo>
                <a:lnTo>
                  <a:pt x="228117" y="140119"/>
                </a:lnTo>
                <a:lnTo>
                  <a:pt x="237286" y="141960"/>
                </a:lnTo>
                <a:lnTo>
                  <a:pt x="246456" y="140119"/>
                </a:lnTo>
                <a:lnTo>
                  <a:pt x="253936" y="135064"/>
                </a:lnTo>
                <a:lnTo>
                  <a:pt x="258991" y="127584"/>
                </a:lnTo>
                <a:lnTo>
                  <a:pt x="260845" y="118402"/>
                </a:lnTo>
                <a:close/>
              </a:path>
              <a:path w="474980" h="474980">
                <a:moveTo>
                  <a:pt x="268693" y="443166"/>
                </a:moveTo>
                <a:lnTo>
                  <a:pt x="266230" y="430936"/>
                </a:lnTo>
                <a:lnTo>
                  <a:pt x="259499" y="420954"/>
                </a:lnTo>
                <a:lnTo>
                  <a:pt x="249516" y="414223"/>
                </a:lnTo>
                <a:lnTo>
                  <a:pt x="237286" y="411746"/>
                </a:lnTo>
                <a:lnTo>
                  <a:pt x="225069" y="414223"/>
                </a:lnTo>
                <a:lnTo>
                  <a:pt x="215074" y="420954"/>
                </a:lnTo>
                <a:lnTo>
                  <a:pt x="208343" y="430936"/>
                </a:lnTo>
                <a:lnTo>
                  <a:pt x="205879" y="443166"/>
                </a:lnTo>
                <a:lnTo>
                  <a:pt x="208343" y="455396"/>
                </a:lnTo>
                <a:lnTo>
                  <a:pt x="215074" y="465378"/>
                </a:lnTo>
                <a:lnTo>
                  <a:pt x="225069" y="472109"/>
                </a:lnTo>
                <a:lnTo>
                  <a:pt x="237286" y="474573"/>
                </a:lnTo>
                <a:lnTo>
                  <a:pt x="249516" y="472109"/>
                </a:lnTo>
                <a:lnTo>
                  <a:pt x="259499" y="465378"/>
                </a:lnTo>
                <a:lnTo>
                  <a:pt x="266230" y="455396"/>
                </a:lnTo>
                <a:lnTo>
                  <a:pt x="268693" y="443166"/>
                </a:lnTo>
                <a:close/>
              </a:path>
              <a:path w="474980" h="474980">
                <a:moveTo>
                  <a:pt x="268693" y="31419"/>
                </a:moveTo>
                <a:lnTo>
                  <a:pt x="266230" y="19189"/>
                </a:lnTo>
                <a:lnTo>
                  <a:pt x="259486" y="9207"/>
                </a:lnTo>
                <a:lnTo>
                  <a:pt x="249504" y="2476"/>
                </a:lnTo>
                <a:lnTo>
                  <a:pt x="237274" y="0"/>
                </a:lnTo>
                <a:lnTo>
                  <a:pt x="225056" y="2476"/>
                </a:lnTo>
                <a:lnTo>
                  <a:pt x="215074" y="9207"/>
                </a:lnTo>
                <a:lnTo>
                  <a:pt x="208343" y="19189"/>
                </a:lnTo>
                <a:lnTo>
                  <a:pt x="205879" y="31419"/>
                </a:lnTo>
                <a:lnTo>
                  <a:pt x="208343" y="43649"/>
                </a:lnTo>
                <a:lnTo>
                  <a:pt x="215074" y="53632"/>
                </a:lnTo>
                <a:lnTo>
                  <a:pt x="225056" y="60363"/>
                </a:lnTo>
                <a:lnTo>
                  <a:pt x="237274" y="62826"/>
                </a:lnTo>
                <a:lnTo>
                  <a:pt x="249504" y="60363"/>
                </a:lnTo>
                <a:lnTo>
                  <a:pt x="259486" y="53632"/>
                </a:lnTo>
                <a:lnTo>
                  <a:pt x="266230" y="43649"/>
                </a:lnTo>
                <a:lnTo>
                  <a:pt x="268693" y="31419"/>
                </a:lnTo>
                <a:close/>
              </a:path>
              <a:path w="474980" h="474980">
                <a:moveTo>
                  <a:pt x="295148" y="262432"/>
                </a:moveTo>
                <a:lnTo>
                  <a:pt x="293027" y="254508"/>
                </a:lnTo>
                <a:lnTo>
                  <a:pt x="280631" y="247357"/>
                </a:lnTo>
                <a:lnTo>
                  <a:pt x="272707" y="249478"/>
                </a:lnTo>
                <a:lnTo>
                  <a:pt x="265544" y="261874"/>
                </a:lnTo>
                <a:lnTo>
                  <a:pt x="267677" y="269798"/>
                </a:lnTo>
                <a:lnTo>
                  <a:pt x="273875" y="273380"/>
                </a:lnTo>
                <a:lnTo>
                  <a:pt x="280073" y="276961"/>
                </a:lnTo>
                <a:lnTo>
                  <a:pt x="287985" y="274828"/>
                </a:lnTo>
                <a:lnTo>
                  <a:pt x="295148" y="262432"/>
                </a:lnTo>
                <a:close/>
              </a:path>
              <a:path w="474980" h="474980">
                <a:moveTo>
                  <a:pt x="295148" y="212153"/>
                </a:moveTo>
                <a:lnTo>
                  <a:pt x="287985" y="199758"/>
                </a:lnTo>
                <a:lnTo>
                  <a:pt x="280073" y="197624"/>
                </a:lnTo>
                <a:lnTo>
                  <a:pt x="267677" y="204774"/>
                </a:lnTo>
                <a:lnTo>
                  <a:pt x="265557" y="212699"/>
                </a:lnTo>
                <a:lnTo>
                  <a:pt x="272707" y="225107"/>
                </a:lnTo>
                <a:lnTo>
                  <a:pt x="280631" y="227228"/>
                </a:lnTo>
                <a:lnTo>
                  <a:pt x="286829" y="223647"/>
                </a:lnTo>
                <a:lnTo>
                  <a:pt x="293027" y="220065"/>
                </a:lnTo>
                <a:lnTo>
                  <a:pt x="295148" y="212153"/>
                </a:lnTo>
                <a:close/>
              </a:path>
              <a:path w="474980" h="474980">
                <a:moveTo>
                  <a:pt x="344893" y="153225"/>
                </a:moveTo>
                <a:lnTo>
                  <a:pt x="343179" y="144360"/>
                </a:lnTo>
                <a:lnTo>
                  <a:pt x="338010" y="136575"/>
                </a:lnTo>
                <a:lnTo>
                  <a:pt x="330212" y="131394"/>
                </a:lnTo>
                <a:lnTo>
                  <a:pt x="321348" y="129667"/>
                </a:lnTo>
                <a:lnTo>
                  <a:pt x="312483" y="131394"/>
                </a:lnTo>
                <a:lnTo>
                  <a:pt x="304698" y="136575"/>
                </a:lnTo>
                <a:lnTo>
                  <a:pt x="299516" y="144360"/>
                </a:lnTo>
                <a:lnTo>
                  <a:pt x="297789" y="153225"/>
                </a:lnTo>
                <a:lnTo>
                  <a:pt x="299516" y="162090"/>
                </a:lnTo>
                <a:lnTo>
                  <a:pt x="304698" y="169887"/>
                </a:lnTo>
                <a:lnTo>
                  <a:pt x="312483" y="175056"/>
                </a:lnTo>
                <a:lnTo>
                  <a:pt x="321348" y="176784"/>
                </a:lnTo>
                <a:lnTo>
                  <a:pt x="330212" y="175056"/>
                </a:lnTo>
                <a:lnTo>
                  <a:pt x="338010" y="169887"/>
                </a:lnTo>
                <a:lnTo>
                  <a:pt x="343179" y="162090"/>
                </a:lnTo>
                <a:lnTo>
                  <a:pt x="344893" y="153225"/>
                </a:lnTo>
                <a:close/>
              </a:path>
              <a:path w="474980" h="474980">
                <a:moveTo>
                  <a:pt x="344906" y="321348"/>
                </a:moveTo>
                <a:lnTo>
                  <a:pt x="343179" y="312496"/>
                </a:lnTo>
                <a:lnTo>
                  <a:pt x="337997" y="304698"/>
                </a:lnTo>
                <a:lnTo>
                  <a:pt x="330212" y="299529"/>
                </a:lnTo>
                <a:lnTo>
                  <a:pt x="321348" y="297802"/>
                </a:lnTo>
                <a:lnTo>
                  <a:pt x="312483" y="299529"/>
                </a:lnTo>
                <a:lnTo>
                  <a:pt x="304698" y="304698"/>
                </a:lnTo>
                <a:lnTo>
                  <a:pt x="299516" y="312496"/>
                </a:lnTo>
                <a:lnTo>
                  <a:pt x="297802" y="321348"/>
                </a:lnTo>
                <a:lnTo>
                  <a:pt x="299516" y="330212"/>
                </a:lnTo>
                <a:lnTo>
                  <a:pt x="304698" y="338010"/>
                </a:lnTo>
                <a:lnTo>
                  <a:pt x="312483" y="343179"/>
                </a:lnTo>
                <a:lnTo>
                  <a:pt x="321348" y="344906"/>
                </a:lnTo>
                <a:lnTo>
                  <a:pt x="330212" y="343179"/>
                </a:lnTo>
                <a:lnTo>
                  <a:pt x="337997" y="338010"/>
                </a:lnTo>
                <a:lnTo>
                  <a:pt x="343179" y="330212"/>
                </a:lnTo>
                <a:lnTo>
                  <a:pt x="344906" y="321348"/>
                </a:lnTo>
                <a:close/>
              </a:path>
              <a:path w="474980" h="474980">
                <a:moveTo>
                  <a:pt x="371398" y="411695"/>
                </a:moveTo>
                <a:lnTo>
                  <a:pt x="367423" y="399872"/>
                </a:lnTo>
                <a:lnTo>
                  <a:pt x="359168" y="390525"/>
                </a:lnTo>
                <a:lnTo>
                  <a:pt x="348348" y="385241"/>
                </a:lnTo>
                <a:lnTo>
                  <a:pt x="336346" y="384403"/>
                </a:lnTo>
                <a:lnTo>
                  <a:pt x="324523" y="388391"/>
                </a:lnTo>
                <a:lnTo>
                  <a:pt x="315163" y="396633"/>
                </a:lnTo>
                <a:lnTo>
                  <a:pt x="309880" y="407454"/>
                </a:lnTo>
                <a:lnTo>
                  <a:pt x="309054" y="419468"/>
                </a:lnTo>
                <a:lnTo>
                  <a:pt x="313016" y="431292"/>
                </a:lnTo>
                <a:lnTo>
                  <a:pt x="321271" y="440639"/>
                </a:lnTo>
                <a:lnTo>
                  <a:pt x="332092" y="445922"/>
                </a:lnTo>
                <a:lnTo>
                  <a:pt x="344106" y="446760"/>
                </a:lnTo>
                <a:lnTo>
                  <a:pt x="355917" y="442785"/>
                </a:lnTo>
                <a:lnTo>
                  <a:pt x="365277" y="434530"/>
                </a:lnTo>
                <a:lnTo>
                  <a:pt x="370560" y="423710"/>
                </a:lnTo>
                <a:lnTo>
                  <a:pt x="371398" y="411695"/>
                </a:lnTo>
                <a:close/>
              </a:path>
              <a:path w="474980" h="474980">
                <a:moveTo>
                  <a:pt x="371398" y="62877"/>
                </a:moveTo>
                <a:lnTo>
                  <a:pt x="370560" y="50863"/>
                </a:lnTo>
                <a:lnTo>
                  <a:pt x="365277" y="40055"/>
                </a:lnTo>
                <a:lnTo>
                  <a:pt x="355930" y="31800"/>
                </a:lnTo>
                <a:lnTo>
                  <a:pt x="344106" y="27825"/>
                </a:lnTo>
                <a:lnTo>
                  <a:pt x="332092" y="28663"/>
                </a:lnTo>
                <a:lnTo>
                  <a:pt x="321271" y="33934"/>
                </a:lnTo>
                <a:lnTo>
                  <a:pt x="313029" y="43294"/>
                </a:lnTo>
                <a:lnTo>
                  <a:pt x="309054" y="55118"/>
                </a:lnTo>
                <a:lnTo>
                  <a:pt x="309892" y="67132"/>
                </a:lnTo>
                <a:lnTo>
                  <a:pt x="315163" y="77952"/>
                </a:lnTo>
                <a:lnTo>
                  <a:pt x="324523" y="86194"/>
                </a:lnTo>
                <a:lnTo>
                  <a:pt x="336346" y="90170"/>
                </a:lnTo>
                <a:lnTo>
                  <a:pt x="348348" y="89331"/>
                </a:lnTo>
                <a:lnTo>
                  <a:pt x="359168" y="84061"/>
                </a:lnTo>
                <a:lnTo>
                  <a:pt x="367423" y="74701"/>
                </a:lnTo>
                <a:lnTo>
                  <a:pt x="371398" y="62877"/>
                </a:lnTo>
                <a:close/>
              </a:path>
              <a:path w="474980" h="474980">
                <a:moveTo>
                  <a:pt x="379717" y="237286"/>
                </a:moveTo>
                <a:lnTo>
                  <a:pt x="377863" y="228117"/>
                </a:lnTo>
                <a:lnTo>
                  <a:pt x="372821" y="220637"/>
                </a:lnTo>
                <a:lnTo>
                  <a:pt x="365340" y="215582"/>
                </a:lnTo>
                <a:lnTo>
                  <a:pt x="356171" y="213741"/>
                </a:lnTo>
                <a:lnTo>
                  <a:pt x="347002" y="215582"/>
                </a:lnTo>
                <a:lnTo>
                  <a:pt x="339509" y="220637"/>
                </a:lnTo>
                <a:lnTo>
                  <a:pt x="334467" y="228117"/>
                </a:lnTo>
                <a:lnTo>
                  <a:pt x="332625" y="237286"/>
                </a:lnTo>
                <a:lnTo>
                  <a:pt x="334467" y="246456"/>
                </a:lnTo>
                <a:lnTo>
                  <a:pt x="339509" y="253949"/>
                </a:lnTo>
                <a:lnTo>
                  <a:pt x="347002" y="258991"/>
                </a:lnTo>
                <a:lnTo>
                  <a:pt x="356171" y="260845"/>
                </a:lnTo>
                <a:lnTo>
                  <a:pt x="365340" y="258991"/>
                </a:lnTo>
                <a:lnTo>
                  <a:pt x="372821" y="253949"/>
                </a:lnTo>
                <a:lnTo>
                  <a:pt x="377863" y="246456"/>
                </a:lnTo>
                <a:lnTo>
                  <a:pt x="379717" y="237286"/>
                </a:lnTo>
                <a:close/>
              </a:path>
              <a:path w="474980" h="474980">
                <a:moveTo>
                  <a:pt x="446747" y="344106"/>
                </a:moveTo>
                <a:lnTo>
                  <a:pt x="445909" y="332092"/>
                </a:lnTo>
                <a:lnTo>
                  <a:pt x="440639" y="321284"/>
                </a:lnTo>
                <a:lnTo>
                  <a:pt x="431292" y="313029"/>
                </a:lnTo>
                <a:lnTo>
                  <a:pt x="419468" y="309054"/>
                </a:lnTo>
                <a:lnTo>
                  <a:pt x="407454" y="309892"/>
                </a:lnTo>
                <a:lnTo>
                  <a:pt x="396621" y="315175"/>
                </a:lnTo>
                <a:lnTo>
                  <a:pt x="388378" y="324523"/>
                </a:lnTo>
                <a:lnTo>
                  <a:pt x="384403" y="336346"/>
                </a:lnTo>
                <a:lnTo>
                  <a:pt x="385241" y="348361"/>
                </a:lnTo>
                <a:lnTo>
                  <a:pt x="390525" y="359181"/>
                </a:lnTo>
                <a:lnTo>
                  <a:pt x="399872" y="367423"/>
                </a:lnTo>
                <a:lnTo>
                  <a:pt x="411695" y="371398"/>
                </a:lnTo>
                <a:lnTo>
                  <a:pt x="423710" y="370560"/>
                </a:lnTo>
                <a:lnTo>
                  <a:pt x="434530" y="365290"/>
                </a:lnTo>
                <a:lnTo>
                  <a:pt x="442772" y="355930"/>
                </a:lnTo>
                <a:lnTo>
                  <a:pt x="446747" y="344106"/>
                </a:lnTo>
                <a:close/>
              </a:path>
              <a:path w="474980" h="474980">
                <a:moveTo>
                  <a:pt x="446747" y="130467"/>
                </a:moveTo>
                <a:lnTo>
                  <a:pt x="442772" y="118656"/>
                </a:lnTo>
                <a:lnTo>
                  <a:pt x="434530" y="109296"/>
                </a:lnTo>
                <a:lnTo>
                  <a:pt x="423710" y="104025"/>
                </a:lnTo>
                <a:lnTo>
                  <a:pt x="411695" y="103187"/>
                </a:lnTo>
                <a:lnTo>
                  <a:pt x="399872" y="107162"/>
                </a:lnTo>
                <a:lnTo>
                  <a:pt x="390525" y="115404"/>
                </a:lnTo>
                <a:lnTo>
                  <a:pt x="385241" y="126225"/>
                </a:lnTo>
                <a:lnTo>
                  <a:pt x="384403" y="138239"/>
                </a:lnTo>
                <a:lnTo>
                  <a:pt x="388378" y="150050"/>
                </a:lnTo>
                <a:lnTo>
                  <a:pt x="396633" y="159410"/>
                </a:lnTo>
                <a:lnTo>
                  <a:pt x="407454" y="164693"/>
                </a:lnTo>
                <a:lnTo>
                  <a:pt x="419455" y="165531"/>
                </a:lnTo>
                <a:lnTo>
                  <a:pt x="431279" y="161556"/>
                </a:lnTo>
                <a:lnTo>
                  <a:pt x="440639" y="153301"/>
                </a:lnTo>
                <a:lnTo>
                  <a:pt x="445909" y="142481"/>
                </a:lnTo>
                <a:lnTo>
                  <a:pt x="446747" y="130467"/>
                </a:lnTo>
                <a:close/>
              </a:path>
              <a:path w="474980" h="474980">
                <a:moveTo>
                  <a:pt x="474573" y="237286"/>
                </a:moveTo>
                <a:lnTo>
                  <a:pt x="472109" y="225069"/>
                </a:lnTo>
                <a:lnTo>
                  <a:pt x="465366" y="215087"/>
                </a:lnTo>
                <a:lnTo>
                  <a:pt x="455383" y="208356"/>
                </a:lnTo>
                <a:lnTo>
                  <a:pt x="443153" y="205879"/>
                </a:lnTo>
                <a:lnTo>
                  <a:pt x="430936" y="208356"/>
                </a:lnTo>
                <a:lnTo>
                  <a:pt x="420941" y="215087"/>
                </a:lnTo>
                <a:lnTo>
                  <a:pt x="414210" y="225069"/>
                </a:lnTo>
                <a:lnTo>
                  <a:pt x="411746" y="237286"/>
                </a:lnTo>
                <a:lnTo>
                  <a:pt x="414210" y="249516"/>
                </a:lnTo>
                <a:lnTo>
                  <a:pt x="420941" y="259499"/>
                </a:lnTo>
                <a:lnTo>
                  <a:pt x="430936" y="266230"/>
                </a:lnTo>
                <a:lnTo>
                  <a:pt x="443153" y="268693"/>
                </a:lnTo>
                <a:lnTo>
                  <a:pt x="455383" y="266230"/>
                </a:lnTo>
                <a:lnTo>
                  <a:pt x="465366" y="259499"/>
                </a:lnTo>
                <a:lnTo>
                  <a:pt x="472109" y="249516"/>
                </a:lnTo>
                <a:lnTo>
                  <a:pt x="474573" y="237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25670B-5E91-CCE3-BD06-E0B317012F3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 flipH="1">
            <a:off x="6114063" y="782150"/>
            <a:ext cx="5819568" cy="5778986"/>
          </a:xfrm>
          <a:custGeom>
            <a:avLst/>
            <a:gdLst>
              <a:gd name="csX0" fmla="*/ 109942 w 5819568"/>
              <a:gd name="csY0" fmla="*/ 0 h 5778986"/>
              <a:gd name="csX1" fmla="*/ 779568 w 5819568"/>
              <a:gd name="csY1" fmla="*/ 0 h 5778986"/>
              <a:gd name="csX2" fmla="*/ 5622165 w 5819568"/>
              <a:gd name="csY2" fmla="*/ 0 h 5778986"/>
              <a:gd name="csX3" fmla="*/ 5819568 w 5819568"/>
              <a:gd name="csY3" fmla="*/ 0 h 5778986"/>
              <a:gd name="csX4" fmla="*/ 5819568 w 5819568"/>
              <a:gd name="csY4" fmla="*/ 5778986 h 5778986"/>
              <a:gd name="csX5" fmla="*/ 5622165 w 5819568"/>
              <a:gd name="csY5" fmla="*/ 5778986 h 5778986"/>
              <a:gd name="csX6" fmla="*/ 779568 w 5819568"/>
              <a:gd name="csY6" fmla="*/ 5778986 h 5778986"/>
              <a:gd name="csX7" fmla="*/ 109942 w 5819568"/>
              <a:gd name="csY7" fmla="*/ 5778986 h 5778986"/>
              <a:gd name="csX8" fmla="*/ 0 w 5819568"/>
              <a:gd name="csY8" fmla="*/ 5669044 h 5778986"/>
              <a:gd name="csX9" fmla="*/ 0 w 5819568"/>
              <a:gd name="csY9" fmla="*/ 109942 h 5778986"/>
              <a:gd name="csX10" fmla="*/ 109942 w 5819568"/>
              <a:gd name="csY10" fmla="*/ 0 h 57789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5819568" h="5778986">
                <a:moveTo>
                  <a:pt x="109942" y="0"/>
                </a:moveTo>
                <a:lnTo>
                  <a:pt x="779568" y="0"/>
                </a:lnTo>
                <a:lnTo>
                  <a:pt x="5622165" y="0"/>
                </a:lnTo>
                <a:lnTo>
                  <a:pt x="5819568" y="0"/>
                </a:lnTo>
                <a:lnTo>
                  <a:pt x="5819568" y="5778986"/>
                </a:lnTo>
                <a:lnTo>
                  <a:pt x="5622165" y="5778986"/>
                </a:lnTo>
                <a:lnTo>
                  <a:pt x="779568" y="5778986"/>
                </a:lnTo>
                <a:lnTo>
                  <a:pt x="109942" y="5778986"/>
                </a:lnTo>
                <a:cubicBezTo>
                  <a:pt x="49223" y="5778986"/>
                  <a:pt x="0" y="5729763"/>
                  <a:pt x="0" y="5669044"/>
                </a:cubicBezTo>
                <a:lnTo>
                  <a:pt x="0" y="109942"/>
                </a:lnTo>
                <a:cubicBezTo>
                  <a:pt x="0" y="49223"/>
                  <a:pt x="49223" y="0"/>
                  <a:pt x="109942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F9704BC-5034-C703-FB86-CF30172A02E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23866" y="2095500"/>
            <a:ext cx="5040000" cy="299878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b="1"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6"/>
            <a:r>
              <a:rPr lang="en-US" dirty="0"/>
              <a:t>Body Copy 22pt</a:t>
            </a:r>
          </a:p>
          <a:p>
            <a:pPr lvl="7"/>
            <a:r>
              <a:rPr lang="en-US" dirty="0"/>
              <a:t>Bullet 22pt</a:t>
            </a:r>
          </a:p>
          <a:p>
            <a:pPr lvl="8"/>
            <a:r>
              <a:rPr lang="en-US" dirty="0"/>
              <a:t>Subheading 24pt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A8F4AF7-AEAD-2C99-B0BC-A0F7468ACD92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23866" y="1071659"/>
            <a:ext cx="5040000" cy="632041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  <a:lvl2pPr>
              <a:buSzPct val="120000"/>
              <a:defRPr>
                <a:solidFill>
                  <a:schemeClr val="tx1"/>
                </a:solidFill>
                <a:latin typeface="+mn-lt"/>
              </a:defRPr>
            </a:lvl2pPr>
            <a:lvl3pPr>
              <a:defRPr sz="2200" b="0">
                <a:solidFill>
                  <a:schemeClr val="tx1"/>
                </a:solidFill>
                <a:latin typeface="+mj-lt"/>
                <a:cs typeface="UKCEH Suisse Medium" panose="020B0604000000000000" pitchFamily="34" charset="-78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 b="0">
                <a:solidFill>
                  <a:schemeClr val="tx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Subheading 22pt 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0F511505-F151-BA5E-2DDA-221EEFB7F4AF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22195" y="6089951"/>
            <a:ext cx="5241671" cy="334662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200"/>
              </a:spcAft>
              <a:defRPr sz="1000" b="1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2pPr>
            <a:lvl3pPr marL="87313" indent="-87313"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 sz="1000" b="0"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</a:p>
          <a:p>
            <a:pPr lvl="1"/>
            <a:r>
              <a:rPr lang="en-US" dirty="0"/>
              <a:t>Footnote</a:t>
            </a:r>
          </a:p>
          <a:p>
            <a:pPr lvl="2"/>
            <a:r>
              <a:rPr lang="en-US" dirty="0"/>
              <a:t>Numbered</a:t>
            </a:r>
          </a:p>
        </p:txBody>
      </p:sp>
    </p:spTree>
    <p:extLst>
      <p:ext uri="{BB962C8B-B14F-4D97-AF65-F5344CB8AC3E}">
        <p14:creationId xmlns:p14="http://schemas.microsoft.com/office/powerpoint/2010/main" val="421382186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759" y="1153525"/>
            <a:ext cx="5299229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Slide Title 40pt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C1559-5C0F-9C52-FE1A-97813BBEE78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01863" y="2095501"/>
            <a:ext cx="9202737" cy="3997324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 b="1"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 b="0"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>
              <a:defRPr sz="2200"/>
            </a:lvl6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  <a:p>
            <a:pPr lvl="8"/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1C62D1-B4F0-B853-B835-90DF229542CB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22195" y="6089950"/>
            <a:ext cx="11327045" cy="471187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200"/>
              </a:spcAft>
              <a:defRPr sz="1000" b="1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2pPr>
            <a:lvl3pPr marL="87313" indent="-87313"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 sz="1000" b="0"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</a:p>
          <a:p>
            <a:pPr lvl="1"/>
            <a:r>
              <a:rPr lang="en-US" dirty="0"/>
              <a:t>Footnote</a:t>
            </a:r>
          </a:p>
          <a:p>
            <a:pPr lvl="2"/>
            <a:r>
              <a:rPr lang="en-US" dirty="0"/>
              <a:t>Numbered</a:t>
            </a:r>
          </a:p>
        </p:txBody>
      </p:sp>
    </p:spTree>
    <p:extLst>
      <p:ext uri="{BB962C8B-B14F-4D97-AF65-F5344CB8AC3E}">
        <p14:creationId xmlns:p14="http://schemas.microsoft.com/office/powerpoint/2010/main" val="144531491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Stat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9FE482F4-4096-230A-531E-9FAAA8E472B4}"/>
              </a:ext>
            </a:extLst>
          </p:cNvPr>
          <p:cNvSpPr/>
          <p:nvPr userDrawn="1"/>
        </p:nvSpPr>
        <p:spPr>
          <a:xfrm>
            <a:off x="277814" y="1219887"/>
            <a:ext cx="5464174" cy="4884576"/>
          </a:xfrm>
          <a:custGeom>
            <a:avLst/>
            <a:gdLst>
              <a:gd name="csX0" fmla="*/ 128709 w 5464174"/>
              <a:gd name="csY0" fmla="*/ 0 h 4884576"/>
              <a:gd name="csX1" fmla="*/ 1190747 w 5464174"/>
              <a:gd name="csY1" fmla="*/ 0 h 4884576"/>
              <a:gd name="csX2" fmla="*/ 4011193 w 5464174"/>
              <a:gd name="csY2" fmla="*/ 0 h 4884576"/>
              <a:gd name="csX3" fmla="*/ 5073231 w 5464174"/>
              <a:gd name="csY3" fmla="*/ 0 h 4884576"/>
              <a:gd name="csX4" fmla="*/ 5073237 w 5464174"/>
              <a:gd name="csY4" fmla="*/ 1 h 4884576"/>
              <a:gd name="csX5" fmla="*/ 5464174 w 5464174"/>
              <a:gd name="csY5" fmla="*/ 1 h 4884576"/>
              <a:gd name="csX6" fmla="*/ 5464174 w 5464174"/>
              <a:gd name="csY6" fmla="*/ 4884576 h 4884576"/>
              <a:gd name="csX7" fmla="*/ 4402136 w 5464174"/>
              <a:gd name="csY7" fmla="*/ 4884576 h 4884576"/>
              <a:gd name="csX8" fmla="*/ 2704635 w 5464174"/>
              <a:gd name="csY8" fmla="*/ 4884576 h 4884576"/>
              <a:gd name="csX9" fmla="*/ 1642597 w 5464174"/>
              <a:gd name="csY9" fmla="*/ 4884576 h 4884576"/>
              <a:gd name="csX10" fmla="*/ 1642593 w 5464174"/>
              <a:gd name="csY10" fmla="*/ 4884575 h 4884576"/>
              <a:gd name="csX11" fmla="*/ 1190747 w 5464174"/>
              <a:gd name="csY11" fmla="*/ 4884575 h 4884576"/>
              <a:gd name="csX12" fmla="*/ 128709 w 5464174"/>
              <a:gd name="csY12" fmla="*/ 4884575 h 4884576"/>
              <a:gd name="csX13" fmla="*/ 0 w 5464174"/>
              <a:gd name="csY13" fmla="*/ 4788168 h 4884576"/>
              <a:gd name="csX14" fmla="*/ 0 w 5464174"/>
              <a:gd name="csY14" fmla="*/ 96407 h 4884576"/>
              <a:gd name="csX15" fmla="*/ 128709 w 5464174"/>
              <a:gd name="csY15" fmla="*/ 0 h 488457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5464174" h="4884576">
                <a:moveTo>
                  <a:pt x="128709" y="0"/>
                </a:moveTo>
                <a:lnTo>
                  <a:pt x="1190747" y="0"/>
                </a:lnTo>
                <a:lnTo>
                  <a:pt x="4011193" y="0"/>
                </a:lnTo>
                <a:lnTo>
                  <a:pt x="5073231" y="0"/>
                </a:lnTo>
                <a:lnTo>
                  <a:pt x="5073237" y="1"/>
                </a:lnTo>
                <a:lnTo>
                  <a:pt x="5464174" y="1"/>
                </a:lnTo>
                <a:lnTo>
                  <a:pt x="5464174" y="4884576"/>
                </a:lnTo>
                <a:lnTo>
                  <a:pt x="4402136" y="4884576"/>
                </a:lnTo>
                <a:lnTo>
                  <a:pt x="2704635" y="4884576"/>
                </a:lnTo>
                <a:lnTo>
                  <a:pt x="1642597" y="4884576"/>
                </a:lnTo>
                <a:lnTo>
                  <a:pt x="1642593" y="4884575"/>
                </a:lnTo>
                <a:lnTo>
                  <a:pt x="1190747" y="4884575"/>
                </a:lnTo>
                <a:lnTo>
                  <a:pt x="128709" y="4884575"/>
                </a:lnTo>
                <a:cubicBezTo>
                  <a:pt x="57625" y="4884575"/>
                  <a:pt x="0" y="4841412"/>
                  <a:pt x="0" y="4788168"/>
                </a:cubicBezTo>
                <a:lnTo>
                  <a:pt x="0" y="96407"/>
                </a:lnTo>
                <a:cubicBezTo>
                  <a:pt x="0" y="43163"/>
                  <a:pt x="57625" y="0"/>
                  <a:pt x="128709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F51DF53-7A57-7591-630A-332C29C31FC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442761" y="1219262"/>
            <a:ext cx="3889526" cy="1602766"/>
          </a:xfrm>
        </p:spPr>
        <p:txBody>
          <a:bodyPr lIns="144000" tIns="216000" rIns="144000" bIns="216000" anchor="ctr"/>
          <a:lstStyle>
            <a:lvl1pPr>
              <a:lnSpc>
                <a:spcPct val="80000"/>
              </a:lnSpc>
              <a:defRPr sz="480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SzPct val="120000"/>
              <a:buNone/>
              <a:defRPr sz="2200">
                <a:solidFill>
                  <a:schemeClr val="accent2"/>
                </a:solidFill>
                <a:latin typeface="+mn-lt"/>
              </a:defRPr>
            </a:lvl2pPr>
            <a:lvl3pPr>
              <a:defRPr sz="1400" b="1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0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00</a:t>
            </a:r>
          </a:p>
          <a:p>
            <a:pPr lvl="1"/>
            <a:r>
              <a:rPr lang="en-US" dirty="0"/>
              <a:t>Add net line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D9C5968-DE71-FB45-C1AE-4C28FBE9CE4F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42761" y="2857092"/>
            <a:ext cx="3889528" cy="1602766"/>
          </a:xfrm>
        </p:spPr>
        <p:txBody>
          <a:bodyPr lIns="144000" tIns="216000" rIns="144000" bIns="216000" anchor="ctr"/>
          <a:lstStyle>
            <a:lvl1pPr>
              <a:lnSpc>
                <a:spcPct val="80000"/>
              </a:lnSpc>
              <a:defRPr sz="4800">
                <a:solidFill>
                  <a:schemeClr val="bg2"/>
                </a:solidFill>
                <a:latin typeface="+mn-lt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SzPct val="120000"/>
              <a:buNone/>
              <a:defRPr sz="2200">
                <a:solidFill>
                  <a:schemeClr val="bg2"/>
                </a:solidFill>
                <a:latin typeface="+mn-lt"/>
              </a:defRPr>
            </a:lvl2pPr>
            <a:lvl3pPr>
              <a:defRPr sz="1400" b="1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0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00</a:t>
            </a:r>
          </a:p>
          <a:p>
            <a:pPr lvl="1"/>
            <a:r>
              <a:rPr lang="en-US" dirty="0"/>
              <a:t>Add net line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EB609316-6B6B-27AA-BC0E-DA05F3B4DA6A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442761" y="4494922"/>
            <a:ext cx="3889527" cy="1602766"/>
          </a:xfrm>
        </p:spPr>
        <p:txBody>
          <a:bodyPr lIns="144000" tIns="216000" rIns="144000" bIns="216000" anchor="ctr"/>
          <a:lstStyle>
            <a:lvl1pPr>
              <a:lnSpc>
                <a:spcPct val="80000"/>
              </a:lnSpc>
              <a:defRPr sz="480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SzPct val="120000"/>
              <a:buNone/>
              <a:defRPr sz="2200">
                <a:solidFill>
                  <a:schemeClr val="tx2"/>
                </a:solidFill>
                <a:latin typeface="+mn-lt"/>
              </a:defRPr>
            </a:lvl2pPr>
            <a:lvl3pPr>
              <a:defRPr sz="1400" b="1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 b="0">
                <a:solidFill>
                  <a:schemeClr val="bg1"/>
                </a:solidFill>
                <a:latin typeface="UKCEH Suisse Semibold" panose="020B0704000000000000" pitchFamily="34" charset="-78"/>
                <a:cs typeface="UKCEH Suisse Semibold" panose="020B0704000000000000" pitchFamily="34" charset="-78"/>
              </a:defRPr>
            </a:lvl5pPr>
            <a:lvl6pPr marL="358775" indent="-179388">
              <a:buSzPct val="130000"/>
              <a:buFont typeface="Wingdings" panose="05000000000000000000" pitchFamily="2" charset="2"/>
              <a:buChar char=""/>
              <a:defRPr sz="1500"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00</a:t>
            </a:r>
          </a:p>
          <a:p>
            <a:pPr lvl="1"/>
            <a:r>
              <a:rPr lang="en-US" dirty="0"/>
              <a:t>Add net line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13E909C-D1DC-74B6-E269-18545E9EB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13" y="754161"/>
            <a:ext cx="11298685" cy="465103"/>
          </a:xfrm>
        </p:spPr>
        <p:txBody>
          <a:bodyPr/>
          <a:lstStyle>
            <a:lvl1pPr>
              <a:defRPr sz="2800" spc="-10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03C6A9F-1637-C1FD-167A-434953633F2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705904" y="1219263"/>
            <a:ext cx="7186061" cy="4885200"/>
          </a:xfrm>
          <a:custGeom>
            <a:avLst/>
            <a:gdLst>
              <a:gd name="csX0" fmla="*/ 1207523 w 7186061"/>
              <a:gd name="csY0" fmla="*/ 0 h 4873561"/>
              <a:gd name="csX1" fmla="*/ 1522889 w 7186061"/>
              <a:gd name="csY1" fmla="*/ 0 h 4873561"/>
              <a:gd name="csX2" fmla="*/ 6772219 w 7186061"/>
              <a:gd name="csY2" fmla="*/ 0 h 4873561"/>
              <a:gd name="csX3" fmla="*/ 7087586 w 7186061"/>
              <a:gd name="csY3" fmla="*/ 0 h 4873561"/>
              <a:gd name="csX4" fmla="*/ 7186061 w 7186061"/>
              <a:gd name="csY4" fmla="*/ 96204 h 4873561"/>
              <a:gd name="csX5" fmla="*/ 7186061 w 7186061"/>
              <a:gd name="csY5" fmla="*/ 4777357 h 4873561"/>
              <a:gd name="csX6" fmla="*/ 7087586 w 7186061"/>
              <a:gd name="csY6" fmla="*/ 4873561 h 4873561"/>
              <a:gd name="csX7" fmla="*/ 6772219 w 7186061"/>
              <a:gd name="csY7" fmla="*/ 4873561 h 4873561"/>
              <a:gd name="csX8" fmla="*/ 1522889 w 7186061"/>
              <a:gd name="csY8" fmla="*/ 4873561 h 4873561"/>
              <a:gd name="csX9" fmla="*/ 1207523 w 7186061"/>
              <a:gd name="csY9" fmla="*/ 4873561 h 4873561"/>
              <a:gd name="csX10" fmla="*/ 328060 w 7186061"/>
              <a:gd name="csY10" fmla="*/ 4873561 h 4873561"/>
              <a:gd name="csX11" fmla="*/ 328060 w 7186061"/>
              <a:gd name="csY11" fmla="*/ 1 h 4873561"/>
              <a:gd name="csX12" fmla="*/ 0 w 7186061"/>
              <a:gd name="csY12" fmla="*/ 1 h 4873561"/>
              <a:gd name="csX13" fmla="*/ 0 w 7186061"/>
              <a:gd name="csY13" fmla="*/ 1 h 487356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7186061" h="4873561">
                <a:moveTo>
                  <a:pt x="1207523" y="0"/>
                </a:moveTo>
                <a:lnTo>
                  <a:pt x="1522889" y="0"/>
                </a:lnTo>
                <a:lnTo>
                  <a:pt x="6772219" y="0"/>
                </a:lnTo>
                <a:lnTo>
                  <a:pt x="7087586" y="0"/>
                </a:lnTo>
                <a:cubicBezTo>
                  <a:pt x="7141972" y="0"/>
                  <a:pt x="7186061" y="43072"/>
                  <a:pt x="7186061" y="96204"/>
                </a:cubicBezTo>
                <a:lnTo>
                  <a:pt x="7186061" y="4777357"/>
                </a:lnTo>
                <a:cubicBezTo>
                  <a:pt x="7186061" y="4830489"/>
                  <a:pt x="7141972" y="4873561"/>
                  <a:pt x="7087586" y="4873561"/>
                </a:cubicBezTo>
                <a:lnTo>
                  <a:pt x="6772219" y="4873561"/>
                </a:lnTo>
                <a:lnTo>
                  <a:pt x="1522889" y="4873561"/>
                </a:lnTo>
                <a:lnTo>
                  <a:pt x="1207523" y="4873561"/>
                </a:lnTo>
                <a:lnTo>
                  <a:pt x="328060" y="4873561"/>
                </a:lnTo>
                <a:lnTo>
                  <a:pt x="328060" y="1"/>
                </a:ln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70655829-A031-056F-0DA6-6DAE38A5FEF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22195" y="6089950"/>
            <a:ext cx="11327045" cy="471187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200"/>
              </a:spcAft>
              <a:defRPr sz="1000" b="1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2pPr>
            <a:lvl3pPr marL="87313" indent="-87313"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 sz="1000" b="0"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</a:p>
          <a:p>
            <a:pPr lvl="1"/>
            <a:r>
              <a:rPr lang="en-US" dirty="0"/>
              <a:t>Footnote</a:t>
            </a:r>
          </a:p>
          <a:p>
            <a:pPr lvl="2"/>
            <a:r>
              <a:rPr lang="en-US" dirty="0"/>
              <a:t>Numbered</a:t>
            </a:r>
          </a:p>
        </p:txBody>
      </p:sp>
    </p:spTree>
    <p:extLst>
      <p:ext uri="{BB962C8B-B14F-4D97-AF65-F5344CB8AC3E}">
        <p14:creationId xmlns:p14="http://schemas.microsoft.com/office/powerpoint/2010/main" val="34463315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s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759" y="1153525"/>
            <a:ext cx="5299229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Slide Title 40pt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 18pt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702EC5-562E-39F2-8F3D-7AA4FD745D5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42760" y="2095172"/>
            <a:ext cx="4945216" cy="3663950"/>
          </a:xfrm>
        </p:spPr>
        <p:txBody>
          <a:bodyPr/>
          <a:lstStyle>
            <a:lvl1pPr marL="263525" indent="0">
              <a:defRPr>
                <a:latin typeface="+mn-lt"/>
              </a:defRPr>
            </a:lvl1pPr>
            <a:lvl2pPr marL="442913" indent="-179388">
              <a:defRPr>
                <a:latin typeface="+mn-lt"/>
              </a:defRPr>
            </a:lvl2pPr>
            <a:lvl3pPr marL="263525" indent="0">
              <a:defRPr>
                <a:latin typeface="+mn-lt"/>
              </a:defRPr>
            </a:lvl3pPr>
            <a:lvl4pPr marL="263525" indent="-263525">
              <a:buSzPct val="100000"/>
              <a:buFont typeface="UKCEH Suisse" panose="020B0504000000000000" pitchFamily="34" charset="-78"/>
              <a:buChar char="•"/>
              <a:defRPr>
                <a:latin typeface="+mn-lt"/>
              </a:defRPr>
            </a:lvl4pPr>
            <a:lvl5pPr marL="263525" indent="0">
              <a:defRPr b="1">
                <a:latin typeface="+mn-lt"/>
              </a:defRPr>
            </a:lvl5pPr>
            <a:lvl6pPr marL="263525" indent="0">
              <a:defRPr>
                <a:latin typeface="+mn-lt"/>
              </a:defRPr>
            </a:lvl6pPr>
            <a:lvl7pPr marL="263525" indent="0">
              <a:defRPr>
                <a:latin typeface="+mn-lt"/>
              </a:defRPr>
            </a:lvl7pPr>
            <a:lvl8pPr marL="263525" indent="0">
              <a:defRPr>
                <a:latin typeface="+mn-lt"/>
              </a:defRPr>
            </a:lvl8pPr>
            <a:lvl9pPr marL="263525" indent="0">
              <a:defRPr>
                <a:latin typeface="+mn-lt"/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D6C190B-0185-73FD-A7E2-1D2F1C5DA49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5999" y="782150"/>
            <a:ext cx="5795963" cy="5778987"/>
          </a:xfrm>
          <a:custGeom>
            <a:avLst/>
            <a:gdLst>
              <a:gd name="connsiteX0" fmla="*/ 110841 w 5795963"/>
              <a:gd name="connsiteY0" fmla="*/ 0 h 5778987"/>
              <a:gd name="connsiteX1" fmla="*/ 5685122 w 5795963"/>
              <a:gd name="connsiteY1" fmla="*/ 0 h 5778987"/>
              <a:gd name="connsiteX2" fmla="*/ 5795963 w 5795963"/>
              <a:gd name="connsiteY2" fmla="*/ 110841 h 5778987"/>
              <a:gd name="connsiteX3" fmla="*/ 5795963 w 5795963"/>
              <a:gd name="connsiteY3" fmla="*/ 5668146 h 5778987"/>
              <a:gd name="connsiteX4" fmla="*/ 5685122 w 5795963"/>
              <a:gd name="connsiteY4" fmla="*/ 5778987 h 5778987"/>
              <a:gd name="connsiteX5" fmla="*/ 110841 w 5795963"/>
              <a:gd name="connsiteY5" fmla="*/ 5778987 h 5778987"/>
              <a:gd name="connsiteX6" fmla="*/ 0 w 5795963"/>
              <a:gd name="connsiteY6" fmla="*/ 5668146 h 5778987"/>
              <a:gd name="connsiteX7" fmla="*/ 0 w 5795963"/>
              <a:gd name="connsiteY7" fmla="*/ 110841 h 5778987"/>
              <a:gd name="connsiteX8" fmla="*/ 110841 w 5795963"/>
              <a:gd name="connsiteY8" fmla="*/ 0 h 577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95963" h="5778987">
                <a:moveTo>
                  <a:pt x="110841" y="0"/>
                </a:moveTo>
                <a:lnTo>
                  <a:pt x="5685122" y="0"/>
                </a:lnTo>
                <a:cubicBezTo>
                  <a:pt x="5746338" y="0"/>
                  <a:pt x="5795963" y="49625"/>
                  <a:pt x="5795963" y="110841"/>
                </a:cubicBezTo>
                <a:lnTo>
                  <a:pt x="5795963" y="5668146"/>
                </a:lnTo>
                <a:cubicBezTo>
                  <a:pt x="5795963" y="5729362"/>
                  <a:pt x="5746338" y="5778987"/>
                  <a:pt x="5685122" y="5778987"/>
                </a:cubicBezTo>
                <a:lnTo>
                  <a:pt x="110841" y="5778987"/>
                </a:lnTo>
                <a:cubicBezTo>
                  <a:pt x="49625" y="5778987"/>
                  <a:pt x="0" y="5729362"/>
                  <a:pt x="0" y="5668146"/>
                </a:cubicBezTo>
                <a:lnTo>
                  <a:pt x="0" y="110841"/>
                </a:lnTo>
                <a:cubicBezTo>
                  <a:pt x="0" y="49625"/>
                  <a:pt x="49625" y="0"/>
                  <a:pt x="11084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C96C1627-5841-344A-D8D2-2C33343A1C38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22195" y="6089950"/>
            <a:ext cx="11327045" cy="471187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200"/>
              </a:spcAft>
              <a:defRPr sz="1000" b="1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2pPr>
            <a:lvl3pPr marL="87313" indent="-87313"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 sz="1000" b="0"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</a:p>
          <a:p>
            <a:pPr lvl="1"/>
            <a:r>
              <a:rPr lang="en-US" dirty="0"/>
              <a:t>Footnote</a:t>
            </a:r>
          </a:p>
          <a:p>
            <a:pPr lvl="2"/>
            <a:r>
              <a:rPr lang="en-US" dirty="0"/>
              <a:t>Numbered</a:t>
            </a:r>
          </a:p>
        </p:txBody>
      </p:sp>
    </p:spTree>
    <p:extLst>
      <p:ext uri="{BB962C8B-B14F-4D97-AF65-F5344CB8AC3E}">
        <p14:creationId xmlns:p14="http://schemas.microsoft.com/office/powerpoint/2010/main" val="416657904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Points + 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F2BBD90-99AE-57ED-0EE4-2429D1F4DF3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sX0" fmla="*/ 6096000 w 12192000"/>
              <a:gd name="csY0" fmla="*/ 502172 h 6858000"/>
              <a:gd name="csX1" fmla="*/ 6096000 w 12192000"/>
              <a:gd name="csY1" fmla="*/ 6857911 h 6858000"/>
              <a:gd name="csX2" fmla="*/ 12191567 w 12192000"/>
              <a:gd name="csY2" fmla="*/ 6857911 h 6858000"/>
              <a:gd name="csX3" fmla="*/ 12191567 w 12192000"/>
              <a:gd name="csY3" fmla="*/ 502172 h 6858000"/>
              <a:gd name="csX4" fmla="*/ 0 w 12192000"/>
              <a:gd name="csY4" fmla="*/ 0 h 6858000"/>
              <a:gd name="csX5" fmla="*/ 12192000 w 12192000"/>
              <a:gd name="csY5" fmla="*/ 0 h 6858000"/>
              <a:gd name="csX6" fmla="*/ 12192000 w 12192000"/>
              <a:gd name="csY6" fmla="*/ 6858000 h 6858000"/>
              <a:gd name="csX7" fmla="*/ 0 w 12192000"/>
              <a:gd name="csY7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858000">
                <a:moveTo>
                  <a:pt x="6096000" y="502172"/>
                </a:moveTo>
                <a:lnTo>
                  <a:pt x="6096000" y="6857911"/>
                </a:lnTo>
                <a:lnTo>
                  <a:pt x="12191567" y="6857911"/>
                </a:lnTo>
                <a:lnTo>
                  <a:pt x="12191567" y="50217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65614E7-C9FD-C576-C62C-2E2C15AF1B3F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9ED1D42-3B79-1F04-9C47-A22E0BCFC6E9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A7C76E58-CDC6-E2DC-FB3C-7F447B5207B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1028930C-0740-41CD-0FF6-8EB58A8DA66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B71B722-6F7B-61D4-551D-3D3A21AB423E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E3029DC-FF37-C314-4CAA-E646DCBEF04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18920F36-0F71-BBE1-D9E1-7A76612CD7C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7E8783-FE25-296F-8714-54A40DF71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759" y="1153525"/>
            <a:ext cx="5299229" cy="465103"/>
          </a:xfrm>
        </p:spPr>
        <p:txBody>
          <a:bodyPr/>
          <a:lstStyle>
            <a:lvl1pPr>
              <a:defRPr sz="4000" spc="-11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Slide Title 40pt</a:t>
            </a: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D473AC6-35D0-7F28-141A-A75AA066A8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196" y="768049"/>
            <a:ext cx="5310188" cy="310352"/>
          </a:xfrm>
        </p:spPr>
        <p:txBody>
          <a:bodyPr bIns="36000" anchor="b"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 18pt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702EC5-562E-39F2-8F3D-7AA4FD745D5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42760" y="2095172"/>
            <a:ext cx="4945216" cy="3663950"/>
          </a:xfrm>
        </p:spPr>
        <p:txBody>
          <a:bodyPr/>
          <a:lstStyle>
            <a:lvl1pPr marL="263525" indent="0">
              <a:defRPr>
                <a:latin typeface="+mn-lt"/>
              </a:defRPr>
            </a:lvl1pPr>
            <a:lvl2pPr marL="442913" indent="-179388">
              <a:defRPr>
                <a:latin typeface="+mn-lt"/>
              </a:defRPr>
            </a:lvl2pPr>
            <a:lvl3pPr marL="263525" indent="0">
              <a:defRPr>
                <a:latin typeface="+mn-lt"/>
              </a:defRPr>
            </a:lvl3pPr>
            <a:lvl4pPr marL="263525" indent="-263525">
              <a:buSzPct val="100000"/>
              <a:buFont typeface="UKCEH Suisse" panose="020B0504000000000000" pitchFamily="34" charset="-78"/>
              <a:buChar char="•"/>
              <a:defRPr>
                <a:latin typeface="+mn-lt"/>
              </a:defRPr>
            </a:lvl4pPr>
            <a:lvl5pPr marL="263525" indent="0">
              <a:defRPr b="1">
                <a:latin typeface="+mn-lt"/>
              </a:defRPr>
            </a:lvl5pPr>
            <a:lvl6pPr marL="263525" indent="0">
              <a:defRPr>
                <a:latin typeface="+mn-lt"/>
              </a:defRPr>
            </a:lvl6pPr>
            <a:lvl7pPr marL="263525" indent="0">
              <a:defRPr>
                <a:latin typeface="+mn-lt"/>
              </a:defRPr>
            </a:lvl7pPr>
            <a:lvl8pPr marL="263525" indent="0">
              <a:defRPr>
                <a:latin typeface="+mn-lt"/>
              </a:defRPr>
            </a:lvl8pPr>
            <a:lvl9pPr marL="263525" indent="0">
              <a:defRPr>
                <a:latin typeface="+mn-lt"/>
              </a:defRPr>
            </a:lvl9pPr>
          </a:lstStyle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D7B7A546-66ED-6B8F-318B-BAF4F176FC2C}"/>
              </a:ext>
            </a:extLst>
          </p:cNvPr>
          <p:cNvSpPr/>
          <p:nvPr userDrawn="1"/>
        </p:nvSpPr>
        <p:spPr>
          <a:xfrm>
            <a:off x="127419" y="509667"/>
            <a:ext cx="5976000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8215D865-AC46-D526-BD9B-84675A8C9327}"/>
              </a:ext>
            </a:extLst>
          </p:cNvPr>
          <p:cNvSpPr/>
          <p:nvPr userDrawn="1"/>
        </p:nvSpPr>
        <p:spPr>
          <a:xfrm>
            <a:off x="478824" y="191457"/>
            <a:ext cx="753956" cy="175204"/>
          </a:xfrm>
          <a:custGeom>
            <a:avLst/>
            <a:gdLst/>
            <a:ahLst/>
            <a:cxnLst/>
            <a:rect l="l" t="t" r="r" b="b"/>
            <a:pathLst>
              <a:path w="1243330" h="288925">
                <a:moveTo>
                  <a:pt x="39223" y="4994"/>
                </a:moveTo>
                <a:lnTo>
                  <a:pt x="0" y="4994"/>
                </a:lnTo>
                <a:lnTo>
                  <a:pt x="0" y="170361"/>
                </a:lnTo>
                <a:lnTo>
                  <a:pt x="6495" y="225537"/>
                </a:lnTo>
                <a:lnTo>
                  <a:pt x="26582" y="262179"/>
                </a:lnTo>
                <a:lnTo>
                  <a:pt x="61163" y="282523"/>
                </a:lnTo>
                <a:lnTo>
                  <a:pt x="111137" y="288807"/>
                </a:lnTo>
                <a:lnTo>
                  <a:pt x="162919" y="281285"/>
                </a:lnTo>
                <a:lnTo>
                  <a:pt x="197719" y="258621"/>
                </a:lnTo>
                <a:lnTo>
                  <a:pt x="199605" y="254966"/>
                </a:lnTo>
                <a:lnTo>
                  <a:pt x="111137" y="254966"/>
                </a:lnTo>
                <a:lnTo>
                  <a:pt x="77840" y="250140"/>
                </a:lnTo>
                <a:lnTo>
                  <a:pt x="55571" y="235401"/>
                </a:lnTo>
                <a:lnTo>
                  <a:pt x="43106" y="210350"/>
                </a:lnTo>
                <a:lnTo>
                  <a:pt x="39223" y="174591"/>
                </a:lnTo>
                <a:lnTo>
                  <a:pt x="39223" y="4994"/>
                </a:lnTo>
                <a:close/>
              </a:path>
              <a:path w="1243330" h="288925">
                <a:moveTo>
                  <a:pt x="223438" y="4994"/>
                </a:moveTo>
                <a:lnTo>
                  <a:pt x="184214" y="4994"/>
                </a:lnTo>
                <a:lnTo>
                  <a:pt x="184214" y="170361"/>
                </a:lnTo>
                <a:lnTo>
                  <a:pt x="180314" y="206781"/>
                </a:lnTo>
                <a:lnTo>
                  <a:pt x="167725" y="233286"/>
                </a:lnTo>
                <a:lnTo>
                  <a:pt x="145111" y="249479"/>
                </a:lnTo>
                <a:lnTo>
                  <a:pt x="111137" y="254966"/>
                </a:lnTo>
                <a:lnTo>
                  <a:pt x="199605" y="254966"/>
                </a:lnTo>
                <a:lnTo>
                  <a:pt x="217302" y="220669"/>
                </a:lnTo>
                <a:lnTo>
                  <a:pt x="223438" y="167282"/>
                </a:lnTo>
                <a:lnTo>
                  <a:pt x="223438" y="4994"/>
                </a:lnTo>
                <a:close/>
              </a:path>
              <a:path w="1243330" h="288925">
                <a:moveTo>
                  <a:pt x="313037" y="4994"/>
                </a:moveTo>
                <a:lnTo>
                  <a:pt x="273813" y="4994"/>
                </a:lnTo>
                <a:lnTo>
                  <a:pt x="273813" y="283802"/>
                </a:lnTo>
                <a:lnTo>
                  <a:pt x="313037" y="283802"/>
                </a:lnTo>
                <a:lnTo>
                  <a:pt x="313037" y="196130"/>
                </a:lnTo>
                <a:lnTo>
                  <a:pt x="356879" y="147670"/>
                </a:lnTo>
                <a:lnTo>
                  <a:pt x="403714" y="147670"/>
                </a:lnTo>
                <a:lnTo>
                  <a:pt x="402092" y="145367"/>
                </a:lnTo>
                <a:lnTo>
                  <a:pt x="313037" y="145367"/>
                </a:lnTo>
                <a:lnTo>
                  <a:pt x="313037" y="4994"/>
                </a:lnTo>
                <a:close/>
              </a:path>
              <a:path w="1243330" h="288925">
                <a:moveTo>
                  <a:pt x="403714" y="147670"/>
                </a:moveTo>
                <a:lnTo>
                  <a:pt x="356879" y="147670"/>
                </a:lnTo>
                <a:lnTo>
                  <a:pt x="452635" y="283802"/>
                </a:lnTo>
                <a:lnTo>
                  <a:pt x="499555" y="283802"/>
                </a:lnTo>
                <a:lnTo>
                  <a:pt x="403714" y="147670"/>
                </a:lnTo>
                <a:close/>
              </a:path>
              <a:path w="1243330" h="288925">
                <a:moveTo>
                  <a:pt x="487639" y="4994"/>
                </a:moveTo>
                <a:lnTo>
                  <a:pt x="438792" y="4994"/>
                </a:lnTo>
                <a:lnTo>
                  <a:pt x="313037" y="145367"/>
                </a:lnTo>
                <a:lnTo>
                  <a:pt x="402092" y="145367"/>
                </a:lnTo>
                <a:lnTo>
                  <a:pt x="383412" y="118834"/>
                </a:lnTo>
                <a:lnTo>
                  <a:pt x="487639" y="4994"/>
                </a:lnTo>
                <a:close/>
              </a:path>
              <a:path w="1243330" h="288925">
                <a:moveTo>
                  <a:pt x="630692" y="0"/>
                </a:moveTo>
                <a:lnTo>
                  <a:pt x="587086" y="6688"/>
                </a:lnTo>
                <a:lnTo>
                  <a:pt x="551180" y="25818"/>
                </a:lnTo>
                <a:lnTo>
                  <a:pt x="524117" y="55986"/>
                </a:lnTo>
                <a:lnTo>
                  <a:pt x="507040" y="95790"/>
                </a:lnTo>
                <a:lnTo>
                  <a:pt x="501094" y="143828"/>
                </a:lnTo>
                <a:lnTo>
                  <a:pt x="506546" y="191167"/>
                </a:lnTo>
                <a:lnTo>
                  <a:pt x="506572" y="191394"/>
                </a:lnTo>
                <a:lnTo>
                  <a:pt x="522590" y="231410"/>
                </a:lnTo>
                <a:lnTo>
                  <a:pt x="548520" y="262141"/>
                </a:lnTo>
                <a:lnTo>
                  <a:pt x="583737" y="281852"/>
                </a:lnTo>
                <a:lnTo>
                  <a:pt x="627614" y="288807"/>
                </a:lnTo>
                <a:lnTo>
                  <a:pt x="670222" y="282799"/>
                </a:lnTo>
                <a:lnTo>
                  <a:pt x="706016" y="264965"/>
                </a:lnTo>
                <a:lnTo>
                  <a:pt x="714428" y="255740"/>
                </a:lnTo>
                <a:lnTo>
                  <a:pt x="629917" y="255740"/>
                </a:lnTo>
                <a:lnTo>
                  <a:pt x="594136" y="248205"/>
                </a:lnTo>
                <a:lnTo>
                  <a:pt x="566032" y="226320"/>
                </a:lnTo>
                <a:lnTo>
                  <a:pt x="547781" y="191394"/>
                </a:lnTo>
                <a:lnTo>
                  <a:pt x="547662" y="191167"/>
                </a:lnTo>
                <a:lnTo>
                  <a:pt x="541083" y="143828"/>
                </a:lnTo>
                <a:lnTo>
                  <a:pt x="547861" y="96019"/>
                </a:lnTo>
                <a:lnTo>
                  <a:pt x="566465" y="61334"/>
                </a:lnTo>
                <a:lnTo>
                  <a:pt x="594299" y="40206"/>
                </a:lnTo>
                <a:lnTo>
                  <a:pt x="628766" y="33067"/>
                </a:lnTo>
                <a:lnTo>
                  <a:pt x="713229" y="33067"/>
                </a:lnTo>
                <a:lnTo>
                  <a:pt x="705776" y="24564"/>
                </a:lnTo>
                <a:lnTo>
                  <a:pt x="671443" y="6279"/>
                </a:lnTo>
                <a:lnTo>
                  <a:pt x="630692" y="0"/>
                </a:lnTo>
                <a:close/>
              </a:path>
              <a:path w="1243330" h="288925">
                <a:moveTo>
                  <a:pt x="748364" y="194978"/>
                </a:moveTo>
                <a:lnTo>
                  <a:pt x="710292" y="194978"/>
                </a:lnTo>
                <a:lnTo>
                  <a:pt x="700279" y="219557"/>
                </a:lnTo>
                <a:lnTo>
                  <a:pt x="683522" y="238768"/>
                </a:lnTo>
                <a:lnTo>
                  <a:pt x="660056" y="251275"/>
                </a:lnTo>
                <a:lnTo>
                  <a:pt x="629917" y="255740"/>
                </a:lnTo>
                <a:lnTo>
                  <a:pt x="714428" y="255740"/>
                </a:lnTo>
                <a:lnTo>
                  <a:pt x="732797" y="235595"/>
                </a:lnTo>
                <a:lnTo>
                  <a:pt x="748364" y="194978"/>
                </a:lnTo>
                <a:close/>
              </a:path>
              <a:path w="1243330" h="288925">
                <a:moveTo>
                  <a:pt x="713229" y="33067"/>
                </a:moveTo>
                <a:lnTo>
                  <a:pt x="628766" y="33067"/>
                </a:lnTo>
                <a:lnTo>
                  <a:pt x="658788" y="37640"/>
                </a:lnTo>
                <a:lnTo>
                  <a:pt x="682318" y="50325"/>
                </a:lnTo>
                <a:lnTo>
                  <a:pt x="699069" y="69572"/>
                </a:lnTo>
                <a:lnTo>
                  <a:pt x="708753" y="93829"/>
                </a:lnTo>
                <a:lnTo>
                  <a:pt x="746825" y="93829"/>
                </a:lnTo>
                <a:lnTo>
                  <a:pt x="731601" y="54024"/>
                </a:lnTo>
                <a:lnTo>
                  <a:pt x="713229" y="33067"/>
                </a:lnTo>
                <a:close/>
              </a:path>
              <a:path w="1243330" h="288925">
                <a:moveTo>
                  <a:pt x="975268" y="4994"/>
                </a:moveTo>
                <a:lnTo>
                  <a:pt x="786059" y="4994"/>
                </a:lnTo>
                <a:lnTo>
                  <a:pt x="786059" y="283802"/>
                </a:lnTo>
                <a:lnTo>
                  <a:pt x="975268" y="283802"/>
                </a:lnTo>
                <a:lnTo>
                  <a:pt x="975268" y="249971"/>
                </a:lnTo>
                <a:lnTo>
                  <a:pt x="825283" y="249971"/>
                </a:lnTo>
                <a:lnTo>
                  <a:pt x="825283" y="157283"/>
                </a:lnTo>
                <a:lnTo>
                  <a:pt x="966420" y="157283"/>
                </a:lnTo>
                <a:lnTo>
                  <a:pt x="966420" y="123441"/>
                </a:lnTo>
                <a:lnTo>
                  <a:pt x="825283" y="123441"/>
                </a:lnTo>
                <a:lnTo>
                  <a:pt x="825283" y="38836"/>
                </a:lnTo>
                <a:lnTo>
                  <a:pt x="975268" y="38836"/>
                </a:lnTo>
                <a:lnTo>
                  <a:pt x="975268" y="4994"/>
                </a:lnTo>
                <a:close/>
              </a:path>
              <a:path w="1243330" h="288925">
                <a:moveTo>
                  <a:pt x="1057171" y="4994"/>
                </a:moveTo>
                <a:lnTo>
                  <a:pt x="1017948" y="4994"/>
                </a:lnTo>
                <a:lnTo>
                  <a:pt x="1017948" y="283802"/>
                </a:lnTo>
                <a:lnTo>
                  <a:pt x="1057171" y="283802"/>
                </a:lnTo>
                <a:lnTo>
                  <a:pt x="1057171" y="157283"/>
                </a:lnTo>
                <a:lnTo>
                  <a:pt x="1242925" y="157283"/>
                </a:lnTo>
                <a:lnTo>
                  <a:pt x="1242925" y="123441"/>
                </a:lnTo>
                <a:lnTo>
                  <a:pt x="1057171" y="123441"/>
                </a:lnTo>
                <a:lnTo>
                  <a:pt x="1057171" y="4994"/>
                </a:lnTo>
                <a:close/>
              </a:path>
              <a:path w="1243330" h="288925">
                <a:moveTo>
                  <a:pt x="1242925" y="157283"/>
                </a:moveTo>
                <a:lnTo>
                  <a:pt x="1203701" y="157283"/>
                </a:lnTo>
                <a:lnTo>
                  <a:pt x="1203701" y="283802"/>
                </a:lnTo>
                <a:lnTo>
                  <a:pt x="1242925" y="283802"/>
                </a:lnTo>
                <a:lnTo>
                  <a:pt x="1242925" y="157283"/>
                </a:lnTo>
                <a:close/>
              </a:path>
              <a:path w="1243330" h="288925">
                <a:moveTo>
                  <a:pt x="1242925" y="4994"/>
                </a:moveTo>
                <a:lnTo>
                  <a:pt x="1203701" y="4994"/>
                </a:lnTo>
                <a:lnTo>
                  <a:pt x="1203701" y="123441"/>
                </a:lnTo>
                <a:lnTo>
                  <a:pt x="1242925" y="123441"/>
                </a:lnTo>
                <a:lnTo>
                  <a:pt x="1242925" y="49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94739B5C-EFD0-2FC3-F88F-7E2583C85458}"/>
              </a:ext>
            </a:extLst>
          </p:cNvPr>
          <p:cNvSpPr/>
          <p:nvPr userDrawn="1"/>
        </p:nvSpPr>
        <p:spPr>
          <a:xfrm>
            <a:off x="143595" y="135785"/>
            <a:ext cx="288028" cy="288028"/>
          </a:xfrm>
          <a:custGeom>
            <a:avLst/>
            <a:gdLst/>
            <a:ahLst/>
            <a:cxnLst/>
            <a:rect l="l" t="t" r="r" b="b"/>
            <a:pathLst>
              <a:path w="474980" h="474980">
                <a:moveTo>
                  <a:pt x="62826" y="237299"/>
                </a:moveTo>
                <a:lnTo>
                  <a:pt x="60350" y="225069"/>
                </a:lnTo>
                <a:lnTo>
                  <a:pt x="53619" y="215087"/>
                </a:lnTo>
                <a:lnTo>
                  <a:pt x="43637" y="208356"/>
                </a:lnTo>
                <a:lnTo>
                  <a:pt x="31407" y="205879"/>
                </a:lnTo>
                <a:lnTo>
                  <a:pt x="19177" y="208356"/>
                </a:lnTo>
                <a:lnTo>
                  <a:pt x="9194" y="215087"/>
                </a:lnTo>
                <a:lnTo>
                  <a:pt x="2463" y="225069"/>
                </a:lnTo>
                <a:lnTo>
                  <a:pt x="0" y="237299"/>
                </a:lnTo>
                <a:lnTo>
                  <a:pt x="2463" y="249516"/>
                </a:lnTo>
                <a:lnTo>
                  <a:pt x="9194" y="259499"/>
                </a:lnTo>
                <a:lnTo>
                  <a:pt x="19177" y="266230"/>
                </a:lnTo>
                <a:lnTo>
                  <a:pt x="31407" y="268693"/>
                </a:lnTo>
                <a:lnTo>
                  <a:pt x="43637" y="266230"/>
                </a:lnTo>
                <a:lnTo>
                  <a:pt x="53619" y="259499"/>
                </a:lnTo>
                <a:lnTo>
                  <a:pt x="60350" y="249516"/>
                </a:lnTo>
                <a:lnTo>
                  <a:pt x="62826" y="237299"/>
                </a:lnTo>
                <a:close/>
              </a:path>
              <a:path w="474980" h="474980">
                <a:moveTo>
                  <a:pt x="90170" y="336346"/>
                </a:moveTo>
                <a:lnTo>
                  <a:pt x="86194" y="324523"/>
                </a:lnTo>
                <a:lnTo>
                  <a:pt x="77939" y="315175"/>
                </a:lnTo>
                <a:lnTo>
                  <a:pt x="67119" y="309892"/>
                </a:lnTo>
                <a:lnTo>
                  <a:pt x="55118" y="309054"/>
                </a:lnTo>
                <a:lnTo>
                  <a:pt x="43294" y="313029"/>
                </a:lnTo>
                <a:lnTo>
                  <a:pt x="33934" y="321284"/>
                </a:lnTo>
                <a:lnTo>
                  <a:pt x="28651" y="332105"/>
                </a:lnTo>
                <a:lnTo>
                  <a:pt x="27813" y="344106"/>
                </a:lnTo>
                <a:lnTo>
                  <a:pt x="31788" y="355930"/>
                </a:lnTo>
                <a:lnTo>
                  <a:pt x="40043" y="365290"/>
                </a:lnTo>
                <a:lnTo>
                  <a:pt x="50863" y="370560"/>
                </a:lnTo>
                <a:lnTo>
                  <a:pt x="62877" y="371398"/>
                </a:lnTo>
                <a:lnTo>
                  <a:pt x="74701" y="367423"/>
                </a:lnTo>
                <a:lnTo>
                  <a:pt x="84048" y="359181"/>
                </a:lnTo>
                <a:lnTo>
                  <a:pt x="89331" y="348361"/>
                </a:lnTo>
                <a:lnTo>
                  <a:pt x="90170" y="336346"/>
                </a:lnTo>
                <a:close/>
              </a:path>
              <a:path w="474980" h="474980">
                <a:moveTo>
                  <a:pt x="90170" y="138239"/>
                </a:moveTo>
                <a:lnTo>
                  <a:pt x="89331" y="126225"/>
                </a:lnTo>
                <a:lnTo>
                  <a:pt x="84048" y="115404"/>
                </a:lnTo>
                <a:lnTo>
                  <a:pt x="74701" y="107149"/>
                </a:lnTo>
                <a:lnTo>
                  <a:pt x="62877" y="103174"/>
                </a:lnTo>
                <a:lnTo>
                  <a:pt x="50863" y="104013"/>
                </a:lnTo>
                <a:lnTo>
                  <a:pt x="40043" y="109296"/>
                </a:lnTo>
                <a:lnTo>
                  <a:pt x="31800" y="118656"/>
                </a:lnTo>
                <a:lnTo>
                  <a:pt x="27813" y="130479"/>
                </a:lnTo>
                <a:lnTo>
                  <a:pt x="28651" y="142481"/>
                </a:lnTo>
                <a:lnTo>
                  <a:pt x="33934" y="153301"/>
                </a:lnTo>
                <a:lnTo>
                  <a:pt x="43281" y="161556"/>
                </a:lnTo>
                <a:lnTo>
                  <a:pt x="55105" y="165519"/>
                </a:lnTo>
                <a:lnTo>
                  <a:pt x="67119" y="164693"/>
                </a:lnTo>
                <a:lnTo>
                  <a:pt x="77939" y="159410"/>
                </a:lnTo>
                <a:lnTo>
                  <a:pt x="86194" y="150050"/>
                </a:lnTo>
                <a:lnTo>
                  <a:pt x="90170" y="138239"/>
                </a:lnTo>
                <a:close/>
              </a:path>
              <a:path w="474980" h="474980">
                <a:moveTo>
                  <a:pt x="141947" y="237286"/>
                </a:moveTo>
                <a:lnTo>
                  <a:pt x="140106" y="228117"/>
                </a:lnTo>
                <a:lnTo>
                  <a:pt x="135051" y="220637"/>
                </a:lnTo>
                <a:lnTo>
                  <a:pt x="127571" y="215582"/>
                </a:lnTo>
                <a:lnTo>
                  <a:pt x="118402" y="213741"/>
                </a:lnTo>
                <a:lnTo>
                  <a:pt x="109232" y="215582"/>
                </a:lnTo>
                <a:lnTo>
                  <a:pt x="101752" y="220637"/>
                </a:lnTo>
                <a:lnTo>
                  <a:pt x="96697" y="228117"/>
                </a:lnTo>
                <a:lnTo>
                  <a:pt x="94856" y="237286"/>
                </a:lnTo>
                <a:lnTo>
                  <a:pt x="96697" y="246456"/>
                </a:lnTo>
                <a:lnTo>
                  <a:pt x="101752" y="253949"/>
                </a:lnTo>
                <a:lnTo>
                  <a:pt x="109232" y="258991"/>
                </a:lnTo>
                <a:lnTo>
                  <a:pt x="118402" y="260845"/>
                </a:lnTo>
                <a:lnTo>
                  <a:pt x="127571" y="258991"/>
                </a:lnTo>
                <a:lnTo>
                  <a:pt x="135051" y="253949"/>
                </a:lnTo>
                <a:lnTo>
                  <a:pt x="140106" y="246456"/>
                </a:lnTo>
                <a:lnTo>
                  <a:pt x="141947" y="237286"/>
                </a:lnTo>
                <a:close/>
              </a:path>
              <a:path w="474980" h="474980">
                <a:moveTo>
                  <a:pt x="165519" y="419468"/>
                </a:moveTo>
                <a:lnTo>
                  <a:pt x="164680" y="407454"/>
                </a:lnTo>
                <a:lnTo>
                  <a:pt x="159397" y="396633"/>
                </a:lnTo>
                <a:lnTo>
                  <a:pt x="150050" y="388378"/>
                </a:lnTo>
                <a:lnTo>
                  <a:pt x="138226" y="384403"/>
                </a:lnTo>
                <a:lnTo>
                  <a:pt x="126212" y="385241"/>
                </a:lnTo>
                <a:lnTo>
                  <a:pt x="115392" y="390525"/>
                </a:lnTo>
                <a:lnTo>
                  <a:pt x="107149" y="399884"/>
                </a:lnTo>
                <a:lnTo>
                  <a:pt x="103174" y="411708"/>
                </a:lnTo>
                <a:lnTo>
                  <a:pt x="104013" y="423710"/>
                </a:lnTo>
                <a:lnTo>
                  <a:pt x="109296" y="434530"/>
                </a:lnTo>
                <a:lnTo>
                  <a:pt x="118643" y="442785"/>
                </a:lnTo>
                <a:lnTo>
                  <a:pt x="130467" y="446760"/>
                </a:lnTo>
                <a:lnTo>
                  <a:pt x="142481" y="445922"/>
                </a:lnTo>
                <a:lnTo>
                  <a:pt x="153301" y="440639"/>
                </a:lnTo>
                <a:lnTo>
                  <a:pt x="161544" y="431292"/>
                </a:lnTo>
                <a:lnTo>
                  <a:pt x="165519" y="419468"/>
                </a:lnTo>
                <a:close/>
              </a:path>
              <a:path w="474980" h="474980">
                <a:moveTo>
                  <a:pt x="165519" y="55118"/>
                </a:moveTo>
                <a:lnTo>
                  <a:pt x="161544" y="43294"/>
                </a:lnTo>
                <a:lnTo>
                  <a:pt x="153301" y="33947"/>
                </a:lnTo>
                <a:lnTo>
                  <a:pt x="142481" y="28663"/>
                </a:lnTo>
                <a:lnTo>
                  <a:pt x="130467" y="27825"/>
                </a:lnTo>
                <a:lnTo>
                  <a:pt x="118643" y="31800"/>
                </a:lnTo>
                <a:lnTo>
                  <a:pt x="109296" y="40043"/>
                </a:lnTo>
                <a:lnTo>
                  <a:pt x="104013" y="50876"/>
                </a:lnTo>
                <a:lnTo>
                  <a:pt x="103174" y="62890"/>
                </a:lnTo>
                <a:lnTo>
                  <a:pt x="107149" y="74714"/>
                </a:lnTo>
                <a:lnTo>
                  <a:pt x="115404" y="84061"/>
                </a:lnTo>
                <a:lnTo>
                  <a:pt x="126212" y="89331"/>
                </a:lnTo>
                <a:lnTo>
                  <a:pt x="138226" y="90170"/>
                </a:lnTo>
                <a:lnTo>
                  <a:pt x="150050" y="86194"/>
                </a:lnTo>
                <a:lnTo>
                  <a:pt x="159410" y="77952"/>
                </a:lnTo>
                <a:lnTo>
                  <a:pt x="164680" y="67132"/>
                </a:lnTo>
                <a:lnTo>
                  <a:pt x="165519" y="55118"/>
                </a:lnTo>
                <a:close/>
              </a:path>
              <a:path w="474980" h="474980">
                <a:moveTo>
                  <a:pt x="176771" y="321348"/>
                </a:moveTo>
                <a:lnTo>
                  <a:pt x="175056" y="312483"/>
                </a:lnTo>
                <a:lnTo>
                  <a:pt x="169875" y="304698"/>
                </a:lnTo>
                <a:lnTo>
                  <a:pt x="162077" y="299529"/>
                </a:lnTo>
                <a:lnTo>
                  <a:pt x="153225" y="297802"/>
                </a:lnTo>
                <a:lnTo>
                  <a:pt x="144360" y="299529"/>
                </a:lnTo>
                <a:lnTo>
                  <a:pt x="136563" y="304698"/>
                </a:lnTo>
                <a:lnTo>
                  <a:pt x="131394" y="312483"/>
                </a:lnTo>
                <a:lnTo>
                  <a:pt x="129667" y="321348"/>
                </a:lnTo>
                <a:lnTo>
                  <a:pt x="131394" y="330212"/>
                </a:lnTo>
                <a:lnTo>
                  <a:pt x="136563" y="338010"/>
                </a:lnTo>
                <a:lnTo>
                  <a:pt x="144360" y="343179"/>
                </a:lnTo>
                <a:lnTo>
                  <a:pt x="153225" y="344906"/>
                </a:lnTo>
                <a:lnTo>
                  <a:pt x="162077" y="343179"/>
                </a:lnTo>
                <a:lnTo>
                  <a:pt x="169875" y="338010"/>
                </a:lnTo>
                <a:lnTo>
                  <a:pt x="175056" y="330212"/>
                </a:lnTo>
                <a:lnTo>
                  <a:pt x="176771" y="321348"/>
                </a:lnTo>
                <a:close/>
              </a:path>
              <a:path w="474980" h="474980">
                <a:moveTo>
                  <a:pt x="176784" y="153225"/>
                </a:moveTo>
                <a:lnTo>
                  <a:pt x="175056" y="144360"/>
                </a:lnTo>
                <a:lnTo>
                  <a:pt x="169875" y="136575"/>
                </a:lnTo>
                <a:lnTo>
                  <a:pt x="162090" y="131394"/>
                </a:lnTo>
                <a:lnTo>
                  <a:pt x="153225" y="129679"/>
                </a:lnTo>
                <a:lnTo>
                  <a:pt x="144360" y="131394"/>
                </a:lnTo>
                <a:lnTo>
                  <a:pt x="136575" y="136575"/>
                </a:lnTo>
                <a:lnTo>
                  <a:pt x="131394" y="144360"/>
                </a:lnTo>
                <a:lnTo>
                  <a:pt x="129667" y="153225"/>
                </a:lnTo>
                <a:lnTo>
                  <a:pt x="131394" y="162090"/>
                </a:lnTo>
                <a:lnTo>
                  <a:pt x="136575" y="169875"/>
                </a:lnTo>
                <a:lnTo>
                  <a:pt x="144360" y="175056"/>
                </a:lnTo>
                <a:lnTo>
                  <a:pt x="153225" y="176784"/>
                </a:lnTo>
                <a:lnTo>
                  <a:pt x="162090" y="175056"/>
                </a:lnTo>
                <a:lnTo>
                  <a:pt x="169875" y="169875"/>
                </a:lnTo>
                <a:lnTo>
                  <a:pt x="175056" y="162090"/>
                </a:lnTo>
                <a:lnTo>
                  <a:pt x="176784" y="153225"/>
                </a:lnTo>
                <a:close/>
              </a:path>
              <a:path w="474980" h="474980">
                <a:moveTo>
                  <a:pt x="209016" y="261874"/>
                </a:moveTo>
                <a:lnTo>
                  <a:pt x="201853" y="249478"/>
                </a:lnTo>
                <a:lnTo>
                  <a:pt x="193941" y="247357"/>
                </a:lnTo>
                <a:lnTo>
                  <a:pt x="187744" y="250939"/>
                </a:lnTo>
                <a:lnTo>
                  <a:pt x="181546" y="254520"/>
                </a:lnTo>
                <a:lnTo>
                  <a:pt x="179412" y="262432"/>
                </a:lnTo>
                <a:lnTo>
                  <a:pt x="186575" y="274828"/>
                </a:lnTo>
                <a:lnTo>
                  <a:pt x="194500" y="276961"/>
                </a:lnTo>
                <a:lnTo>
                  <a:pt x="206895" y="269798"/>
                </a:lnTo>
                <a:lnTo>
                  <a:pt x="209016" y="261874"/>
                </a:lnTo>
                <a:close/>
              </a:path>
              <a:path w="474980" h="474980">
                <a:moveTo>
                  <a:pt x="209016" y="212699"/>
                </a:moveTo>
                <a:lnTo>
                  <a:pt x="206895" y="204787"/>
                </a:lnTo>
                <a:lnTo>
                  <a:pt x="200698" y="201206"/>
                </a:lnTo>
                <a:lnTo>
                  <a:pt x="194500" y="197624"/>
                </a:lnTo>
                <a:lnTo>
                  <a:pt x="186575" y="199745"/>
                </a:lnTo>
                <a:lnTo>
                  <a:pt x="179425" y="212153"/>
                </a:lnTo>
                <a:lnTo>
                  <a:pt x="181546" y="220078"/>
                </a:lnTo>
                <a:lnTo>
                  <a:pt x="193941" y="227228"/>
                </a:lnTo>
                <a:lnTo>
                  <a:pt x="201853" y="225107"/>
                </a:lnTo>
                <a:lnTo>
                  <a:pt x="209016" y="212699"/>
                </a:lnTo>
                <a:close/>
              </a:path>
              <a:path w="474980" h="474980">
                <a:moveTo>
                  <a:pt x="250240" y="279869"/>
                </a:moveTo>
                <a:lnTo>
                  <a:pt x="244449" y="274066"/>
                </a:lnTo>
                <a:lnTo>
                  <a:pt x="230136" y="274066"/>
                </a:lnTo>
                <a:lnTo>
                  <a:pt x="224332" y="279869"/>
                </a:lnTo>
                <a:lnTo>
                  <a:pt x="224332" y="287020"/>
                </a:lnTo>
                <a:lnTo>
                  <a:pt x="224332" y="294170"/>
                </a:lnTo>
                <a:lnTo>
                  <a:pt x="230136" y="299974"/>
                </a:lnTo>
                <a:lnTo>
                  <a:pt x="244449" y="299974"/>
                </a:lnTo>
                <a:lnTo>
                  <a:pt x="250240" y="294170"/>
                </a:lnTo>
                <a:lnTo>
                  <a:pt x="250240" y="279869"/>
                </a:lnTo>
                <a:close/>
              </a:path>
              <a:path w="474980" h="474980">
                <a:moveTo>
                  <a:pt x="250240" y="180416"/>
                </a:moveTo>
                <a:lnTo>
                  <a:pt x="244436" y="174612"/>
                </a:lnTo>
                <a:lnTo>
                  <a:pt x="230124" y="174612"/>
                </a:lnTo>
                <a:lnTo>
                  <a:pt x="224332" y="180416"/>
                </a:lnTo>
                <a:lnTo>
                  <a:pt x="224332" y="194716"/>
                </a:lnTo>
                <a:lnTo>
                  <a:pt x="230124" y="200520"/>
                </a:lnTo>
                <a:lnTo>
                  <a:pt x="244436" y="200520"/>
                </a:lnTo>
                <a:lnTo>
                  <a:pt x="250240" y="194716"/>
                </a:lnTo>
                <a:lnTo>
                  <a:pt x="250240" y="187566"/>
                </a:lnTo>
                <a:lnTo>
                  <a:pt x="250240" y="180416"/>
                </a:lnTo>
                <a:close/>
              </a:path>
              <a:path w="474980" h="474980">
                <a:moveTo>
                  <a:pt x="260832" y="356171"/>
                </a:moveTo>
                <a:lnTo>
                  <a:pt x="258991" y="347002"/>
                </a:lnTo>
                <a:lnTo>
                  <a:pt x="253936" y="339521"/>
                </a:lnTo>
                <a:lnTo>
                  <a:pt x="246456" y="334479"/>
                </a:lnTo>
                <a:lnTo>
                  <a:pt x="237274" y="332625"/>
                </a:lnTo>
                <a:lnTo>
                  <a:pt x="228117" y="334479"/>
                </a:lnTo>
                <a:lnTo>
                  <a:pt x="220624" y="339521"/>
                </a:lnTo>
                <a:lnTo>
                  <a:pt x="215582" y="347002"/>
                </a:lnTo>
                <a:lnTo>
                  <a:pt x="213728" y="356171"/>
                </a:lnTo>
                <a:lnTo>
                  <a:pt x="215582" y="365340"/>
                </a:lnTo>
                <a:lnTo>
                  <a:pt x="220624" y="372833"/>
                </a:lnTo>
                <a:lnTo>
                  <a:pt x="228117" y="377875"/>
                </a:lnTo>
                <a:lnTo>
                  <a:pt x="237274" y="379717"/>
                </a:lnTo>
                <a:lnTo>
                  <a:pt x="246456" y="377875"/>
                </a:lnTo>
                <a:lnTo>
                  <a:pt x="253936" y="372833"/>
                </a:lnTo>
                <a:lnTo>
                  <a:pt x="258991" y="365340"/>
                </a:lnTo>
                <a:lnTo>
                  <a:pt x="260832" y="356171"/>
                </a:lnTo>
                <a:close/>
              </a:path>
              <a:path w="474980" h="474980">
                <a:moveTo>
                  <a:pt x="260845" y="118402"/>
                </a:moveTo>
                <a:lnTo>
                  <a:pt x="258991" y="109245"/>
                </a:lnTo>
                <a:lnTo>
                  <a:pt x="253936" y="101752"/>
                </a:lnTo>
                <a:lnTo>
                  <a:pt x="246456" y="96710"/>
                </a:lnTo>
                <a:lnTo>
                  <a:pt x="237286" y="94856"/>
                </a:lnTo>
                <a:lnTo>
                  <a:pt x="228117" y="96710"/>
                </a:lnTo>
                <a:lnTo>
                  <a:pt x="220637" y="101752"/>
                </a:lnTo>
                <a:lnTo>
                  <a:pt x="215582" y="109245"/>
                </a:lnTo>
                <a:lnTo>
                  <a:pt x="213728" y="118402"/>
                </a:lnTo>
                <a:lnTo>
                  <a:pt x="215582" y="127584"/>
                </a:lnTo>
                <a:lnTo>
                  <a:pt x="220637" y="135064"/>
                </a:lnTo>
                <a:lnTo>
                  <a:pt x="228117" y="140119"/>
                </a:lnTo>
                <a:lnTo>
                  <a:pt x="237286" y="141960"/>
                </a:lnTo>
                <a:lnTo>
                  <a:pt x="246456" y="140119"/>
                </a:lnTo>
                <a:lnTo>
                  <a:pt x="253936" y="135064"/>
                </a:lnTo>
                <a:lnTo>
                  <a:pt x="258991" y="127584"/>
                </a:lnTo>
                <a:lnTo>
                  <a:pt x="260845" y="118402"/>
                </a:lnTo>
                <a:close/>
              </a:path>
              <a:path w="474980" h="474980">
                <a:moveTo>
                  <a:pt x="268693" y="443166"/>
                </a:moveTo>
                <a:lnTo>
                  <a:pt x="266230" y="430936"/>
                </a:lnTo>
                <a:lnTo>
                  <a:pt x="259499" y="420954"/>
                </a:lnTo>
                <a:lnTo>
                  <a:pt x="249516" y="414223"/>
                </a:lnTo>
                <a:lnTo>
                  <a:pt x="237286" y="411746"/>
                </a:lnTo>
                <a:lnTo>
                  <a:pt x="225069" y="414223"/>
                </a:lnTo>
                <a:lnTo>
                  <a:pt x="215074" y="420954"/>
                </a:lnTo>
                <a:lnTo>
                  <a:pt x="208343" y="430936"/>
                </a:lnTo>
                <a:lnTo>
                  <a:pt x="205879" y="443166"/>
                </a:lnTo>
                <a:lnTo>
                  <a:pt x="208343" y="455396"/>
                </a:lnTo>
                <a:lnTo>
                  <a:pt x="215074" y="465378"/>
                </a:lnTo>
                <a:lnTo>
                  <a:pt x="225069" y="472109"/>
                </a:lnTo>
                <a:lnTo>
                  <a:pt x="237286" y="474573"/>
                </a:lnTo>
                <a:lnTo>
                  <a:pt x="249516" y="472109"/>
                </a:lnTo>
                <a:lnTo>
                  <a:pt x="259499" y="465378"/>
                </a:lnTo>
                <a:lnTo>
                  <a:pt x="266230" y="455396"/>
                </a:lnTo>
                <a:lnTo>
                  <a:pt x="268693" y="443166"/>
                </a:lnTo>
                <a:close/>
              </a:path>
              <a:path w="474980" h="474980">
                <a:moveTo>
                  <a:pt x="268693" y="31419"/>
                </a:moveTo>
                <a:lnTo>
                  <a:pt x="266230" y="19189"/>
                </a:lnTo>
                <a:lnTo>
                  <a:pt x="259486" y="9207"/>
                </a:lnTo>
                <a:lnTo>
                  <a:pt x="249504" y="2476"/>
                </a:lnTo>
                <a:lnTo>
                  <a:pt x="237274" y="0"/>
                </a:lnTo>
                <a:lnTo>
                  <a:pt x="225056" y="2476"/>
                </a:lnTo>
                <a:lnTo>
                  <a:pt x="215074" y="9207"/>
                </a:lnTo>
                <a:lnTo>
                  <a:pt x="208343" y="19189"/>
                </a:lnTo>
                <a:lnTo>
                  <a:pt x="205879" y="31419"/>
                </a:lnTo>
                <a:lnTo>
                  <a:pt x="208343" y="43649"/>
                </a:lnTo>
                <a:lnTo>
                  <a:pt x="215074" y="53632"/>
                </a:lnTo>
                <a:lnTo>
                  <a:pt x="225056" y="60363"/>
                </a:lnTo>
                <a:lnTo>
                  <a:pt x="237274" y="62826"/>
                </a:lnTo>
                <a:lnTo>
                  <a:pt x="249504" y="60363"/>
                </a:lnTo>
                <a:lnTo>
                  <a:pt x="259486" y="53632"/>
                </a:lnTo>
                <a:lnTo>
                  <a:pt x="266230" y="43649"/>
                </a:lnTo>
                <a:lnTo>
                  <a:pt x="268693" y="31419"/>
                </a:lnTo>
                <a:close/>
              </a:path>
              <a:path w="474980" h="474980">
                <a:moveTo>
                  <a:pt x="295148" y="262432"/>
                </a:moveTo>
                <a:lnTo>
                  <a:pt x="293027" y="254508"/>
                </a:lnTo>
                <a:lnTo>
                  <a:pt x="280631" y="247357"/>
                </a:lnTo>
                <a:lnTo>
                  <a:pt x="272707" y="249478"/>
                </a:lnTo>
                <a:lnTo>
                  <a:pt x="265544" y="261874"/>
                </a:lnTo>
                <a:lnTo>
                  <a:pt x="267677" y="269798"/>
                </a:lnTo>
                <a:lnTo>
                  <a:pt x="273875" y="273380"/>
                </a:lnTo>
                <a:lnTo>
                  <a:pt x="280073" y="276961"/>
                </a:lnTo>
                <a:lnTo>
                  <a:pt x="287985" y="274828"/>
                </a:lnTo>
                <a:lnTo>
                  <a:pt x="295148" y="262432"/>
                </a:lnTo>
                <a:close/>
              </a:path>
              <a:path w="474980" h="474980">
                <a:moveTo>
                  <a:pt x="295148" y="212153"/>
                </a:moveTo>
                <a:lnTo>
                  <a:pt x="287985" y="199758"/>
                </a:lnTo>
                <a:lnTo>
                  <a:pt x="280073" y="197624"/>
                </a:lnTo>
                <a:lnTo>
                  <a:pt x="267677" y="204774"/>
                </a:lnTo>
                <a:lnTo>
                  <a:pt x="265557" y="212699"/>
                </a:lnTo>
                <a:lnTo>
                  <a:pt x="272707" y="225107"/>
                </a:lnTo>
                <a:lnTo>
                  <a:pt x="280631" y="227228"/>
                </a:lnTo>
                <a:lnTo>
                  <a:pt x="286829" y="223647"/>
                </a:lnTo>
                <a:lnTo>
                  <a:pt x="293027" y="220065"/>
                </a:lnTo>
                <a:lnTo>
                  <a:pt x="295148" y="212153"/>
                </a:lnTo>
                <a:close/>
              </a:path>
              <a:path w="474980" h="474980">
                <a:moveTo>
                  <a:pt x="344893" y="153225"/>
                </a:moveTo>
                <a:lnTo>
                  <a:pt x="343179" y="144360"/>
                </a:lnTo>
                <a:lnTo>
                  <a:pt x="338010" y="136575"/>
                </a:lnTo>
                <a:lnTo>
                  <a:pt x="330212" y="131394"/>
                </a:lnTo>
                <a:lnTo>
                  <a:pt x="321348" y="129667"/>
                </a:lnTo>
                <a:lnTo>
                  <a:pt x="312483" y="131394"/>
                </a:lnTo>
                <a:lnTo>
                  <a:pt x="304698" y="136575"/>
                </a:lnTo>
                <a:lnTo>
                  <a:pt x="299516" y="144360"/>
                </a:lnTo>
                <a:lnTo>
                  <a:pt x="297789" y="153225"/>
                </a:lnTo>
                <a:lnTo>
                  <a:pt x="299516" y="162090"/>
                </a:lnTo>
                <a:lnTo>
                  <a:pt x="304698" y="169887"/>
                </a:lnTo>
                <a:lnTo>
                  <a:pt x="312483" y="175056"/>
                </a:lnTo>
                <a:lnTo>
                  <a:pt x="321348" y="176784"/>
                </a:lnTo>
                <a:lnTo>
                  <a:pt x="330212" y="175056"/>
                </a:lnTo>
                <a:lnTo>
                  <a:pt x="338010" y="169887"/>
                </a:lnTo>
                <a:lnTo>
                  <a:pt x="343179" y="162090"/>
                </a:lnTo>
                <a:lnTo>
                  <a:pt x="344893" y="153225"/>
                </a:lnTo>
                <a:close/>
              </a:path>
              <a:path w="474980" h="474980">
                <a:moveTo>
                  <a:pt x="344906" y="321348"/>
                </a:moveTo>
                <a:lnTo>
                  <a:pt x="343179" y="312496"/>
                </a:lnTo>
                <a:lnTo>
                  <a:pt x="337997" y="304698"/>
                </a:lnTo>
                <a:lnTo>
                  <a:pt x="330212" y="299529"/>
                </a:lnTo>
                <a:lnTo>
                  <a:pt x="321348" y="297802"/>
                </a:lnTo>
                <a:lnTo>
                  <a:pt x="312483" y="299529"/>
                </a:lnTo>
                <a:lnTo>
                  <a:pt x="304698" y="304698"/>
                </a:lnTo>
                <a:lnTo>
                  <a:pt x="299516" y="312496"/>
                </a:lnTo>
                <a:lnTo>
                  <a:pt x="297802" y="321348"/>
                </a:lnTo>
                <a:lnTo>
                  <a:pt x="299516" y="330212"/>
                </a:lnTo>
                <a:lnTo>
                  <a:pt x="304698" y="338010"/>
                </a:lnTo>
                <a:lnTo>
                  <a:pt x="312483" y="343179"/>
                </a:lnTo>
                <a:lnTo>
                  <a:pt x="321348" y="344906"/>
                </a:lnTo>
                <a:lnTo>
                  <a:pt x="330212" y="343179"/>
                </a:lnTo>
                <a:lnTo>
                  <a:pt x="337997" y="338010"/>
                </a:lnTo>
                <a:lnTo>
                  <a:pt x="343179" y="330212"/>
                </a:lnTo>
                <a:lnTo>
                  <a:pt x="344906" y="321348"/>
                </a:lnTo>
                <a:close/>
              </a:path>
              <a:path w="474980" h="474980">
                <a:moveTo>
                  <a:pt x="371398" y="411695"/>
                </a:moveTo>
                <a:lnTo>
                  <a:pt x="367423" y="399872"/>
                </a:lnTo>
                <a:lnTo>
                  <a:pt x="359168" y="390525"/>
                </a:lnTo>
                <a:lnTo>
                  <a:pt x="348348" y="385241"/>
                </a:lnTo>
                <a:lnTo>
                  <a:pt x="336346" y="384403"/>
                </a:lnTo>
                <a:lnTo>
                  <a:pt x="324523" y="388391"/>
                </a:lnTo>
                <a:lnTo>
                  <a:pt x="315163" y="396633"/>
                </a:lnTo>
                <a:lnTo>
                  <a:pt x="309880" y="407454"/>
                </a:lnTo>
                <a:lnTo>
                  <a:pt x="309054" y="419468"/>
                </a:lnTo>
                <a:lnTo>
                  <a:pt x="313016" y="431292"/>
                </a:lnTo>
                <a:lnTo>
                  <a:pt x="321271" y="440639"/>
                </a:lnTo>
                <a:lnTo>
                  <a:pt x="332092" y="445922"/>
                </a:lnTo>
                <a:lnTo>
                  <a:pt x="344106" y="446760"/>
                </a:lnTo>
                <a:lnTo>
                  <a:pt x="355917" y="442785"/>
                </a:lnTo>
                <a:lnTo>
                  <a:pt x="365277" y="434530"/>
                </a:lnTo>
                <a:lnTo>
                  <a:pt x="370560" y="423710"/>
                </a:lnTo>
                <a:lnTo>
                  <a:pt x="371398" y="411695"/>
                </a:lnTo>
                <a:close/>
              </a:path>
              <a:path w="474980" h="474980">
                <a:moveTo>
                  <a:pt x="371398" y="62877"/>
                </a:moveTo>
                <a:lnTo>
                  <a:pt x="370560" y="50863"/>
                </a:lnTo>
                <a:lnTo>
                  <a:pt x="365277" y="40055"/>
                </a:lnTo>
                <a:lnTo>
                  <a:pt x="355930" y="31800"/>
                </a:lnTo>
                <a:lnTo>
                  <a:pt x="344106" y="27825"/>
                </a:lnTo>
                <a:lnTo>
                  <a:pt x="332092" y="28663"/>
                </a:lnTo>
                <a:lnTo>
                  <a:pt x="321271" y="33934"/>
                </a:lnTo>
                <a:lnTo>
                  <a:pt x="313029" y="43294"/>
                </a:lnTo>
                <a:lnTo>
                  <a:pt x="309054" y="55118"/>
                </a:lnTo>
                <a:lnTo>
                  <a:pt x="309892" y="67132"/>
                </a:lnTo>
                <a:lnTo>
                  <a:pt x="315163" y="77952"/>
                </a:lnTo>
                <a:lnTo>
                  <a:pt x="324523" y="86194"/>
                </a:lnTo>
                <a:lnTo>
                  <a:pt x="336346" y="90170"/>
                </a:lnTo>
                <a:lnTo>
                  <a:pt x="348348" y="89331"/>
                </a:lnTo>
                <a:lnTo>
                  <a:pt x="359168" y="84061"/>
                </a:lnTo>
                <a:lnTo>
                  <a:pt x="367423" y="74701"/>
                </a:lnTo>
                <a:lnTo>
                  <a:pt x="371398" y="62877"/>
                </a:lnTo>
                <a:close/>
              </a:path>
              <a:path w="474980" h="474980">
                <a:moveTo>
                  <a:pt x="379717" y="237286"/>
                </a:moveTo>
                <a:lnTo>
                  <a:pt x="377863" y="228117"/>
                </a:lnTo>
                <a:lnTo>
                  <a:pt x="372821" y="220637"/>
                </a:lnTo>
                <a:lnTo>
                  <a:pt x="365340" y="215582"/>
                </a:lnTo>
                <a:lnTo>
                  <a:pt x="356171" y="213741"/>
                </a:lnTo>
                <a:lnTo>
                  <a:pt x="347002" y="215582"/>
                </a:lnTo>
                <a:lnTo>
                  <a:pt x="339509" y="220637"/>
                </a:lnTo>
                <a:lnTo>
                  <a:pt x="334467" y="228117"/>
                </a:lnTo>
                <a:lnTo>
                  <a:pt x="332625" y="237286"/>
                </a:lnTo>
                <a:lnTo>
                  <a:pt x="334467" y="246456"/>
                </a:lnTo>
                <a:lnTo>
                  <a:pt x="339509" y="253949"/>
                </a:lnTo>
                <a:lnTo>
                  <a:pt x="347002" y="258991"/>
                </a:lnTo>
                <a:lnTo>
                  <a:pt x="356171" y="260845"/>
                </a:lnTo>
                <a:lnTo>
                  <a:pt x="365340" y="258991"/>
                </a:lnTo>
                <a:lnTo>
                  <a:pt x="372821" y="253949"/>
                </a:lnTo>
                <a:lnTo>
                  <a:pt x="377863" y="246456"/>
                </a:lnTo>
                <a:lnTo>
                  <a:pt x="379717" y="237286"/>
                </a:lnTo>
                <a:close/>
              </a:path>
              <a:path w="474980" h="474980">
                <a:moveTo>
                  <a:pt x="446747" y="344106"/>
                </a:moveTo>
                <a:lnTo>
                  <a:pt x="445909" y="332092"/>
                </a:lnTo>
                <a:lnTo>
                  <a:pt x="440639" y="321284"/>
                </a:lnTo>
                <a:lnTo>
                  <a:pt x="431292" y="313029"/>
                </a:lnTo>
                <a:lnTo>
                  <a:pt x="419468" y="309054"/>
                </a:lnTo>
                <a:lnTo>
                  <a:pt x="407454" y="309892"/>
                </a:lnTo>
                <a:lnTo>
                  <a:pt x="396621" y="315175"/>
                </a:lnTo>
                <a:lnTo>
                  <a:pt x="388378" y="324523"/>
                </a:lnTo>
                <a:lnTo>
                  <a:pt x="384403" y="336346"/>
                </a:lnTo>
                <a:lnTo>
                  <a:pt x="385241" y="348361"/>
                </a:lnTo>
                <a:lnTo>
                  <a:pt x="390525" y="359181"/>
                </a:lnTo>
                <a:lnTo>
                  <a:pt x="399872" y="367423"/>
                </a:lnTo>
                <a:lnTo>
                  <a:pt x="411695" y="371398"/>
                </a:lnTo>
                <a:lnTo>
                  <a:pt x="423710" y="370560"/>
                </a:lnTo>
                <a:lnTo>
                  <a:pt x="434530" y="365290"/>
                </a:lnTo>
                <a:lnTo>
                  <a:pt x="442772" y="355930"/>
                </a:lnTo>
                <a:lnTo>
                  <a:pt x="446747" y="344106"/>
                </a:lnTo>
                <a:close/>
              </a:path>
              <a:path w="474980" h="474980">
                <a:moveTo>
                  <a:pt x="446747" y="130467"/>
                </a:moveTo>
                <a:lnTo>
                  <a:pt x="442772" y="118656"/>
                </a:lnTo>
                <a:lnTo>
                  <a:pt x="434530" y="109296"/>
                </a:lnTo>
                <a:lnTo>
                  <a:pt x="423710" y="104025"/>
                </a:lnTo>
                <a:lnTo>
                  <a:pt x="411695" y="103187"/>
                </a:lnTo>
                <a:lnTo>
                  <a:pt x="399872" y="107162"/>
                </a:lnTo>
                <a:lnTo>
                  <a:pt x="390525" y="115404"/>
                </a:lnTo>
                <a:lnTo>
                  <a:pt x="385241" y="126225"/>
                </a:lnTo>
                <a:lnTo>
                  <a:pt x="384403" y="138239"/>
                </a:lnTo>
                <a:lnTo>
                  <a:pt x="388378" y="150050"/>
                </a:lnTo>
                <a:lnTo>
                  <a:pt x="396633" y="159410"/>
                </a:lnTo>
                <a:lnTo>
                  <a:pt x="407454" y="164693"/>
                </a:lnTo>
                <a:lnTo>
                  <a:pt x="419455" y="165531"/>
                </a:lnTo>
                <a:lnTo>
                  <a:pt x="431279" y="161556"/>
                </a:lnTo>
                <a:lnTo>
                  <a:pt x="440639" y="153301"/>
                </a:lnTo>
                <a:lnTo>
                  <a:pt x="445909" y="142481"/>
                </a:lnTo>
                <a:lnTo>
                  <a:pt x="446747" y="130467"/>
                </a:lnTo>
                <a:close/>
              </a:path>
              <a:path w="474980" h="474980">
                <a:moveTo>
                  <a:pt x="474573" y="237286"/>
                </a:moveTo>
                <a:lnTo>
                  <a:pt x="472109" y="225069"/>
                </a:lnTo>
                <a:lnTo>
                  <a:pt x="465366" y="215087"/>
                </a:lnTo>
                <a:lnTo>
                  <a:pt x="455383" y="208356"/>
                </a:lnTo>
                <a:lnTo>
                  <a:pt x="443153" y="205879"/>
                </a:lnTo>
                <a:lnTo>
                  <a:pt x="430936" y="208356"/>
                </a:lnTo>
                <a:lnTo>
                  <a:pt x="420941" y="215087"/>
                </a:lnTo>
                <a:lnTo>
                  <a:pt x="414210" y="225069"/>
                </a:lnTo>
                <a:lnTo>
                  <a:pt x="411746" y="237286"/>
                </a:lnTo>
                <a:lnTo>
                  <a:pt x="414210" y="249516"/>
                </a:lnTo>
                <a:lnTo>
                  <a:pt x="420941" y="259499"/>
                </a:lnTo>
                <a:lnTo>
                  <a:pt x="430936" y="266230"/>
                </a:lnTo>
                <a:lnTo>
                  <a:pt x="443153" y="268693"/>
                </a:lnTo>
                <a:lnTo>
                  <a:pt x="455383" y="266230"/>
                </a:lnTo>
                <a:lnTo>
                  <a:pt x="465366" y="259499"/>
                </a:lnTo>
                <a:lnTo>
                  <a:pt x="472109" y="249516"/>
                </a:lnTo>
                <a:lnTo>
                  <a:pt x="474573" y="237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0FACAF5E-78EB-113A-31FE-2EAB2FFC2CC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6483323" y="981309"/>
            <a:ext cx="5422519" cy="5421709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A4ECAD62-197C-0E87-1FAD-C6B952336202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22196" y="6089950"/>
            <a:ext cx="5681224" cy="471187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200"/>
              </a:spcAft>
              <a:defRPr sz="1000" b="1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2pPr>
            <a:lvl3pPr marL="87313" indent="-87313"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 sz="1000" b="0"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</a:p>
          <a:p>
            <a:pPr lvl="1"/>
            <a:r>
              <a:rPr lang="en-US" dirty="0"/>
              <a:t>Footnote</a:t>
            </a:r>
          </a:p>
          <a:p>
            <a:pPr lvl="2"/>
            <a:r>
              <a:rPr lang="en-US" dirty="0"/>
              <a:t>Numbered</a:t>
            </a:r>
          </a:p>
        </p:txBody>
      </p:sp>
    </p:spTree>
    <p:extLst>
      <p:ext uri="{BB962C8B-B14F-4D97-AF65-F5344CB8AC3E}">
        <p14:creationId xmlns:p14="http://schemas.microsoft.com/office/powerpoint/2010/main" val="1034539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 Divi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9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184893" y="736548"/>
            <a:ext cx="5782405" cy="578240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EC763B1-4CBB-9747-FBB3-F524D99EF5C8}"/>
              </a:ext>
            </a:extLst>
          </p:cNvPr>
          <p:cNvGrpSpPr/>
          <p:nvPr userDrawn="1"/>
        </p:nvGrpSpPr>
        <p:grpSpPr>
          <a:xfrm>
            <a:off x="143595" y="135785"/>
            <a:ext cx="1089185" cy="288028"/>
            <a:chOff x="143595" y="135785"/>
            <a:chExt cx="1089185" cy="288028"/>
          </a:xfrm>
          <a:solidFill>
            <a:schemeClr val="bg1"/>
          </a:solidFill>
        </p:grpSpPr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11BC098D-8670-1613-A0B1-8B6FCABEC146}"/>
                </a:ext>
              </a:extLst>
            </p:cNvPr>
            <p:cNvSpPr/>
            <p:nvPr userDrawn="1"/>
          </p:nvSpPr>
          <p:spPr>
            <a:xfrm>
              <a:off x="478824" y="191457"/>
              <a:ext cx="753956" cy="175204"/>
            </a:xfrm>
            <a:custGeom>
              <a:avLst/>
              <a:gdLst/>
              <a:ahLst/>
              <a:cxnLst/>
              <a:rect l="l" t="t" r="r" b="b"/>
              <a:pathLst>
                <a:path w="1243330" h="288925">
                  <a:moveTo>
                    <a:pt x="39223" y="4994"/>
                  </a:moveTo>
                  <a:lnTo>
                    <a:pt x="0" y="4994"/>
                  </a:lnTo>
                  <a:lnTo>
                    <a:pt x="0" y="170361"/>
                  </a:lnTo>
                  <a:lnTo>
                    <a:pt x="6495" y="225537"/>
                  </a:lnTo>
                  <a:lnTo>
                    <a:pt x="26582" y="262179"/>
                  </a:lnTo>
                  <a:lnTo>
                    <a:pt x="61163" y="282523"/>
                  </a:lnTo>
                  <a:lnTo>
                    <a:pt x="111137" y="288807"/>
                  </a:lnTo>
                  <a:lnTo>
                    <a:pt x="162919" y="281285"/>
                  </a:lnTo>
                  <a:lnTo>
                    <a:pt x="197719" y="258621"/>
                  </a:lnTo>
                  <a:lnTo>
                    <a:pt x="199605" y="254966"/>
                  </a:lnTo>
                  <a:lnTo>
                    <a:pt x="111137" y="254966"/>
                  </a:lnTo>
                  <a:lnTo>
                    <a:pt x="77840" y="250140"/>
                  </a:lnTo>
                  <a:lnTo>
                    <a:pt x="55571" y="235401"/>
                  </a:lnTo>
                  <a:lnTo>
                    <a:pt x="43106" y="210350"/>
                  </a:lnTo>
                  <a:lnTo>
                    <a:pt x="39223" y="174591"/>
                  </a:lnTo>
                  <a:lnTo>
                    <a:pt x="39223" y="4994"/>
                  </a:lnTo>
                  <a:close/>
                </a:path>
                <a:path w="1243330" h="288925">
                  <a:moveTo>
                    <a:pt x="223438" y="4994"/>
                  </a:moveTo>
                  <a:lnTo>
                    <a:pt x="184214" y="4994"/>
                  </a:lnTo>
                  <a:lnTo>
                    <a:pt x="184214" y="170361"/>
                  </a:lnTo>
                  <a:lnTo>
                    <a:pt x="180314" y="206781"/>
                  </a:lnTo>
                  <a:lnTo>
                    <a:pt x="167725" y="233286"/>
                  </a:lnTo>
                  <a:lnTo>
                    <a:pt x="145111" y="249479"/>
                  </a:lnTo>
                  <a:lnTo>
                    <a:pt x="111137" y="254966"/>
                  </a:lnTo>
                  <a:lnTo>
                    <a:pt x="199605" y="254966"/>
                  </a:lnTo>
                  <a:lnTo>
                    <a:pt x="217302" y="220669"/>
                  </a:lnTo>
                  <a:lnTo>
                    <a:pt x="223438" y="167282"/>
                  </a:lnTo>
                  <a:lnTo>
                    <a:pt x="223438" y="4994"/>
                  </a:lnTo>
                  <a:close/>
                </a:path>
                <a:path w="1243330" h="288925">
                  <a:moveTo>
                    <a:pt x="313037" y="4994"/>
                  </a:moveTo>
                  <a:lnTo>
                    <a:pt x="273813" y="4994"/>
                  </a:lnTo>
                  <a:lnTo>
                    <a:pt x="273813" y="283802"/>
                  </a:lnTo>
                  <a:lnTo>
                    <a:pt x="313037" y="283802"/>
                  </a:lnTo>
                  <a:lnTo>
                    <a:pt x="313037" y="196130"/>
                  </a:lnTo>
                  <a:lnTo>
                    <a:pt x="356879" y="147670"/>
                  </a:lnTo>
                  <a:lnTo>
                    <a:pt x="403714" y="147670"/>
                  </a:lnTo>
                  <a:lnTo>
                    <a:pt x="402092" y="145367"/>
                  </a:lnTo>
                  <a:lnTo>
                    <a:pt x="313037" y="145367"/>
                  </a:lnTo>
                  <a:lnTo>
                    <a:pt x="313037" y="4994"/>
                  </a:lnTo>
                  <a:close/>
                </a:path>
                <a:path w="1243330" h="288925">
                  <a:moveTo>
                    <a:pt x="403714" y="147670"/>
                  </a:moveTo>
                  <a:lnTo>
                    <a:pt x="356879" y="147670"/>
                  </a:lnTo>
                  <a:lnTo>
                    <a:pt x="452635" y="283802"/>
                  </a:lnTo>
                  <a:lnTo>
                    <a:pt x="499555" y="283802"/>
                  </a:lnTo>
                  <a:lnTo>
                    <a:pt x="403714" y="147670"/>
                  </a:lnTo>
                  <a:close/>
                </a:path>
                <a:path w="1243330" h="288925">
                  <a:moveTo>
                    <a:pt x="487639" y="4994"/>
                  </a:moveTo>
                  <a:lnTo>
                    <a:pt x="438792" y="4994"/>
                  </a:lnTo>
                  <a:lnTo>
                    <a:pt x="313037" y="145367"/>
                  </a:lnTo>
                  <a:lnTo>
                    <a:pt x="402092" y="145367"/>
                  </a:lnTo>
                  <a:lnTo>
                    <a:pt x="383412" y="118834"/>
                  </a:lnTo>
                  <a:lnTo>
                    <a:pt x="487639" y="4994"/>
                  </a:lnTo>
                  <a:close/>
                </a:path>
                <a:path w="1243330" h="288925">
                  <a:moveTo>
                    <a:pt x="630692" y="0"/>
                  </a:moveTo>
                  <a:lnTo>
                    <a:pt x="587086" y="6688"/>
                  </a:lnTo>
                  <a:lnTo>
                    <a:pt x="551180" y="25818"/>
                  </a:lnTo>
                  <a:lnTo>
                    <a:pt x="524117" y="55986"/>
                  </a:lnTo>
                  <a:lnTo>
                    <a:pt x="507040" y="95790"/>
                  </a:lnTo>
                  <a:lnTo>
                    <a:pt x="501094" y="143828"/>
                  </a:lnTo>
                  <a:lnTo>
                    <a:pt x="506546" y="191167"/>
                  </a:lnTo>
                  <a:lnTo>
                    <a:pt x="506572" y="191394"/>
                  </a:lnTo>
                  <a:lnTo>
                    <a:pt x="522590" y="231410"/>
                  </a:lnTo>
                  <a:lnTo>
                    <a:pt x="548520" y="262141"/>
                  </a:lnTo>
                  <a:lnTo>
                    <a:pt x="583737" y="281852"/>
                  </a:lnTo>
                  <a:lnTo>
                    <a:pt x="627614" y="288807"/>
                  </a:lnTo>
                  <a:lnTo>
                    <a:pt x="670222" y="282799"/>
                  </a:lnTo>
                  <a:lnTo>
                    <a:pt x="706016" y="264965"/>
                  </a:lnTo>
                  <a:lnTo>
                    <a:pt x="714428" y="255740"/>
                  </a:lnTo>
                  <a:lnTo>
                    <a:pt x="629917" y="255740"/>
                  </a:lnTo>
                  <a:lnTo>
                    <a:pt x="594136" y="248205"/>
                  </a:lnTo>
                  <a:lnTo>
                    <a:pt x="566032" y="226320"/>
                  </a:lnTo>
                  <a:lnTo>
                    <a:pt x="547781" y="191394"/>
                  </a:lnTo>
                  <a:lnTo>
                    <a:pt x="547662" y="191167"/>
                  </a:lnTo>
                  <a:lnTo>
                    <a:pt x="541083" y="143828"/>
                  </a:lnTo>
                  <a:lnTo>
                    <a:pt x="547861" y="96019"/>
                  </a:lnTo>
                  <a:lnTo>
                    <a:pt x="566465" y="61334"/>
                  </a:lnTo>
                  <a:lnTo>
                    <a:pt x="594299" y="40206"/>
                  </a:lnTo>
                  <a:lnTo>
                    <a:pt x="628766" y="33067"/>
                  </a:lnTo>
                  <a:lnTo>
                    <a:pt x="713229" y="33067"/>
                  </a:lnTo>
                  <a:lnTo>
                    <a:pt x="705776" y="24564"/>
                  </a:lnTo>
                  <a:lnTo>
                    <a:pt x="671443" y="6279"/>
                  </a:lnTo>
                  <a:lnTo>
                    <a:pt x="630692" y="0"/>
                  </a:lnTo>
                  <a:close/>
                </a:path>
                <a:path w="1243330" h="288925">
                  <a:moveTo>
                    <a:pt x="748364" y="194978"/>
                  </a:moveTo>
                  <a:lnTo>
                    <a:pt x="710292" y="194978"/>
                  </a:lnTo>
                  <a:lnTo>
                    <a:pt x="700279" y="219557"/>
                  </a:lnTo>
                  <a:lnTo>
                    <a:pt x="683522" y="238768"/>
                  </a:lnTo>
                  <a:lnTo>
                    <a:pt x="660056" y="251275"/>
                  </a:lnTo>
                  <a:lnTo>
                    <a:pt x="629917" y="255740"/>
                  </a:lnTo>
                  <a:lnTo>
                    <a:pt x="714428" y="255740"/>
                  </a:lnTo>
                  <a:lnTo>
                    <a:pt x="732797" y="235595"/>
                  </a:lnTo>
                  <a:lnTo>
                    <a:pt x="748364" y="194978"/>
                  </a:lnTo>
                  <a:close/>
                </a:path>
                <a:path w="1243330" h="288925">
                  <a:moveTo>
                    <a:pt x="713229" y="33067"/>
                  </a:moveTo>
                  <a:lnTo>
                    <a:pt x="628766" y="33067"/>
                  </a:lnTo>
                  <a:lnTo>
                    <a:pt x="658788" y="37640"/>
                  </a:lnTo>
                  <a:lnTo>
                    <a:pt x="682318" y="50325"/>
                  </a:lnTo>
                  <a:lnTo>
                    <a:pt x="699069" y="69572"/>
                  </a:lnTo>
                  <a:lnTo>
                    <a:pt x="708753" y="93829"/>
                  </a:lnTo>
                  <a:lnTo>
                    <a:pt x="746825" y="93829"/>
                  </a:lnTo>
                  <a:lnTo>
                    <a:pt x="731601" y="54024"/>
                  </a:lnTo>
                  <a:lnTo>
                    <a:pt x="713229" y="33067"/>
                  </a:lnTo>
                  <a:close/>
                </a:path>
                <a:path w="1243330" h="288925">
                  <a:moveTo>
                    <a:pt x="975268" y="4994"/>
                  </a:moveTo>
                  <a:lnTo>
                    <a:pt x="786059" y="4994"/>
                  </a:lnTo>
                  <a:lnTo>
                    <a:pt x="786059" y="283802"/>
                  </a:lnTo>
                  <a:lnTo>
                    <a:pt x="975268" y="283802"/>
                  </a:lnTo>
                  <a:lnTo>
                    <a:pt x="975268" y="249971"/>
                  </a:lnTo>
                  <a:lnTo>
                    <a:pt x="825283" y="249971"/>
                  </a:lnTo>
                  <a:lnTo>
                    <a:pt x="825283" y="157283"/>
                  </a:lnTo>
                  <a:lnTo>
                    <a:pt x="966420" y="157283"/>
                  </a:lnTo>
                  <a:lnTo>
                    <a:pt x="966420" y="123441"/>
                  </a:lnTo>
                  <a:lnTo>
                    <a:pt x="825283" y="123441"/>
                  </a:lnTo>
                  <a:lnTo>
                    <a:pt x="825283" y="38836"/>
                  </a:lnTo>
                  <a:lnTo>
                    <a:pt x="975268" y="38836"/>
                  </a:lnTo>
                  <a:lnTo>
                    <a:pt x="975268" y="4994"/>
                  </a:lnTo>
                  <a:close/>
                </a:path>
                <a:path w="1243330" h="288925">
                  <a:moveTo>
                    <a:pt x="1057171" y="4994"/>
                  </a:moveTo>
                  <a:lnTo>
                    <a:pt x="1017948" y="4994"/>
                  </a:lnTo>
                  <a:lnTo>
                    <a:pt x="1017948" y="283802"/>
                  </a:lnTo>
                  <a:lnTo>
                    <a:pt x="1057171" y="283802"/>
                  </a:lnTo>
                  <a:lnTo>
                    <a:pt x="1057171" y="157283"/>
                  </a:lnTo>
                  <a:lnTo>
                    <a:pt x="1242925" y="157283"/>
                  </a:lnTo>
                  <a:lnTo>
                    <a:pt x="1242925" y="123441"/>
                  </a:lnTo>
                  <a:lnTo>
                    <a:pt x="1057171" y="123441"/>
                  </a:lnTo>
                  <a:lnTo>
                    <a:pt x="1057171" y="4994"/>
                  </a:lnTo>
                  <a:close/>
                </a:path>
                <a:path w="1243330" h="288925">
                  <a:moveTo>
                    <a:pt x="1242925" y="157283"/>
                  </a:moveTo>
                  <a:lnTo>
                    <a:pt x="1203701" y="157283"/>
                  </a:lnTo>
                  <a:lnTo>
                    <a:pt x="1203701" y="283802"/>
                  </a:lnTo>
                  <a:lnTo>
                    <a:pt x="1242925" y="283802"/>
                  </a:lnTo>
                  <a:lnTo>
                    <a:pt x="1242925" y="157283"/>
                  </a:lnTo>
                  <a:close/>
                </a:path>
                <a:path w="1243330" h="288925">
                  <a:moveTo>
                    <a:pt x="1242925" y="4994"/>
                  </a:moveTo>
                  <a:lnTo>
                    <a:pt x="1203701" y="4994"/>
                  </a:lnTo>
                  <a:lnTo>
                    <a:pt x="1203701" y="123441"/>
                  </a:lnTo>
                  <a:lnTo>
                    <a:pt x="1242925" y="123441"/>
                  </a:lnTo>
                  <a:lnTo>
                    <a:pt x="1242925" y="499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CE2579DF-0B30-705B-C8FD-25AF551B5F6A}"/>
                </a:ext>
              </a:extLst>
            </p:cNvPr>
            <p:cNvSpPr/>
            <p:nvPr userDrawn="1"/>
          </p:nvSpPr>
          <p:spPr>
            <a:xfrm>
              <a:off x="143595" y="135785"/>
              <a:ext cx="288028" cy="288028"/>
            </a:xfrm>
            <a:custGeom>
              <a:avLst/>
              <a:gdLst/>
              <a:ahLst/>
              <a:cxnLst/>
              <a:rect l="l" t="t" r="r" b="b"/>
              <a:pathLst>
                <a:path w="474980" h="474980">
                  <a:moveTo>
                    <a:pt x="62826" y="237299"/>
                  </a:moveTo>
                  <a:lnTo>
                    <a:pt x="60350" y="225069"/>
                  </a:lnTo>
                  <a:lnTo>
                    <a:pt x="53619" y="215087"/>
                  </a:lnTo>
                  <a:lnTo>
                    <a:pt x="43637" y="208356"/>
                  </a:lnTo>
                  <a:lnTo>
                    <a:pt x="31407" y="205879"/>
                  </a:lnTo>
                  <a:lnTo>
                    <a:pt x="19177" y="208356"/>
                  </a:lnTo>
                  <a:lnTo>
                    <a:pt x="9194" y="215087"/>
                  </a:lnTo>
                  <a:lnTo>
                    <a:pt x="2463" y="225069"/>
                  </a:lnTo>
                  <a:lnTo>
                    <a:pt x="0" y="237299"/>
                  </a:lnTo>
                  <a:lnTo>
                    <a:pt x="2463" y="249516"/>
                  </a:lnTo>
                  <a:lnTo>
                    <a:pt x="9194" y="259499"/>
                  </a:lnTo>
                  <a:lnTo>
                    <a:pt x="19177" y="266230"/>
                  </a:lnTo>
                  <a:lnTo>
                    <a:pt x="31407" y="268693"/>
                  </a:lnTo>
                  <a:lnTo>
                    <a:pt x="43637" y="266230"/>
                  </a:lnTo>
                  <a:lnTo>
                    <a:pt x="53619" y="259499"/>
                  </a:lnTo>
                  <a:lnTo>
                    <a:pt x="60350" y="249516"/>
                  </a:lnTo>
                  <a:lnTo>
                    <a:pt x="62826" y="237299"/>
                  </a:lnTo>
                  <a:close/>
                </a:path>
                <a:path w="474980" h="474980">
                  <a:moveTo>
                    <a:pt x="90170" y="336346"/>
                  </a:moveTo>
                  <a:lnTo>
                    <a:pt x="86194" y="324523"/>
                  </a:lnTo>
                  <a:lnTo>
                    <a:pt x="77939" y="315175"/>
                  </a:lnTo>
                  <a:lnTo>
                    <a:pt x="67119" y="309892"/>
                  </a:lnTo>
                  <a:lnTo>
                    <a:pt x="55118" y="309054"/>
                  </a:lnTo>
                  <a:lnTo>
                    <a:pt x="43294" y="313029"/>
                  </a:lnTo>
                  <a:lnTo>
                    <a:pt x="33934" y="321284"/>
                  </a:lnTo>
                  <a:lnTo>
                    <a:pt x="28651" y="332105"/>
                  </a:lnTo>
                  <a:lnTo>
                    <a:pt x="27813" y="344106"/>
                  </a:lnTo>
                  <a:lnTo>
                    <a:pt x="31788" y="355930"/>
                  </a:lnTo>
                  <a:lnTo>
                    <a:pt x="40043" y="365290"/>
                  </a:lnTo>
                  <a:lnTo>
                    <a:pt x="50863" y="370560"/>
                  </a:lnTo>
                  <a:lnTo>
                    <a:pt x="62877" y="371398"/>
                  </a:lnTo>
                  <a:lnTo>
                    <a:pt x="74701" y="367423"/>
                  </a:lnTo>
                  <a:lnTo>
                    <a:pt x="84048" y="359181"/>
                  </a:lnTo>
                  <a:lnTo>
                    <a:pt x="89331" y="348361"/>
                  </a:lnTo>
                  <a:lnTo>
                    <a:pt x="90170" y="336346"/>
                  </a:lnTo>
                  <a:close/>
                </a:path>
                <a:path w="474980" h="474980">
                  <a:moveTo>
                    <a:pt x="90170" y="138239"/>
                  </a:moveTo>
                  <a:lnTo>
                    <a:pt x="89331" y="126225"/>
                  </a:lnTo>
                  <a:lnTo>
                    <a:pt x="84048" y="115404"/>
                  </a:lnTo>
                  <a:lnTo>
                    <a:pt x="74701" y="107149"/>
                  </a:lnTo>
                  <a:lnTo>
                    <a:pt x="62877" y="103174"/>
                  </a:lnTo>
                  <a:lnTo>
                    <a:pt x="50863" y="104013"/>
                  </a:lnTo>
                  <a:lnTo>
                    <a:pt x="40043" y="109296"/>
                  </a:lnTo>
                  <a:lnTo>
                    <a:pt x="31800" y="118656"/>
                  </a:lnTo>
                  <a:lnTo>
                    <a:pt x="27813" y="130479"/>
                  </a:lnTo>
                  <a:lnTo>
                    <a:pt x="28651" y="142481"/>
                  </a:lnTo>
                  <a:lnTo>
                    <a:pt x="33934" y="153301"/>
                  </a:lnTo>
                  <a:lnTo>
                    <a:pt x="43281" y="161556"/>
                  </a:lnTo>
                  <a:lnTo>
                    <a:pt x="55105" y="165519"/>
                  </a:lnTo>
                  <a:lnTo>
                    <a:pt x="67119" y="164693"/>
                  </a:lnTo>
                  <a:lnTo>
                    <a:pt x="77939" y="159410"/>
                  </a:lnTo>
                  <a:lnTo>
                    <a:pt x="86194" y="150050"/>
                  </a:lnTo>
                  <a:lnTo>
                    <a:pt x="90170" y="138239"/>
                  </a:lnTo>
                  <a:close/>
                </a:path>
                <a:path w="474980" h="474980">
                  <a:moveTo>
                    <a:pt x="141947" y="237286"/>
                  </a:moveTo>
                  <a:lnTo>
                    <a:pt x="140106" y="228117"/>
                  </a:lnTo>
                  <a:lnTo>
                    <a:pt x="135051" y="220637"/>
                  </a:lnTo>
                  <a:lnTo>
                    <a:pt x="127571" y="215582"/>
                  </a:lnTo>
                  <a:lnTo>
                    <a:pt x="118402" y="213741"/>
                  </a:lnTo>
                  <a:lnTo>
                    <a:pt x="109232" y="215582"/>
                  </a:lnTo>
                  <a:lnTo>
                    <a:pt x="101752" y="220637"/>
                  </a:lnTo>
                  <a:lnTo>
                    <a:pt x="96697" y="228117"/>
                  </a:lnTo>
                  <a:lnTo>
                    <a:pt x="94856" y="237286"/>
                  </a:lnTo>
                  <a:lnTo>
                    <a:pt x="96697" y="246456"/>
                  </a:lnTo>
                  <a:lnTo>
                    <a:pt x="101752" y="253949"/>
                  </a:lnTo>
                  <a:lnTo>
                    <a:pt x="109232" y="258991"/>
                  </a:lnTo>
                  <a:lnTo>
                    <a:pt x="118402" y="260845"/>
                  </a:lnTo>
                  <a:lnTo>
                    <a:pt x="127571" y="258991"/>
                  </a:lnTo>
                  <a:lnTo>
                    <a:pt x="135051" y="253949"/>
                  </a:lnTo>
                  <a:lnTo>
                    <a:pt x="140106" y="246456"/>
                  </a:lnTo>
                  <a:lnTo>
                    <a:pt x="141947" y="237286"/>
                  </a:lnTo>
                  <a:close/>
                </a:path>
                <a:path w="474980" h="474980">
                  <a:moveTo>
                    <a:pt x="165519" y="419468"/>
                  </a:moveTo>
                  <a:lnTo>
                    <a:pt x="164680" y="407454"/>
                  </a:lnTo>
                  <a:lnTo>
                    <a:pt x="159397" y="396633"/>
                  </a:lnTo>
                  <a:lnTo>
                    <a:pt x="150050" y="388378"/>
                  </a:lnTo>
                  <a:lnTo>
                    <a:pt x="138226" y="384403"/>
                  </a:lnTo>
                  <a:lnTo>
                    <a:pt x="126212" y="385241"/>
                  </a:lnTo>
                  <a:lnTo>
                    <a:pt x="115392" y="390525"/>
                  </a:lnTo>
                  <a:lnTo>
                    <a:pt x="107149" y="399884"/>
                  </a:lnTo>
                  <a:lnTo>
                    <a:pt x="103174" y="411708"/>
                  </a:lnTo>
                  <a:lnTo>
                    <a:pt x="104013" y="423710"/>
                  </a:lnTo>
                  <a:lnTo>
                    <a:pt x="109296" y="434530"/>
                  </a:lnTo>
                  <a:lnTo>
                    <a:pt x="118643" y="442785"/>
                  </a:lnTo>
                  <a:lnTo>
                    <a:pt x="130467" y="446760"/>
                  </a:lnTo>
                  <a:lnTo>
                    <a:pt x="142481" y="445922"/>
                  </a:lnTo>
                  <a:lnTo>
                    <a:pt x="153301" y="440639"/>
                  </a:lnTo>
                  <a:lnTo>
                    <a:pt x="161544" y="431292"/>
                  </a:lnTo>
                  <a:lnTo>
                    <a:pt x="165519" y="419468"/>
                  </a:lnTo>
                  <a:close/>
                </a:path>
                <a:path w="474980" h="474980">
                  <a:moveTo>
                    <a:pt x="165519" y="55118"/>
                  </a:moveTo>
                  <a:lnTo>
                    <a:pt x="161544" y="43294"/>
                  </a:lnTo>
                  <a:lnTo>
                    <a:pt x="153301" y="33947"/>
                  </a:lnTo>
                  <a:lnTo>
                    <a:pt x="142481" y="28663"/>
                  </a:lnTo>
                  <a:lnTo>
                    <a:pt x="130467" y="27825"/>
                  </a:lnTo>
                  <a:lnTo>
                    <a:pt x="118643" y="31800"/>
                  </a:lnTo>
                  <a:lnTo>
                    <a:pt x="109296" y="40043"/>
                  </a:lnTo>
                  <a:lnTo>
                    <a:pt x="104013" y="50876"/>
                  </a:lnTo>
                  <a:lnTo>
                    <a:pt x="103174" y="62890"/>
                  </a:lnTo>
                  <a:lnTo>
                    <a:pt x="107149" y="74714"/>
                  </a:lnTo>
                  <a:lnTo>
                    <a:pt x="115404" y="84061"/>
                  </a:lnTo>
                  <a:lnTo>
                    <a:pt x="126212" y="89331"/>
                  </a:lnTo>
                  <a:lnTo>
                    <a:pt x="138226" y="90170"/>
                  </a:lnTo>
                  <a:lnTo>
                    <a:pt x="150050" y="86194"/>
                  </a:lnTo>
                  <a:lnTo>
                    <a:pt x="159410" y="77952"/>
                  </a:lnTo>
                  <a:lnTo>
                    <a:pt x="164680" y="67132"/>
                  </a:lnTo>
                  <a:lnTo>
                    <a:pt x="165519" y="55118"/>
                  </a:lnTo>
                  <a:close/>
                </a:path>
                <a:path w="474980" h="474980">
                  <a:moveTo>
                    <a:pt x="176771" y="321348"/>
                  </a:moveTo>
                  <a:lnTo>
                    <a:pt x="175056" y="312483"/>
                  </a:lnTo>
                  <a:lnTo>
                    <a:pt x="169875" y="304698"/>
                  </a:lnTo>
                  <a:lnTo>
                    <a:pt x="162077" y="299529"/>
                  </a:lnTo>
                  <a:lnTo>
                    <a:pt x="153225" y="297802"/>
                  </a:lnTo>
                  <a:lnTo>
                    <a:pt x="144360" y="299529"/>
                  </a:lnTo>
                  <a:lnTo>
                    <a:pt x="136563" y="304698"/>
                  </a:lnTo>
                  <a:lnTo>
                    <a:pt x="131394" y="312483"/>
                  </a:lnTo>
                  <a:lnTo>
                    <a:pt x="129667" y="321348"/>
                  </a:lnTo>
                  <a:lnTo>
                    <a:pt x="131394" y="330212"/>
                  </a:lnTo>
                  <a:lnTo>
                    <a:pt x="136563" y="338010"/>
                  </a:lnTo>
                  <a:lnTo>
                    <a:pt x="144360" y="343179"/>
                  </a:lnTo>
                  <a:lnTo>
                    <a:pt x="153225" y="344906"/>
                  </a:lnTo>
                  <a:lnTo>
                    <a:pt x="162077" y="343179"/>
                  </a:lnTo>
                  <a:lnTo>
                    <a:pt x="169875" y="338010"/>
                  </a:lnTo>
                  <a:lnTo>
                    <a:pt x="175056" y="330212"/>
                  </a:lnTo>
                  <a:lnTo>
                    <a:pt x="176771" y="321348"/>
                  </a:lnTo>
                  <a:close/>
                </a:path>
                <a:path w="474980" h="474980">
                  <a:moveTo>
                    <a:pt x="176784" y="153225"/>
                  </a:moveTo>
                  <a:lnTo>
                    <a:pt x="175056" y="144360"/>
                  </a:lnTo>
                  <a:lnTo>
                    <a:pt x="169875" y="136575"/>
                  </a:lnTo>
                  <a:lnTo>
                    <a:pt x="162090" y="131394"/>
                  </a:lnTo>
                  <a:lnTo>
                    <a:pt x="153225" y="129679"/>
                  </a:lnTo>
                  <a:lnTo>
                    <a:pt x="144360" y="131394"/>
                  </a:lnTo>
                  <a:lnTo>
                    <a:pt x="136575" y="136575"/>
                  </a:lnTo>
                  <a:lnTo>
                    <a:pt x="131394" y="144360"/>
                  </a:lnTo>
                  <a:lnTo>
                    <a:pt x="129667" y="153225"/>
                  </a:lnTo>
                  <a:lnTo>
                    <a:pt x="131394" y="162090"/>
                  </a:lnTo>
                  <a:lnTo>
                    <a:pt x="136575" y="169875"/>
                  </a:lnTo>
                  <a:lnTo>
                    <a:pt x="144360" y="175056"/>
                  </a:lnTo>
                  <a:lnTo>
                    <a:pt x="153225" y="176784"/>
                  </a:lnTo>
                  <a:lnTo>
                    <a:pt x="162090" y="175056"/>
                  </a:lnTo>
                  <a:lnTo>
                    <a:pt x="169875" y="169875"/>
                  </a:lnTo>
                  <a:lnTo>
                    <a:pt x="175056" y="162090"/>
                  </a:lnTo>
                  <a:lnTo>
                    <a:pt x="176784" y="153225"/>
                  </a:lnTo>
                  <a:close/>
                </a:path>
                <a:path w="474980" h="474980">
                  <a:moveTo>
                    <a:pt x="209016" y="261874"/>
                  </a:moveTo>
                  <a:lnTo>
                    <a:pt x="201853" y="249478"/>
                  </a:lnTo>
                  <a:lnTo>
                    <a:pt x="193941" y="247357"/>
                  </a:lnTo>
                  <a:lnTo>
                    <a:pt x="187744" y="250939"/>
                  </a:lnTo>
                  <a:lnTo>
                    <a:pt x="181546" y="254520"/>
                  </a:lnTo>
                  <a:lnTo>
                    <a:pt x="179412" y="262432"/>
                  </a:lnTo>
                  <a:lnTo>
                    <a:pt x="186575" y="274828"/>
                  </a:lnTo>
                  <a:lnTo>
                    <a:pt x="194500" y="276961"/>
                  </a:lnTo>
                  <a:lnTo>
                    <a:pt x="206895" y="269798"/>
                  </a:lnTo>
                  <a:lnTo>
                    <a:pt x="209016" y="261874"/>
                  </a:lnTo>
                  <a:close/>
                </a:path>
                <a:path w="474980" h="474980">
                  <a:moveTo>
                    <a:pt x="209016" y="212699"/>
                  </a:moveTo>
                  <a:lnTo>
                    <a:pt x="206895" y="204787"/>
                  </a:lnTo>
                  <a:lnTo>
                    <a:pt x="200698" y="201206"/>
                  </a:lnTo>
                  <a:lnTo>
                    <a:pt x="194500" y="197624"/>
                  </a:lnTo>
                  <a:lnTo>
                    <a:pt x="186575" y="199745"/>
                  </a:lnTo>
                  <a:lnTo>
                    <a:pt x="179425" y="212153"/>
                  </a:lnTo>
                  <a:lnTo>
                    <a:pt x="181546" y="220078"/>
                  </a:lnTo>
                  <a:lnTo>
                    <a:pt x="193941" y="227228"/>
                  </a:lnTo>
                  <a:lnTo>
                    <a:pt x="201853" y="225107"/>
                  </a:lnTo>
                  <a:lnTo>
                    <a:pt x="209016" y="212699"/>
                  </a:lnTo>
                  <a:close/>
                </a:path>
                <a:path w="474980" h="474980">
                  <a:moveTo>
                    <a:pt x="250240" y="279869"/>
                  </a:moveTo>
                  <a:lnTo>
                    <a:pt x="244449" y="274066"/>
                  </a:lnTo>
                  <a:lnTo>
                    <a:pt x="230136" y="274066"/>
                  </a:lnTo>
                  <a:lnTo>
                    <a:pt x="224332" y="279869"/>
                  </a:lnTo>
                  <a:lnTo>
                    <a:pt x="224332" y="287020"/>
                  </a:lnTo>
                  <a:lnTo>
                    <a:pt x="224332" y="294170"/>
                  </a:lnTo>
                  <a:lnTo>
                    <a:pt x="230136" y="299974"/>
                  </a:lnTo>
                  <a:lnTo>
                    <a:pt x="244449" y="299974"/>
                  </a:lnTo>
                  <a:lnTo>
                    <a:pt x="250240" y="294170"/>
                  </a:lnTo>
                  <a:lnTo>
                    <a:pt x="250240" y="279869"/>
                  </a:lnTo>
                  <a:close/>
                </a:path>
                <a:path w="474980" h="474980">
                  <a:moveTo>
                    <a:pt x="250240" y="180416"/>
                  </a:moveTo>
                  <a:lnTo>
                    <a:pt x="244436" y="174612"/>
                  </a:lnTo>
                  <a:lnTo>
                    <a:pt x="230124" y="174612"/>
                  </a:lnTo>
                  <a:lnTo>
                    <a:pt x="224332" y="180416"/>
                  </a:lnTo>
                  <a:lnTo>
                    <a:pt x="224332" y="194716"/>
                  </a:lnTo>
                  <a:lnTo>
                    <a:pt x="230124" y="200520"/>
                  </a:lnTo>
                  <a:lnTo>
                    <a:pt x="244436" y="200520"/>
                  </a:lnTo>
                  <a:lnTo>
                    <a:pt x="250240" y="194716"/>
                  </a:lnTo>
                  <a:lnTo>
                    <a:pt x="250240" y="187566"/>
                  </a:lnTo>
                  <a:lnTo>
                    <a:pt x="250240" y="180416"/>
                  </a:lnTo>
                  <a:close/>
                </a:path>
                <a:path w="474980" h="474980">
                  <a:moveTo>
                    <a:pt x="260832" y="356171"/>
                  </a:moveTo>
                  <a:lnTo>
                    <a:pt x="258991" y="347002"/>
                  </a:lnTo>
                  <a:lnTo>
                    <a:pt x="253936" y="339521"/>
                  </a:lnTo>
                  <a:lnTo>
                    <a:pt x="246456" y="334479"/>
                  </a:lnTo>
                  <a:lnTo>
                    <a:pt x="237274" y="332625"/>
                  </a:lnTo>
                  <a:lnTo>
                    <a:pt x="228117" y="334479"/>
                  </a:lnTo>
                  <a:lnTo>
                    <a:pt x="220624" y="339521"/>
                  </a:lnTo>
                  <a:lnTo>
                    <a:pt x="215582" y="347002"/>
                  </a:lnTo>
                  <a:lnTo>
                    <a:pt x="213728" y="356171"/>
                  </a:lnTo>
                  <a:lnTo>
                    <a:pt x="215582" y="365340"/>
                  </a:lnTo>
                  <a:lnTo>
                    <a:pt x="220624" y="372833"/>
                  </a:lnTo>
                  <a:lnTo>
                    <a:pt x="228117" y="377875"/>
                  </a:lnTo>
                  <a:lnTo>
                    <a:pt x="237274" y="379717"/>
                  </a:lnTo>
                  <a:lnTo>
                    <a:pt x="246456" y="377875"/>
                  </a:lnTo>
                  <a:lnTo>
                    <a:pt x="253936" y="372833"/>
                  </a:lnTo>
                  <a:lnTo>
                    <a:pt x="258991" y="365340"/>
                  </a:lnTo>
                  <a:lnTo>
                    <a:pt x="260832" y="356171"/>
                  </a:lnTo>
                  <a:close/>
                </a:path>
                <a:path w="474980" h="474980">
                  <a:moveTo>
                    <a:pt x="260845" y="118402"/>
                  </a:moveTo>
                  <a:lnTo>
                    <a:pt x="258991" y="109245"/>
                  </a:lnTo>
                  <a:lnTo>
                    <a:pt x="253936" y="101752"/>
                  </a:lnTo>
                  <a:lnTo>
                    <a:pt x="246456" y="96710"/>
                  </a:lnTo>
                  <a:lnTo>
                    <a:pt x="237286" y="94856"/>
                  </a:lnTo>
                  <a:lnTo>
                    <a:pt x="228117" y="96710"/>
                  </a:lnTo>
                  <a:lnTo>
                    <a:pt x="220637" y="101752"/>
                  </a:lnTo>
                  <a:lnTo>
                    <a:pt x="215582" y="109245"/>
                  </a:lnTo>
                  <a:lnTo>
                    <a:pt x="213728" y="118402"/>
                  </a:lnTo>
                  <a:lnTo>
                    <a:pt x="215582" y="127584"/>
                  </a:lnTo>
                  <a:lnTo>
                    <a:pt x="220637" y="135064"/>
                  </a:lnTo>
                  <a:lnTo>
                    <a:pt x="228117" y="140119"/>
                  </a:lnTo>
                  <a:lnTo>
                    <a:pt x="237286" y="141960"/>
                  </a:lnTo>
                  <a:lnTo>
                    <a:pt x="246456" y="140119"/>
                  </a:lnTo>
                  <a:lnTo>
                    <a:pt x="253936" y="135064"/>
                  </a:lnTo>
                  <a:lnTo>
                    <a:pt x="258991" y="127584"/>
                  </a:lnTo>
                  <a:lnTo>
                    <a:pt x="260845" y="118402"/>
                  </a:lnTo>
                  <a:close/>
                </a:path>
                <a:path w="474980" h="474980">
                  <a:moveTo>
                    <a:pt x="268693" y="443166"/>
                  </a:moveTo>
                  <a:lnTo>
                    <a:pt x="266230" y="430936"/>
                  </a:lnTo>
                  <a:lnTo>
                    <a:pt x="259499" y="420954"/>
                  </a:lnTo>
                  <a:lnTo>
                    <a:pt x="249516" y="414223"/>
                  </a:lnTo>
                  <a:lnTo>
                    <a:pt x="237286" y="411746"/>
                  </a:lnTo>
                  <a:lnTo>
                    <a:pt x="225069" y="414223"/>
                  </a:lnTo>
                  <a:lnTo>
                    <a:pt x="215074" y="420954"/>
                  </a:lnTo>
                  <a:lnTo>
                    <a:pt x="208343" y="430936"/>
                  </a:lnTo>
                  <a:lnTo>
                    <a:pt x="205879" y="443166"/>
                  </a:lnTo>
                  <a:lnTo>
                    <a:pt x="208343" y="455396"/>
                  </a:lnTo>
                  <a:lnTo>
                    <a:pt x="215074" y="465378"/>
                  </a:lnTo>
                  <a:lnTo>
                    <a:pt x="225069" y="472109"/>
                  </a:lnTo>
                  <a:lnTo>
                    <a:pt x="237286" y="474573"/>
                  </a:lnTo>
                  <a:lnTo>
                    <a:pt x="249516" y="472109"/>
                  </a:lnTo>
                  <a:lnTo>
                    <a:pt x="259499" y="465378"/>
                  </a:lnTo>
                  <a:lnTo>
                    <a:pt x="266230" y="455396"/>
                  </a:lnTo>
                  <a:lnTo>
                    <a:pt x="268693" y="443166"/>
                  </a:lnTo>
                  <a:close/>
                </a:path>
                <a:path w="474980" h="474980">
                  <a:moveTo>
                    <a:pt x="268693" y="31419"/>
                  </a:moveTo>
                  <a:lnTo>
                    <a:pt x="266230" y="19189"/>
                  </a:lnTo>
                  <a:lnTo>
                    <a:pt x="259486" y="9207"/>
                  </a:lnTo>
                  <a:lnTo>
                    <a:pt x="249504" y="2476"/>
                  </a:lnTo>
                  <a:lnTo>
                    <a:pt x="237274" y="0"/>
                  </a:lnTo>
                  <a:lnTo>
                    <a:pt x="225056" y="2476"/>
                  </a:lnTo>
                  <a:lnTo>
                    <a:pt x="215074" y="9207"/>
                  </a:lnTo>
                  <a:lnTo>
                    <a:pt x="208343" y="19189"/>
                  </a:lnTo>
                  <a:lnTo>
                    <a:pt x="205879" y="31419"/>
                  </a:lnTo>
                  <a:lnTo>
                    <a:pt x="208343" y="43649"/>
                  </a:lnTo>
                  <a:lnTo>
                    <a:pt x="215074" y="53632"/>
                  </a:lnTo>
                  <a:lnTo>
                    <a:pt x="225056" y="60363"/>
                  </a:lnTo>
                  <a:lnTo>
                    <a:pt x="237274" y="62826"/>
                  </a:lnTo>
                  <a:lnTo>
                    <a:pt x="249504" y="60363"/>
                  </a:lnTo>
                  <a:lnTo>
                    <a:pt x="259486" y="53632"/>
                  </a:lnTo>
                  <a:lnTo>
                    <a:pt x="266230" y="43649"/>
                  </a:lnTo>
                  <a:lnTo>
                    <a:pt x="268693" y="31419"/>
                  </a:lnTo>
                  <a:close/>
                </a:path>
                <a:path w="474980" h="474980">
                  <a:moveTo>
                    <a:pt x="295148" y="262432"/>
                  </a:moveTo>
                  <a:lnTo>
                    <a:pt x="293027" y="254508"/>
                  </a:lnTo>
                  <a:lnTo>
                    <a:pt x="280631" y="247357"/>
                  </a:lnTo>
                  <a:lnTo>
                    <a:pt x="272707" y="249478"/>
                  </a:lnTo>
                  <a:lnTo>
                    <a:pt x="265544" y="261874"/>
                  </a:lnTo>
                  <a:lnTo>
                    <a:pt x="267677" y="269798"/>
                  </a:lnTo>
                  <a:lnTo>
                    <a:pt x="273875" y="273380"/>
                  </a:lnTo>
                  <a:lnTo>
                    <a:pt x="280073" y="276961"/>
                  </a:lnTo>
                  <a:lnTo>
                    <a:pt x="287985" y="274828"/>
                  </a:lnTo>
                  <a:lnTo>
                    <a:pt x="295148" y="262432"/>
                  </a:lnTo>
                  <a:close/>
                </a:path>
                <a:path w="474980" h="474980">
                  <a:moveTo>
                    <a:pt x="295148" y="212153"/>
                  </a:moveTo>
                  <a:lnTo>
                    <a:pt x="287985" y="199758"/>
                  </a:lnTo>
                  <a:lnTo>
                    <a:pt x="280073" y="197624"/>
                  </a:lnTo>
                  <a:lnTo>
                    <a:pt x="267677" y="204774"/>
                  </a:lnTo>
                  <a:lnTo>
                    <a:pt x="265557" y="212699"/>
                  </a:lnTo>
                  <a:lnTo>
                    <a:pt x="272707" y="225107"/>
                  </a:lnTo>
                  <a:lnTo>
                    <a:pt x="280631" y="227228"/>
                  </a:lnTo>
                  <a:lnTo>
                    <a:pt x="286829" y="223647"/>
                  </a:lnTo>
                  <a:lnTo>
                    <a:pt x="293027" y="220065"/>
                  </a:lnTo>
                  <a:lnTo>
                    <a:pt x="295148" y="212153"/>
                  </a:lnTo>
                  <a:close/>
                </a:path>
                <a:path w="474980" h="474980">
                  <a:moveTo>
                    <a:pt x="344893" y="153225"/>
                  </a:moveTo>
                  <a:lnTo>
                    <a:pt x="343179" y="144360"/>
                  </a:lnTo>
                  <a:lnTo>
                    <a:pt x="338010" y="136575"/>
                  </a:lnTo>
                  <a:lnTo>
                    <a:pt x="330212" y="131394"/>
                  </a:lnTo>
                  <a:lnTo>
                    <a:pt x="321348" y="129667"/>
                  </a:lnTo>
                  <a:lnTo>
                    <a:pt x="312483" y="131394"/>
                  </a:lnTo>
                  <a:lnTo>
                    <a:pt x="304698" y="136575"/>
                  </a:lnTo>
                  <a:lnTo>
                    <a:pt x="299516" y="144360"/>
                  </a:lnTo>
                  <a:lnTo>
                    <a:pt x="297789" y="153225"/>
                  </a:lnTo>
                  <a:lnTo>
                    <a:pt x="299516" y="162090"/>
                  </a:lnTo>
                  <a:lnTo>
                    <a:pt x="304698" y="169887"/>
                  </a:lnTo>
                  <a:lnTo>
                    <a:pt x="312483" y="175056"/>
                  </a:lnTo>
                  <a:lnTo>
                    <a:pt x="321348" y="176784"/>
                  </a:lnTo>
                  <a:lnTo>
                    <a:pt x="330212" y="175056"/>
                  </a:lnTo>
                  <a:lnTo>
                    <a:pt x="338010" y="169887"/>
                  </a:lnTo>
                  <a:lnTo>
                    <a:pt x="343179" y="162090"/>
                  </a:lnTo>
                  <a:lnTo>
                    <a:pt x="344893" y="153225"/>
                  </a:lnTo>
                  <a:close/>
                </a:path>
                <a:path w="474980" h="474980">
                  <a:moveTo>
                    <a:pt x="344906" y="321348"/>
                  </a:moveTo>
                  <a:lnTo>
                    <a:pt x="343179" y="312496"/>
                  </a:lnTo>
                  <a:lnTo>
                    <a:pt x="337997" y="304698"/>
                  </a:lnTo>
                  <a:lnTo>
                    <a:pt x="330212" y="299529"/>
                  </a:lnTo>
                  <a:lnTo>
                    <a:pt x="321348" y="297802"/>
                  </a:lnTo>
                  <a:lnTo>
                    <a:pt x="312483" y="299529"/>
                  </a:lnTo>
                  <a:lnTo>
                    <a:pt x="304698" y="304698"/>
                  </a:lnTo>
                  <a:lnTo>
                    <a:pt x="299516" y="312496"/>
                  </a:lnTo>
                  <a:lnTo>
                    <a:pt x="297802" y="321348"/>
                  </a:lnTo>
                  <a:lnTo>
                    <a:pt x="299516" y="330212"/>
                  </a:lnTo>
                  <a:lnTo>
                    <a:pt x="304698" y="338010"/>
                  </a:lnTo>
                  <a:lnTo>
                    <a:pt x="312483" y="343179"/>
                  </a:lnTo>
                  <a:lnTo>
                    <a:pt x="321348" y="344906"/>
                  </a:lnTo>
                  <a:lnTo>
                    <a:pt x="330212" y="343179"/>
                  </a:lnTo>
                  <a:lnTo>
                    <a:pt x="337997" y="338010"/>
                  </a:lnTo>
                  <a:lnTo>
                    <a:pt x="343179" y="330212"/>
                  </a:lnTo>
                  <a:lnTo>
                    <a:pt x="344906" y="321348"/>
                  </a:lnTo>
                  <a:close/>
                </a:path>
                <a:path w="474980" h="474980">
                  <a:moveTo>
                    <a:pt x="371398" y="411695"/>
                  </a:moveTo>
                  <a:lnTo>
                    <a:pt x="367423" y="399872"/>
                  </a:lnTo>
                  <a:lnTo>
                    <a:pt x="359168" y="390525"/>
                  </a:lnTo>
                  <a:lnTo>
                    <a:pt x="348348" y="385241"/>
                  </a:lnTo>
                  <a:lnTo>
                    <a:pt x="336346" y="384403"/>
                  </a:lnTo>
                  <a:lnTo>
                    <a:pt x="324523" y="388391"/>
                  </a:lnTo>
                  <a:lnTo>
                    <a:pt x="315163" y="396633"/>
                  </a:lnTo>
                  <a:lnTo>
                    <a:pt x="309880" y="407454"/>
                  </a:lnTo>
                  <a:lnTo>
                    <a:pt x="309054" y="419468"/>
                  </a:lnTo>
                  <a:lnTo>
                    <a:pt x="313016" y="431292"/>
                  </a:lnTo>
                  <a:lnTo>
                    <a:pt x="321271" y="440639"/>
                  </a:lnTo>
                  <a:lnTo>
                    <a:pt x="332092" y="445922"/>
                  </a:lnTo>
                  <a:lnTo>
                    <a:pt x="344106" y="446760"/>
                  </a:lnTo>
                  <a:lnTo>
                    <a:pt x="355917" y="442785"/>
                  </a:lnTo>
                  <a:lnTo>
                    <a:pt x="365277" y="434530"/>
                  </a:lnTo>
                  <a:lnTo>
                    <a:pt x="370560" y="423710"/>
                  </a:lnTo>
                  <a:lnTo>
                    <a:pt x="371398" y="411695"/>
                  </a:lnTo>
                  <a:close/>
                </a:path>
                <a:path w="474980" h="474980">
                  <a:moveTo>
                    <a:pt x="371398" y="62877"/>
                  </a:moveTo>
                  <a:lnTo>
                    <a:pt x="370560" y="50863"/>
                  </a:lnTo>
                  <a:lnTo>
                    <a:pt x="365277" y="40055"/>
                  </a:lnTo>
                  <a:lnTo>
                    <a:pt x="355930" y="31800"/>
                  </a:lnTo>
                  <a:lnTo>
                    <a:pt x="344106" y="27825"/>
                  </a:lnTo>
                  <a:lnTo>
                    <a:pt x="332092" y="28663"/>
                  </a:lnTo>
                  <a:lnTo>
                    <a:pt x="321271" y="33934"/>
                  </a:lnTo>
                  <a:lnTo>
                    <a:pt x="313029" y="43294"/>
                  </a:lnTo>
                  <a:lnTo>
                    <a:pt x="309054" y="55118"/>
                  </a:lnTo>
                  <a:lnTo>
                    <a:pt x="309892" y="67132"/>
                  </a:lnTo>
                  <a:lnTo>
                    <a:pt x="315163" y="77952"/>
                  </a:lnTo>
                  <a:lnTo>
                    <a:pt x="324523" y="86194"/>
                  </a:lnTo>
                  <a:lnTo>
                    <a:pt x="336346" y="90170"/>
                  </a:lnTo>
                  <a:lnTo>
                    <a:pt x="348348" y="89331"/>
                  </a:lnTo>
                  <a:lnTo>
                    <a:pt x="359168" y="84061"/>
                  </a:lnTo>
                  <a:lnTo>
                    <a:pt x="367423" y="74701"/>
                  </a:lnTo>
                  <a:lnTo>
                    <a:pt x="371398" y="62877"/>
                  </a:lnTo>
                  <a:close/>
                </a:path>
                <a:path w="474980" h="474980">
                  <a:moveTo>
                    <a:pt x="379717" y="237286"/>
                  </a:moveTo>
                  <a:lnTo>
                    <a:pt x="377863" y="228117"/>
                  </a:lnTo>
                  <a:lnTo>
                    <a:pt x="372821" y="220637"/>
                  </a:lnTo>
                  <a:lnTo>
                    <a:pt x="365340" y="215582"/>
                  </a:lnTo>
                  <a:lnTo>
                    <a:pt x="356171" y="213741"/>
                  </a:lnTo>
                  <a:lnTo>
                    <a:pt x="347002" y="215582"/>
                  </a:lnTo>
                  <a:lnTo>
                    <a:pt x="339509" y="220637"/>
                  </a:lnTo>
                  <a:lnTo>
                    <a:pt x="334467" y="228117"/>
                  </a:lnTo>
                  <a:lnTo>
                    <a:pt x="332625" y="237286"/>
                  </a:lnTo>
                  <a:lnTo>
                    <a:pt x="334467" y="246456"/>
                  </a:lnTo>
                  <a:lnTo>
                    <a:pt x="339509" y="253949"/>
                  </a:lnTo>
                  <a:lnTo>
                    <a:pt x="347002" y="258991"/>
                  </a:lnTo>
                  <a:lnTo>
                    <a:pt x="356171" y="260845"/>
                  </a:lnTo>
                  <a:lnTo>
                    <a:pt x="365340" y="258991"/>
                  </a:lnTo>
                  <a:lnTo>
                    <a:pt x="372821" y="253949"/>
                  </a:lnTo>
                  <a:lnTo>
                    <a:pt x="377863" y="246456"/>
                  </a:lnTo>
                  <a:lnTo>
                    <a:pt x="379717" y="237286"/>
                  </a:lnTo>
                  <a:close/>
                </a:path>
                <a:path w="474980" h="474980">
                  <a:moveTo>
                    <a:pt x="446747" y="344106"/>
                  </a:moveTo>
                  <a:lnTo>
                    <a:pt x="445909" y="332092"/>
                  </a:lnTo>
                  <a:lnTo>
                    <a:pt x="440639" y="321284"/>
                  </a:lnTo>
                  <a:lnTo>
                    <a:pt x="431292" y="313029"/>
                  </a:lnTo>
                  <a:lnTo>
                    <a:pt x="419468" y="309054"/>
                  </a:lnTo>
                  <a:lnTo>
                    <a:pt x="407454" y="309892"/>
                  </a:lnTo>
                  <a:lnTo>
                    <a:pt x="396621" y="315175"/>
                  </a:lnTo>
                  <a:lnTo>
                    <a:pt x="388378" y="324523"/>
                  </a:lnTo>
                  <a:lnTo>
                    <a:pt x="384403" y="336346"/>
                  </a:lnTo>
                  <a:lnTo>
                    <a:pt x="385241" y="348361"/>
                  </a:lnTo>
                  <a:lnTo>
                    <a:pt x="390525" y="359181"/>
                  </a:lnTo>
                  <a:lnTo>
                    <a:pt x="399872" y="367423"/>
                  </a:lnTo>
                  <a:lnTo>
                    <a:pt x="411695" y="371398"/>
                  </a:lnTo>
                  <a:lnTo>
                    <a:pt x="423710" y="370560"/>
                  </a:lnTo>
                  <a:lnTo>
                    <a:pt x="434530" y="365290"/>
                  </a:lnTo>
                  <a:lnTo>
                    <a:pt x="442772" y="355930"/>
                  </a:lnTo>
                  <a:lnTo>
                    <a:pt x="446747" y="344106"/>
                  </a:lnTo>
                  <a:close/>
                </a:path>
                <a:path w="474980" h="474980">
                  <a:moveTo>
                    <a:pt x="446747" y="130467"/>
                  </a:moveTo>
                  <a:lnTo>
                    <a:pt x="442772" y="118656"/>
                  </a:lnTo>
                  <a:lnTo>
                    <a:pt x="434530" y="109296"/>
                  </a:lnTo>
                  <a:lnTo>
                    <a:pt x="423710" y="104025"/>
                  </a:lnTo>
                  <a:lnTo>
                    <a:pt x="411695" y="103187"/>
                  </a:lnTo>
                  <a:lnTo>
                    <a:pt x="399872" y="107162"/>
                  </a:lnTo>
                  <a:lnTo>
                    <a:pt x="390525" y="115404"/>
                  </a:lnTo>
                  <a:lnTo>
                    <a:pt x="385241" y="126225"/>
                  </a:lnTo>
                  <a:lnTo>
                    <a:pt x="384403" y="138239"/>
                  </a:lnTo>
                  <a:lnTo>
                    <a:pt x="388378" y="150050"/>
                  </a:lnTo>
                  <a:lnTo>
                    <a:pt x="396633" y="159410"/>
                  </a:lnTo>
                  <a:lnTo>
                    <a:pt x="407454" y="164693"/>
                  </a:lnTo>
                  <a:lnTo>
                    <a:pt x="419455" y="165531"/>
                  </a:lnTo>
                  <a:lnTo>
                    <a:pt x="431279" y="161556"/>
                  </a:lnTo>
                  <a:lnTo>
                    <a:pt x="440639" y="153301"/>
                  </a:lnTo>
                  <a:lnTo>
                    <a:pt x="445909" y="142481"/>
                  </a:lnTo>
                  <a:lnTo>
                    <a:pt x="446747" y="130467"/>
                  </a:lnTo>
                  <a:close/>
                </a:path>
                <a:path w="474980" h="474980">
                  <a:moveTo>
                    <a:pt x="474573" y="237286"/>
                  </a:moveTo>
                  <a:lnTo>
                    <a:pt x="472109" y="225069"/>
                  </a:lnTo>
                  <a:lnTo>
                    <a:pt x="465366" y="215087"/>
                  </a:lnTo>
                  <a:lnTo>
                    <a:pt x="455383" y="208356"/>
                  </a:lnTo>
                  <a:lnTo>
                    <a:pt x="443153" y="205879"/>
                  </a:lnTo>
                  <a:lnTo>
                    <a:pt x="430936" y="208356"/>
                  </a:lnTo>
                  <a:lnTo>
                    <a:pt x="420941" y="215087"/>
                  </a:lnTo>
                  <a:lnTo>
                    <a:pt x="414210" y="225069"/>
                  </a:lnTo>
                  <a:lnTo>
                    <a:pt x="411746" y="237286"/>
                  </a:lnTo>
                  <a:lnTo>
                    <a:pt x="414210" y="249516"/>
                  </a:lnTo>
                  <a:lnTo>
                    <a:pt x="420941" y="259499"/>
                  </a:lnTo>
                  <a:lnTo>
                    <a:pt x="430936" y="266230"/>
                  </a:lnTo>
                  <a:lnTo>
                    <a:pt x="443153" y="268693"/>
                  </a:lnTo>
                  <a:lnTo>
                    <a:pt x="455383" y="266230"/>
                  </a:lnTo>
                  <a:lnTo>
                    <a:pt x="465366" y="259499"/>
                  </a:lnTo>
                  <a:lnTo>
                    <a:pt x="472109" y="249516"/>
                  </a:lnTo>
                  <a:lnTo>
                    <a:pt x="474573" y="23728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82A69B8-8BA3-E9DC-7A9D-FA14853D368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4532EF3-B6F0-B76B-9CFE-47CDEDAE26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2513736"/>
            <a:ext cx="5310188" cy="1636991"/>
          </a:xfrm>
        </p:spPr>
        <p:txBody>
          <a:bodyPr/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Presentation title 3 </a:t>
            </a:r>
            <a:br>
              <a:rPr lang="en-GB" dirty="0"/>
            </a:br>
            <a:r>
              <a:rPr lang="en-GB" dirty="0"/>
              <a:t>that can break over three lines</a:t>
            </a:r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ACB6CFB-017C-07CB-C76D-D9162BE65281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  <a:solidFill>
            <a:schemeClr val="bg1"/>
          </a:solidFill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6AA5BB6-48E5-8E32-B4AA-B288D7B7E4A2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  <a:grpFill/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B4D478FC-C1D6-0DE6-37C6-AA33FAD9B03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8137BB38-0D85-AF41-480D-149A509D2BC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3AD72DA-E868-B4DE-E8F7-70DDC92BB2E7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  <a:grpFill/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BD0C1D91-FFA1-5FDB-CEB8-B0B02CFC7AA5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D82E447C-7A71-9209-D595-EE57E23B3EB5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7" name="object 3">
            <a:extLst>
              <a:ext uri="{FF2B5EF4-FFF2-40B4-BE49-F238E27FC236}">
                <a16:creationId xmlns:a16="http://schemas.microsoft.com/office/drawing/2014/main" id="{C5EF4511-BC4F-0983-B1FD-B1C40AF754A9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58531630-32B9-1621-E0BF-AB57475FA4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057891"/>
            <a:ext cx="5310188" cy="310352"/>
          </a:xfrm>
        </p:spPr>
        <p:txBody>
          <a:bodyPr/>
          <a:lstStyle>
            <a:lvl1pPr>
              <a:defRPr sz="1800" b="1" spc="-2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37" name="Footer Placeholder 36">
            <a:extLst>
              <a:ext uri="{FF2B5EF4-FFF2-40B4-BE49-F238E27FC236}">
                <a16:creationId xmlns:a16="http://schemas.microsoft.com/office/drawing/2014/main" id="{9A87186C-6BB8-7F54-1DBF-FCB960A8502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2" name="Text Placeholder 42">
            <a:extLst>
              <a:ext uri="{FF2B5EF4-FFF2-40B4-BE49-F238E27FC236}">
                <a16:creationId xmlns:a16="http://schemas.microsoft.com/office/drawing/2014/main" id="{5187CA34-457F-0192-8BF6-529DAA1B48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1623" y="4438553"/>
            <a:ext cx="4248150" cy="86302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400" spc="-8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 sz="1800" spc="-40" baseline="0">
                <a:solidFill>
                  <a:schemeClr val="bg1"/>
                </a:solidFill>
              </a:defRPr>
            </a:lvl2pPr>
            <a:lvl3pPr>
              <a:lnSpc>
                <a:spcPct val="90000"/>
              </a:lnSpc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Presentation subtitle goes here over two lines if required. 24pt. </a:t>
            </a:r>
          </a:p>
        </p:txBody>
      </p:sp>
    </p:spTree>
    <p:extLst>
      <p:ext uri="{BB962C8B-B14F-4D97-AF65-F5344CB8AC3E}">
        <p14:creationId xmlns:p14="http://schemas.microsoft.com/office/powerpoint/2010/main" val="3423382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4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84AE2E5-313F-8ADE-BDDC-06E38B7E94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F3036E-F920-F98C-8706-2B631246133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13E909C-D1DC-74B6-E269-18545E9EB2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813" y="754161"/>
            <a:ext cx="11298685" cy="465103"/>
          </a:xfrm>
        </p:spPr>
        <p:txBody>
          <a:bodyPr/>
          <a:lstStyle>
            <a:lvl1pPr>
              <a:defRPr sz="2800" spc="-100" baseline="0">
                <a:latin typeface="UKCEH Suisse Medium" panose="020B0604000000000000" pitchFamily="34" charset="-78"/>
                <a:cs typeface="UKCEH Suisse Medium" panose="020B0604000000000000" pitchFamily="34" charset="-78"/>
              </a:defRPr>
            </a:lvl1pPr>
          </a:lstStyle>
          <a:p>
            <a:r>
              <a:rPr lang="en-US" dirty="0"/>
              <a:t>Image Title 28pt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F1DB9517-380B-E731-16C5-312AB7658FA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77813" y="1219264"/>
            <a:ext cx="5735076" cy="4540186"/>
          </a:xfrm>
          <a:prstGeom prst="roundRect">
            <a:avLst>
              <a:gd name="adj" fmla="val 1974"/>
            </a:avLst>
          </a:pr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Picture Placeholder 18">
            <a:extLst>
              <a:ext uri="{FF2B5EF4-FFF2-40B4-BE49-F238E27FC236}">
                <a16:creationId xmlns:a16="http://schemas.microsoft.com/office/drawing/2014/main" id="{EB1C213F-A56B-0AEA-514F-CC7689297AF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156889" y="1219264"/>
            <a:ext cx="5735076" cy="4540186"/>
          </a:xfrm>
          <a:prstGeom prst="roundRect">
            <a:avLst>
              <a:gd name="adj" fmla="val 1974"/>
            </a:avLst>
          </a:prstGeom>
          <a:noFill/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922A71CF-B5C5-232B-EF81-5E13B286A8B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22195" y="6089950"/>
            <a:ext cx="11327045" cy="471187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200"/>
              </a:spcAft>
              <a:defRPr sz="1000" b="1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buNone/>
              <a:defRPr sz="1000">
                <a:solidFill>
                  <a:schemeClr val="tx1"/>
                </a:solidFill>
              </a:defRPr>
            </a:lvl2pPr>
            <a:lvl3pPr marL="87313" indent="-87313">
              <a:spcBef>
                <a:spcPts val="0"/>
              </a:spcBef>
              <a:spcAft>
                <a:spcPts val="200"/>
              </a:spcAft>
              <a:buFont typeface="+mj-lt"/>
              <a:buAutoNum type="arabicPeriod"/>
              <a:defRPr sz="1000" b="0"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</a:p>
          <a:p>
            <a:pPr lvl="1"/>
            <a:r>
              <a:rPr lang="en-US" dirty="0"/>
              <a:t>Footnote</a:t>
            </a:r>
          </a:p>
          <a:p>
            <a:pPr lvl="2"/>
            <a:r>
              <a:rPr lang="en-US" dirty="0"/>
              <a:t>Numbered</a:t>
            </a:r>
          </a:p>
        </p:txBody>
      </p:sp>
    </p:spTree>
    <p:extLst>
      <p:ext uri="{BB962C8B-B14F-4D97-AF65-F5344CB8AC3E}">
        <p14:creationId xmlns:p14="http://schemas.microsoft.com/office/powerpoint/2010/main" val="3372098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ter Divi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2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096000" y="532340"/>
            <a:ext cx="6095565" cy="632517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EC763B1-4CBB-9747-FBB3-F524D99EF5C8}"/>
              </a:ext>
            </a:extLst>
          </p:cNvPr>
          <p:cNvGrpSpPr/>
          <p:nvPr userDrawn="1"/>
        </p:nvGrpSpPr>
        <p:grpSpPr>
          <a:xfrm>
            <a:off x="143595" y="135785"/>
            <a:ext cx="1089185" cy="288028"/>
            <a:chOff x="143595" y="135785"/>
            <a:chExt cx="1089185" cy="288028"/>
          </a:xfrm>
          <a:solidFill>
            <a:schemeClr val="bg1"/>
          </a:solidFill>
        </p:grpSpPr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11BC098D-8670-1613-A0B1-8B6FCABEC146}"/>
                </a:ext>
              </a:extLst>
            </p:cNvPr>
            <p:cNvSpPr/>
            <p:nvPr userDrawn="1"/>
          </p:nvSpPr>
          <p:spPr>
            <a:xfrm>
              <a:off x="478824" y="191457"/>
              <a:ext cx="753956" cy="175204"/>
            </a:xfrm>
            <a:custGeom>
              <a:avLst/>
              <a:gdLst/>
              <a:ahLst/>
              <a:cxnLst/>
              <a:rect l="l" t="t" r="r" b="b"/>
              <a:pathLst>
                <a:path w="1243330" h="288925">
                  <a:moveTo>
                    <a:pt x="39223" y="4994"/>
                  </a:moveTo>
                  <a:lnTo>
                    <a:pt x="0" y="4994"/>
                  </a:lnTo>
                  <a:lnTo>
                    <a:pt x="0" y="170361"/>
                  </a:lnTo>
                  <a:lnTo>
                    <a:pt x="6495" y="225537"/>
                  </a:lnTo>
                  <a:lnTo>
                    <a:pt x="26582" y="262179"/>
                  </a:lnTo>
                  <a:lnTo>
                    <a:pt x="61163" y="282523"/>
                  </a:lnTo>
                  <a:lnTo>
                    <a:pt x="111137" y="288807"/>
                  </a:lnTo>
                  <a:lnTo>
                    <a:pt x="162919" y="281285"/>
                  </a:lnTo>
                  <a:lnTo>
                    <a:pt x="197719" y="258621"/>
                  </a:lnTo>
                  <a:lnTo>
                    <a:pt x="199605" y="254966"/>
                  </a:lnTo>
                  <a:lnTo>
                    <a:pt x="111137" y="254966"/>
                  </a:lnTo>
                  <a:lnTo>
                    <a:pt x="77840" y="250140"/>
                  </a:lnTo>
                  <a:lnTo>
                    <a:pt x="55571" y="235401"/>
                  </a:lnTo>
                  <a:lnTo>
                    <a:pt x="43106" y="210350"/>
                  </a:lnTo>
                  <a:lnTo>
                    <a:pt x="39223" y="174591"/>
                  </a:lnTo>
                  <a:lnTo>
                    <a:pt x="39223" y="4994"/>
                  </a:lnTo>
                  <a:close/>
                </a:path>
                <a:path w="1243330" h="288925">
                  <a:moveTo>
                    <a:pt x="223438" y="4994"/>
                  </a:moveTo>
                  <a:lnTo>
                    <a:pt x="184214" y="4994"/>
                  </a:lnTo>
                  <a:lnTo>
                    <a:pt x="184214" y="170361"/>
                  </a:lnTo>
                  <a:lnTo>
                    <a:pt x="180314" y="206781"/>
                  </a:lnTo>
                  <a:lnTo>
                    <a:pt x="167725" y="233286"/>
                  </a:lnTo>
                  <a:lnTo>
                    <a:pt x="145111" y="249479"/>
                  </a:lnTo>
                  <a:lnTo>
                    <a:pt x="111137" y="254966"/>
                  </a:lnTo>
                  <a:lnTo>
                    <a:pt x="199605" y="254966"/>
                  </a:lnTo>
                  <a:lnTo>
                    <a:pt x="217302" y="220669"/>
                  </a:lnTo>
                  <a:lnTo>
                    <a:pt x="223438" y="167282"/>
                  </a:lnTo>
                  <a:lnTo>
                    <a:pt x="223438" y="4994"/>
                  </a:lnTo>
                  <a:close/>
                </a:path>
                <a:path w="1243330" h="288925">
                  <a:moveTo>
                    <a:pt x="313037" y="4994"/>
                  </a:moveTo>
                  <a:lnTo>
                    <a:pt x="273813" y="4994"/>
                  </a:lnTo>
                  <a:lnTo>
                    <a:pt x="273813" y="283802"/>
                  </a:lnTo>
                  <a:lnTo>
                    <a:pt x="313037" y="283802"/>
                  </a:lnTo>
                  <a:lnTo>
                    <a:pt x="313037" y="196130"/>
                  </a:lnTo>
                  <a:lnTo>
                    <a:pt x="356879" y="147670"/>
                  </a:lnTo>
                  <a:lnTo>
                    <a:pt x="403714" y="147670"/>
                  </a:lnTo>
                  <a:lnTo>
                    <a:pt x="402092" y="145367"/>
                  </a:lnTo>
                  <a:lnTo>
                    <a:pt x="313037" y="145367"/>
                  </a:lnTo>
                  <a:lnTo>
                    <a:pt x="313037" y="4994"/>
                  </a:lnTo>
                  <a:close/>
                </a:path>
                <a:path w="1243330" h="288925">
                  <a:moveTo>
                    <a:pt x="403714" y="147670"/>
                  </a:moveTo>
                  <a:lnTo>
                    <a:pt x="356879" y="147670"/>
                  </a:lnTo>
                  <a:lnTo>
                    <a:pt x="452635" y="283802"/>
                  </a:lnTo>
                  <a:lnTo>
                    <a:pt x="499555" y="283802"/>
                  </a:lnTo>
                  <a:lnTo>
                    <a:pt x="403714" y="147670"/>
                  </a:lnTo>
                  <a:close/>
                </a:path>
                <a:path w="1243330" h="288925">
                  <a:moveTo>
                    <a:pt x="487639" y="4994"/>
                  </a:moveTo>
                  <a:lnTo>
                    <a:pt x="438792" y="4994"/>
                  </a:lnTo>
                  <a:lnTo>
                    <a:pt x="313037" y="145367"/>
                  </a:lnTo>
                  <a:lnTo>
                    <a:pt x="402092" y="145367"/>
                  </a:lnTo>
                  <a:lnTo>
                    <a:pt x="383412" y="118834"/>
                  </a:lnTo>
                  <a:lnTo>
                    <a:pt x="487639" y="4994"/>
                  </a:lnTo>
                  <a:close/>
                </a:path>
                <a:path w="1243330" h="288925">
                  <a:moveTo>
                    <a:pt x="630692" y="0"/>
                  </a:moveTo>
                  <a:lnTo>
                    <a:pt x="587086" y="6688"/>
                  </a:lnTo>
                  <a:lnTo>
                    <a:pt x="551180" y="25818"/>
                  </a:lnTo>
                  <a:lnTo>
                    <a:pt x="524117" y="55986"/>
                  </a:lnTo>
                  <a:lnTo>
                    <a:pt x="507040" y="95790"/>
                  </a:lnTo>
                  <a:lnTo>
                    <a:pt x="501094" y="143828"/>
                  </a:lnTo>
                  <a:lnTo>
                    <a:pt x="506546" y="191167"/>
                  </a:lnTo>
                  <a:lnTo>
                    <a:pt x="506572" y="191394"/>
                  </a:lnTo>
                  <a:lnTo>
                    <a:pt x="522590" y="231410"/>
                  </a:lnTo>
                  <a:lnTo>
                    <a:pt x="548520" y="262141"/>
                  </a:lnTo>
                  <a:lnTo>
                    <a:pt x="583737" y="281852"/>
                  </a:lnTo>
                  <a:lnTo>
                    <a:pt x="627614" y="288807"/>
                  </a:lnTo>
                  <a:lnTo>
                    <a:pt x="670222" y="282799"/>
                  </a:lnTo>
                  <a:lnTo>
                    <a:pt x="706016" y="264965"/>
                  </a:lnTo>
                  <a:lnTo>
                    <a:pt x="714428" y="255740"/>
                  </a:lnTo>
                  <a:lnTo>
                    <a:pt x="629917" y="255740"/>
                  </a:lnTo>
                  <a:lnTo>
                    <a:pt x="594136" y="248205"/>
                  </a:lnTo>
                  <a:lnTo>
                    <a:pt x="566032" y="226320"/>
                  </a:lnTo>
                  <a:lnTo>
                    <a:pt x="547781" y="191394"/>
                  </a:lnTo>
                  <a:lnTo>
                    <a:pt x="547662" y="191167"/>
                  </a:lnTo>
                  <a:lnTo>
                    <a:pt x="541083" y="143828"/>
                  </a:lnTo>
                  <a:lnTo>
                    <a:pt x="547861" y="96019"/>
                  </a:lnTo>
                  <a:lnTo>
                    <a:pt x="566465" y="61334"/>
                  </a:lnTo>
                  <a:lnTo>
                    <a:pt x="594299" y="40206"/>
                  </a:lnTo>
                  <a:lnTo>
                    <a:pt x="628766" y="33067"/>
                  </a:lnTo>
                  <a:lnTo>
                    <a:pt x="713229" y="33067"/>
                  </a:lnTo>
                  <a:lnTo>
                    <a:pt x="705776" y="24564"/>
                  </a:lnTo>
                  <a:lnTo>
                    <a:pt x="671443" y="6279"/>
                  </a:lnTo>
                  <a:lnTo>
                    <a:pt x="630692" y="0"/>
                  </a:lnTo>
                  <a:close/>
                </a:path>
                <a:path w="1243330" h="288925">
                  <a:moveTo>
                    <a:pt x="748364" y="194978"/>
                  </a:moveTo>
                  <a:lnTo>
                    <a:pt x="710292" y="194978"/>
                  </a:lnTo>
                  <a:lnTo>
                    <a:pt x="700279" y="219557"/>
                  </a:lnTo>
                  <a:lnTo>
                    <a:pt x="683522" y="238768"/>
                  </a:lnTo>
                  <a:lnTo>
                    <a:pt x="660056" y="251275"/>
                  </a:lnTo>
                  <a:lnTo>
                    <a:pt x="629917" y="255740"/>
                  </a:lnTo>
                  <a:lnTo>
                    <a:pt x="714428" y="255740"/>
                  </a:lnTo>
                  <a:lnTo>
                    <a:pt x="732797" y="235595"/>
                  </a:lnTo>
                  <a:lnTo>
                    <a:pt x="748364" y="194978"/>
                  </a:lnTo>
                  <a:close/>
                </a:path>
                <a:path w="1243330" h="288925">
                  <a:moveTo>
                    <a:pt x="713229" y="33067"/>
                  </a:moveTo>
                  <a:lnTo>
                    <a:pt x="628766" y="33067"/>
                  </a:lnTo>
                  <a:lnTo>
                    <a:pt x="658788" y="37640"/>
                  </a:lnTo>
                  <a:lnTo>
                    <a:pt x="682318" y="50325"/>
                  </a:lnTo>
                  <a:lnTo>
                    <a:pt x="699069" y="69572"/>
                  </a:lnTo>
                  <a:lnTo>
                    <a:pt x="708753" y="93829"/>
                  </a:lnTo>
                  <a:lnTo>
                    <a:pt x="746825" y="93829"/>
                  </a:lnTo>
                  <a:lnTo>
                    <a:pt x="731601" y="54024"/>
                  </a:lnTo>
                  <a:lnTo>
                    <a:pt x="713229" y="33067"/>
                  </a:lnTo>
                  <a:close/>
                </a:path>
                <a:path w="1243330" h="288925">
                  <a:moveTo>
                    <a:pt x="975268" y="4994"/>
                  </a:moveTo>
                  <a:lnTo>
                    <a:pt x="786059" y="4994"/>
                  </a:lnTo>
                  <a:lnTo>
                    <a:pt x="786059" y="283802"/>
                  </a:lnTo>
                  <a:lnTo>
                    <a:pt x="975268" y="283802"/>
                  </a:lnTo>
                  <a:lnTo>
                    <a:pt x="975268" y="249971"/>
                  </a:lnTo>
                  <a:lnTo>
                    <a:pt x="825283" y="249971"/>
                  </a:lnTo>
                  <a:lnTo>
                    <a:pt x="825283" y="157283"/>
                  </a:lnTo>
                  <a:lnTo>
                    <a:pt x="966420" y="157283"/>
                  </a:lnTo>
                  <a:lnTo>
                    <a:pt x="966420" y="123441"/>
                  </a:lnTo>
                  <a:lnTo>
                    <a:pt x="825283" y="123441"/>
                  </a:lnTo>
                  <a:lnTo>
                    <a:pt x="825283" y="38836"/>
                  </a:lnTo>
                  <a:lnTo>
                    <a:pt x="975268" y="38836"/>
                  </a:lnTo>
                  <a:lnTo>
                    <a:pt x="975268" y="4994"/>
                  </a:lnTo>
                  <a:close/>
                </a:path>
                <a:path w="1243330" h="288925">
                  <a:moveTo>
                    <a:pt x="1057171" y="4994"/>
                  </a:moveTo>
                  <a:lnTo>
                    <a:pt x="1017948" y="4994"/>
                  </a:lnTo>
                  <a:lnTo>
                    <a:pt x="1017948" y="283802"/>
                  </a:lnTo>
                  <a:lnTo>
                    <a:pt x="1057171" y="283802"/>
                  </a:lnTo>
                  <a:lnTo>
                    <a:pt x="1057171" y="157283"/>
                  </a:lnTo>
                  <a:lnTo>
                    <a:pt x="1242925" y="157283"/>
                  </a:lnTo>
                  <a:lnTo>
                    <a:pt x="1242925" y="123441"/>
                  </a:lnTo>
                  <a:lnTo>
                    <a:pt x="1057171" y="123441"/>
                  </a:lnTo>
                  <a:lnTo>
                    <a:pt x="1057171" y="4994"/>
                  </a:lnTo>
                  <a:close/>
                </a:path>
                <a:path w="1243330" h="288925">
                  <a:moveTo>
                    <a:pt x="1242925" y="157283"/>
                  </a:moveTo>
                  <a:lnTo>
                    <a:pt x="1203701" y="157283"/>
                  </a:lnTo>
                  <a:lnTo>
                    <a:pt x="1203701" y="283802"/>
                  </a:lnTo>
                  <a:lnTo>
                    <a:pt x="1242925" y="283802"/>
                  </a:lnTo>
                  <a:lnTo>
                    <a:pt x="1242925" y="157283"/>
                  </a:lnTo>
                  <a:close/>
                </a:path>
                <a:path w="1243330" h="288925">
                  <a:moveTo>
                    <a:pt x="1242925" y="4994"/>
                  </a:moveTo>
                  <a:lnTo>
                    <a:pt x="1203701" y="4994"/>
                  </a:lnTo>
                  <a:lnTo>
                    <a:pt x="1203701" y="123441"/>
                  </a:lnTo>
                  <a:lnTo>
                    <a:pt x="1242925" y="123441"/>
                  </a:lnTo>
                  <a:lnTo>
                    <a:pt x="1242925" y="499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CE2579DF-0B30-705B-C8FD-25AF551B5F6A}"/>
                </a:ext>
              </a:extLst>
            </p:cNvPr>
            <p:cNvSpPr/>
            <p:nvPr userDrawn="1"/>
          </p:nvSpPr>
          <p:spPr>
            <a:xfrm>
              <a:off x="143595" y="135785"/>
              <a:ext cx="288028" cy="288028"/>
            </a:xfrm>
            <a:custGeom>
              <a:avLst/>
              <a:gdLst/>
              <a:ahLst/>
              <a:cxnLst/>
              <a:rect l="l" t="t" r="r" b="b"/>
              <a:pathLst>
                <a:path w="474980" h="474980">
                  <a:moveTo>
                    <a:pt x="62826" y="237299"/>
                  </a:moveTo>
                  <a:lnTo>
                    <a:pt x="60350" y="225069"/>
                  </a:lnTo>
                  <a:lnTo>
                    <a:pt x="53619" y="215087"/>
                  </a:lnTo>
                  <a:lnTo>
                    <a:pt x="43637" y="208356"/>
                  </a:lnTo>
                  <a:lnTo>
                    <a:pt x="31407" y="205879"/>
                  </a:lnTo>
                  <a:lnTo>
                    <a:pt x="19177" y="208356"/>
                  </a:lnTo>
                  <a:lnTo>
                    <a:pt x="9194" y="215087"/>
                  </a:lnTo>
                  <a:lnTo>
                    <a:pt x="2463" y="225069"/>
                  </a:lnTo>
                  <a:lnTo>
                    <a:pt x="0" y="237299"/>
                  </a:lnTo>
                  <a:lnTo>
                    <a:pt x="2463" y="249516"/>
                  </a:lnTo>
                  <a:lnTo>
                    <a:pt x="9194" y="259499"/>
                  </a:lnTo>
                  <a:lnTo>
                    <a:pt x="19177" y="266230"/>
                  </a:lnTo>
                  <a:lnTo>
                    <a:pt x="31407" y="268693"/>
                  </a:lnTo>
                  <a:lnTo>
                    <a:pt x="43637" y="266230"/>
                  </a:lnTo>
                  <a:lnTo>
                    <a:pt x="53619" y="259499"/>
                  </a:lnTo>
                  <a:lnTo>
                    <a:pt x="60350" y="249516"/>
                  </a:lnTo>
                  <a:lnTo>
                    <a:pt x="62826" y="237299"/>
                  </a:lnTo>
                  <a:close/>
                </a:path>
                <a:path w="474980" h="474980">
                  <a:moveTo>
                    <a:pt x="90170" y="336346"/>
                  </a:moveTo>
                  <a:lnTo>
                    <a:pt x="86194" y="324523"/>
                  </a:lnTo>
                  <a:lnTo>
                    <a:pt x="77939" y="315175"/>
                  </a:lnTo>
                  <a:lnTo>
                    <a:pt x="67119" y="309892"/>
                  </a:lnTo>
                  <a:lnTo>
                    <a:pt x="55118" y="309054"/>
                  </a:lnTo>
                  <a:lnTo>
                    <a:pt x="43294" y="313029"/>
                  </a:lnTo>
                  <a:lnTo>
                    <a:pt x="33934" y="321284"/>
                  </a:lnTo>
                  <a:lnTo>
                    <a:pt x="28651" y="332105"/>
                  </a:lnTo>
                  <a:lnTo>
                    <a:pt x="27813" y="344106"/>
                  </a:lnTo>
                  <a:lnTo>
                    <a:pt x="31788" y="355930"/>
                  </a:lnTo>
                  <a:lnTo>
                    <a:pt x="40043" y="365290"/>
                  </a:lnTo>
                  <a:lnTo>
                    <a:pt x="50863" y="370560"/>
                  </a:lnTo>
                  <a:lnTo>
                    <a:pt x="62877" y="371398"/>
                  </a:lnTo>
                  <a:lnTo>
                    <a:pt x="74701" y="367423"/>
                  </a:lnTo>
                  <a:lnTo>
                    <a:pt x="84048" y="359181"/>
                  </a:lnTo>
                  <a:lnTo>
                    <a:pt x="89331" y="348361"/>
                  </a:lnTo>
                  <a:lnTo>
                    <a:pt x="90170" y="336346"/>
                  </a:lnTo>
                  <a:close/>
                </a:path>
                <a:path w="474980" h="474980">
                  <a:moveTo>
                    <a:pt x="90170" y="138239"/>
                  </a:moveTo>
                  <a:lnTo>
                    <a:pt x="89331" y="126225"/>
                  </a:lnTo>
                  <a:lnTo>
                    <a:pt x="84048" y="115404"/>
                  </a:lnTo>
                  <a:lnTo>
                    <a:pt x="74701" y="107149"/>
                  </a:lnTo>
                  <a:lnTo>
                    <a:pt x="62877" y="103174"/>
                  </a:lnTo>
                  <a:lnTo>
                    <a:pt x="50863" y="104013"/>
                  </a:lnTo>
                  <a:lnTo>
                    <a:pt x="40043" y="109296"/>
                  </a:lnTo>
                  <a:lnTo>
                    <a:pt x="31800" y="118656"/>
                  </a:lnTo>
                  <a:lnTo>
                    <a:pt x="27813" y="130479"/>
                  </a:lnTo>
                  <a:lnTo>
                    <a:pt x="28651" y="142481"/>
                  </a:lnTo>
                  <a:lnTo>
                    <a:pt x="33934" y="153301"/>
                  </a:lnTo>
                  <a:lnTo>
                    <a:pt x="43281" y="161556"/>
                  </a:lnTo>
                  <a:lnTo>
                    <a:pt x="55105" y="165519"/>
                  </a:lnTo>
                  <a:lnTo>
                    <a:pt x="67119" y="164693"/>
                  </a:lnTo>
                  <a:lnTo>
                    <a:pt x="77939" y="159410"/>
                  </a:lnTo>
                  <a:lnTo>
                    <a:pt x="86194" y="150050"/>
                  </a:lnTo>
                  <a:lnTo>
                    <a:pt x="90170" y="138239"/>
                  </a:lnTo>
                  <a:close/>
                </a:path>
                <a:path w="474980" h="474980">
                  <a:moveTo>
                    <a:pt x="141947" y="237286"/>
                  </a:moveTo>
                  <a:lnTo>
                    <a:pt x="140106" y="228117"/>
                  </a:lnTo>
                  <a:lnTo>
                    <a:pt x="135051" y="220637"/>
                  </a:lnTo>
                  <a:lnTo>
                    <a:pt x="127571" y="215582"/>
                  </a:lnTo>
                  <a:lnTo>
                    <a:pt x="118402" y="213741"/>
                  </a:lnTo>
                  <a:lnTo>
                    <a:pt x="109232" y="215582"/>
                  </a:lnTo>
                  <a:lnTo>
                    <a:pt x="101752" y="220637"/>
                  </a:lnTo>
                  <a:lnTo>
                    <a:pt x="96697" y="228117"/>
                  </a:lnTo>
                  <a:lnTo>
                    <a:pt x="94856" y="237286"/>
                  </a:lnTo>
                  <a:lnTo>
                    <a:pt x="96697" y="246456"/>
                  </a:lnTo>
                  <a:lnTo>
                    <a:pt x="101752" y="253949"/>
                  </a:lnTo>
                  <a:lnTo>
                    <a:pt x="109232" y="258991"/>
                  </a:lnTo>
                  <a:lnTo>
                    <a:pt x="118402" y="260845"/>
                  </a:lnTo>
                  <a:lnTo>
                    <a:pt x="127571" y="258991"/>
                  </a:lnTo>
                  <a:lnTo>
                    <a:pt x="135051" y="253949"/>
                  </a:lnTo>
                  <a:lnTo>
                    <a:pt x="140106" y="246456"/>
                  </a:lnTo>
                  <a:lnTo>
                    <a:pt x="141947" y="237286"/>
                  </a:lnTo>
                  <a:close/>
                </a:path>
                <a:path w="474980" h="474980">
                  <a:moveTo>
                    <a:pt x="165519" y="419468"/>
                  </a:moveTo>
                  <a:lnTo>
                    <a:pt x="164680" y="407454"/>
                  </a:lnTo>
                  <a:lnTo>
                    <a:pt x="159397" y="396633"/>
                  </a:lnTo>
                  <a:lnTo>
                    <a:pt x="150050" y="388378"/>
                  </a:lnTo>
                  <a:lnTo>
                    <a:pt x="138226" y="384403"/>
                  </a:lnTo>
                  <a:lnTo>
                    <a:pt x="126212" y="385241"/>
                  </a:lnTo>
                  <a:lnTo>
                    <a:pt x="115392" y="390525"/>
                  </a:lnTo>
                  <a:lnTo>
                    <a:pt x="107149" y="399884"/>
                  </a:lnTo>
                  <a:lnTo>
                    <a:pt x="103174" y="411708"/>
                  </a:lnTo>
                  <a:lnTo>
                    <a:pt x="104013" y="423710"/>
                  </a:lnTo>
                  <a:lnTo>
                    <a:pt x="109296" y="434530"/>
                  </a:lnTo>
                  <a:lnTo>
                    <a:pt x="118643" y="442785"/>
                  </a:lnTo>
                  <a:lnTo>
                    <a:pt x="130467" y="446760"/>
                  </a:lnTo>
                  <a:lnTo>
                    <a:pt x="142481" y="445922"/>
                  </a:lnTo>
                  <a:lnTo>
                    <a:pt x="153301" y="440639"/>
                  </a:lnTo>
                  <a:lnTo>
                    <a:pt x="161544" y="431292"/>
                  </a:lnTo>
                  <a:lnTo>
                    <a:pt x="165519" y="419468"/>
                  </a:lnTo>
                  <a:close/>
                </a:path>
                <a:path w="474980" h="474980">
                  <a:moveTo>
                    <a:pt x="165519" y="55118"/>
                  </a:moveTo>
                  <a:lnTo>
                    <a:pt x="161544" y="43294"/>
                  </a:lnTo>
                  <a:lnTo>
                    <a:pt x="153301" y="33947"/>
                  </a:lnTo>
                  <a:lnTo>
                    <a:pt x="142481" y="28663"/>
                  </a:lnTo>
                  <a:lnTo>
                    <a:pt x="130467" y="27825"/>
                  </a:lnTo>
                  <a:lnTo>
                    <a:pt x="118643" y="31800"/>
                  </a:lnTo>
                  <a:lnTo>
                    <a:pt x="109296" y="40043"/>
                  </a:lnTo>
                  <a:lnTo>
                    <a:pt x="104013" y="50876"/>
                  </a:lnTo>
                  <a:lnTo>
                    <a:pt x="103174" y="62890"/>
                  </a:lnTo>
                  <a:lnTo>
                    <a:pt x="107149" y="74714"/>
                  </a:lnTo>
                  <a:lnTo>
                    <a:pt x="115404" y="84061"/>
                  </a:lnTo>
                  <a:lnTo>
                    <a:pt x="126212" y="89331"/>
                  </a:lnTo>
                  <a:lnTo>
                    <a:pt x="138226" y="90170"/>
                  </a:lnTo>
                  <a:lnTo>
                    <a:pt x="150050" y="86194"/>
                  </a:lnTo>
                  <a:lnTo>
                    <a:pt x="159410" y="77952"/>
                  </a:lnTo>
                  <a:lnTo>
                    <a:pt x="164680" y="67132"/>
                  </a:lnTo>
                  <a:lnTo>
                    <a:pt x="165519" y="55118"/>
                  </a:lnTo>
                  <a:close/>
                </a:path>
                <a:path w="474980" h="474980">
                  <a:moveTo>
                    <a:pt x="176771" y="321348"/>
                  </a:moveTo>
                  <a:lnTo>
                    <a:pt x="175056" y="312483"/>
                  </a:lnTo>
                  <a:lnTo>
                    <a:pt x="169875" y="304698"/>
                  </a:lnTo>
                  <a:lnTo>
                    <a:pt x="162077" y="299529"/>
                  </a:lnTo>
                  <a:lnTo>
                    <a:pt x="153225" y="297802"/>
                  </a:lnTo>
                  <a:lnTo>
                    <a:pt x="144360" y="299529"/>
                  </a:lnTo>
                  <a:lnTo>
                    <a:pt x="136563" y="304698"/>
                  </a:lnTo>
                  <a:lnTo>
                    <a:pt x="131394" y="312483"/>
                  </a:lnTo>
                  <a:lnTo>
                    <a:pt x="129667" y="321348"/>
                  </a:lnTo>
                  <a:lnTo>
                    <a:pt x="131394" y="330212"/>
                  </a:lnTo>
                  <a:lnTo>
                    <a:pt x="136563" y="338010"/>
                  </a:lnTo>
                  <a:lnTo>
                    <a:pt x="144360" y="343179"/>
                  </a:lnTo>
                  <a:lnTo>
                    <a:pt x="153225" y="344906"/>
                  </a:lnTo>
                  <a:lnTo>
                    <a:pt x="162077" y="343179"/>
                  </a:lnTo>
                  <a:lnTo>
                    <a:pt x="169875" y="338010"/>
                  </a:lnTo>
                  <a:lnTo>
                    <a:pt x="175056" y="330212"/>
                  </a:lnTo>
                  <a:lnTo>
                    <a:pt x="176771" y="321348"/>
                  </a:lnTo>
                  <a:close/>
                </a:path>
                <a:path w="474980" h="474980">
                  <a:moveTo>
                    <a:pt x="176784" y="153225"/>
                  </a:moveTo>
                  <a:lnTo>
                    <a:pt x="175056" y="144360"/>
                  </a:lnTo>
                  <a:lnTo>
                    <a:pt x="169875" y="136575"/>
                  </a:lnTo>
                  <a:lnTo>
                    <a:pt x="162090" y="131394"/>
                  </a:lnTo>
                  <a:lnTo>
                    <a:pt x="153225" y="129679"/>
                  </a:lnTo>
                  <a:lnTo>
                    <a:pt x="144360" y="131394"/>
                  </a:lnTo>
                  <a:lnTo>
                    <a:pt x="136575" y="136575"/>
                  </a:lnTo>
                  <a:lnTo>
                    <a:pt x="131394" y="144360"/>
                  </a:lnTo>
                  <a:lnTo>
                    <a:pt x="129667" y="153225"/>
                  </a:lnTo>
                  <a:lnTo>
                    <a:pt x="131394" y="162090"/>
                  </a:lnTo>
                  <a:lnTo>
                    <a:pt x="136575" y="169875"/>
                  </a:lnTo>
                  <a:lnTo>
                    <a:pt x="144360" y="175056"/>
                  </a:lnTo>
                  <a:lnTo>
                    <a:pt x="153225" y="176784"/>
                  </a:lnTo>
                  <a:lnTo>
                    <a:pt x="162090" y="175056"/>
                  </a:lnTo>
                  <a:lnTo>
                    <a:pt x="169875" y="169875"/>
                  </a:lnTo>
                  <a:lnTo>
                    <a:pt x="175056" y="162090"/>
                  </a:lnTo>
                  <a:lnTo>
                    <a:pt x="176784" y="153225"/>
                  </a:lnTo>
                  <a:close/>
                </a:path>
                <a:path w="474980" h="474980">
                  <a:moveTo>
                    <a:pt x="209016" y="261874"/>
                  </a:moveTo>
                  <a:lnTo>
                    <a:pt x="201853" y="249478"/>
                  </a:lnTo>
                  <a:lnTo>
                    <a:pt x="193941" y="247357"/>
                  </a:lnTo>
                  <a:lnTo>
                    <a:pt x="187744" y="250939"/>
                  </a:lnTo>
                  <a:lnTo>
                    <a:pt x="181546" y="254520"/>
                  </a:lnTo>
                  <a:lnTo>
                    <a:pt x="179412" y="262432"/>
                  </a:lnTo>
                  <a:lnTo>
                    <a:pt x="186575" y="274828"/>
                  </a:lnTo>
                  <a:lnTo>
                    <a:pt x="194500" y="276961"/>
                  </a:lnTo>
                  <a:lnTo>
                    <a:pt x="206895" y="269798"/>
                  </a:lnTo>
                  <a:lnTo>
                    <a:pt x="209016" y="261874"/>
                  </a:lnTo>
                  <a:close/>
                </a:path>
                <a:path w="474980" h="474980">
                  <a:moveTo>
                    <a:pt x="209016" y="212699"/>
                  </a:moveTo>
                  <a:lnTo>
                    <a:pt x="206895" y="204787"/>
                  </a:lnTo>
                  <a:lnTo>
                    <a:pt x="200698" y="201206"/>
                  </a:lnTo>
                  <a:lnTo>
                    <a:pt x="194500" y="197624"/>
                  </a:lnTo>
                  <a:lnTo>
                    <a:pt x="186575" y="199745"/>
                  </a:lnTo>
                  <a:lnTo>
                    <a:pt x="179425" y="212153"/>
                  </a:lnTo>
                  <a:lnTo>
                    <a:pt x="181546" y="220078"/>
                  </a:lnTo>
                  <a:lnTo>
                    <a:pt x="193941" y="227228"/>
                  </a:lnTo>
                  <a:lnTo>
                    <a:pt x="201853" y="225107"/>
                  </a:lnTo>
                  <a:lnTo>
                    <a:pt x="209016" y="212699"/>
                  </a:lnTo>
                  <a:close/>
                </a:path>
                <a:path w="474980" h="474980">
                  <a:moveTo>
                    <a:pt x="250240" y="279869"/>
                  </a:moveTo>
                  <a:lnTo>
                    <a:pt x="244449" y="274066"/>
                  </a:lnTo>
                  <a:lnTo>
                    <a:pt x="230136" y="274066"/>
                  </a:lnTo>
                  <a:lnTo>
                    <a:pt x="224332" y="279869"/>
                  </a:lnTo>
                  <a:lnTo>
                    <a:pt x="224332" y="287020"/>
                  </a:lnTo>
                  <a:lnTo>
                    <a:pt x="224332" y="294170"/>
                  </a:lnTo>
                  <a:lnTo>
                    <a:pt x="230136" y="299974"/>
                  </a:lnTo>
                  <a:lnTo>
                    <a:pt x="244449" y="299974"/>
                  </a:lnTo>
                  <a:lnTo>
                    <a:pt x="250240" y="294170"/>
                  </a:lnTo>
                  <a:lnTo>
                    <a:pt x="250240" y="279869"/>
                  </a:lnTo>
                  <a:close/>
                </a:path>
                <a:path w="474980" h="474980">
                  <a:moveTo>
                    <a:pt x="250240" y="180416"/>
                  </a:moveTo>
                  <a:lnTo>
                    <a:pt x="244436" y="174612"/>
                  </a:lnTo>
                  <a:lnTo>
                    <a:pt x="230124" y="174612"/>
                  </a:lnTo>
                  <a:lnTo>
                    <a:pt x="224332" y="180416"/>
                  </a:lnTo>
                  <a:lnTo>
                    <a:pt x="224332" y="194716"/>
                  </a:lnTo>
                  <a:lnTo>
                    <a:pt x="230124" y="200520"/>
                  </a:lnTo>
                  <a:lnTo>
                    <a:pt x="244436" y="200520"/>
                  </a:lnTo>
                  <a:lnTo>
                    <a:pt x="250240" y="194716"/>
                  </a:lnTo>
                  <a:lnTo>
                    <a:pt x="250240" y="187566"/>
                  </a:lnTo>
                  <a:lnTo>
                    <a:pt x="250240" y="180416"/>
                  </a:lnTo>
                  <a:close/>
                </a:path>
                <a:path w="474980" h="474980">
                  <a:moveTo>
                    <a:pt x="260832" y="356171"/>
                  </a:moveTo>
                  <a:lnTo>
                    <a:pt x="258991" y="347002"/>
                  </a:lnTo>
                  <a:lnTo>
                    <a:pt x="253936" y="339521"/>
                  </a:lnTo>
                  <a:lnTo>
                    <a:pt x="246456" y="334479"/>
                  </a:lnTo>
                  <a:lnTo>
                    <a:pt x="237274" y="332625"/>
                  </a:lnTo>
                  <a:lnTo>
                    <a:pt x="228117" y="334479"/>
                  </a:lnTo>
                  <a:lnTo>
                    <a:pt x="220624" y="339521"/>
                  </a:lnTo>
                  <a:lnTo>
                    <a:pt x="215582" y="347002"/>
                  </a:lnTo>
                  <a:lnTo>
                    <a:pt x="213728" y="356171"/>
                  </a:lnTo>
                  <a:lnTo>
                    <a:pt x="215582" y="365340"/>
                  </a:lnTo>
                  <a:lnTo>
                    <a:pt x="220624" y="372833"/>
                  </a:lnTo>
                  <a:lnTo>
                    <a:pt x="228117" y="377875"/>
                  </a:lnTo>
                  <a:lnTo>
                    <a:pt x="237274" y="379717"/>
                  </a:lnTo>
                  <a:lnTo>
                    <a:pt x="246456" y="377875"/>
                  </a:lnTo>
                  <a:lnTo>
                    <a:pt x="253936" y="372833"/>
                  </a:lnTo>
                  <a:lnTo>
                    <a:pt x="258991" y="365340"/>
                  </a:lnTo>
                  <a:lnTo>
                    <a:pt x="260832" y="356171"/>
                  </a:lnTo>
                  <a:close/>
                </a:path>
                <a:path w="474980" h="474980">
                  <a:moveTo>
                    <a:pt x="260845" y="118402"/>
                  </a:moveTo>
                  <a:lnTo>
                    <a:pt x="258991" y="109245"/>
                  </a:lnTo>
                  <a:lnTo>
                    <a:pt x="253936" y="101752"/>
                  </a:lnTo>
                  <a:lnTo>
                    <a:pt x="246456" y="96710"/>
                  </a:lnTo>
                  <a:lnTo>
                    <a:pt x="237286" y="94856"/>
                  </a:lnTo>
                  <a:lnTo>
                    <a:pt x="228117" y="96710"/>
                  </a:lnTo>
                  <a:lnTo>
                    <a:pt x="220637" y="101752"/>
                  </a:lnTo>
                  <a:lnTo>
                    <a:pt x="215582" y="109245"/>
                  </a:lnTo>
                  <a:lnTo>
                    <a:pt x="213728" y="118402"/>
                  </a:lnTo>
                  <a:lnTo>
                    <a:pt x="215582" y="127584"/>
                  </a:lnTo>
                  <a:lnTo>
                    <a:pt x="220637" y="135064"/>
                  </a:lnTo>
                  <a:lnTo>
                    <a:pt x="228117" y="140119"/>
                  </a:lnTo>
                  <a:lnTo>
                    <a:pt x="237286" y="141960"/>
                  </a:lnTo>
                  <a:lnTo>
                    <a:pt x="246456" y="140119"/>
                  </a:lnTo>
                  <a:lnTo>
                    <a:pt x="253936" y="135064"/>
                  </a:lnTo>
                  <a:lnTo>
                    <a:pt x="258991" y="127584"/>
                  </a:lnTo>
                  <a:lnTo>
                    <a:pt x="260845" y="118402"/>
                  </a:lnTo>
                  <a:close/>
                </a:path>
                <a:path w="474980" h="474980">
                  <a:moveTo>
                    <a:pt x="268693" y="443166"/>
                  </a:moveTo>
                  <a:lnTo>
                    <a:pt x="266230" y="430936"/>
                  </a:lnTo>
                  <a:lnTo>
                    <a:pt x="259499" y="420954"/>
                  </a:lnTo>
                  <a:lnTo>
                    <a:pt x="249516" y="414223"/>
                  </a:lnTo>
                  <a:lnTo>
                    <a:pt x="237286" y="411746"/>
                  </a:lnTo>
                  <a:lnTo>
                    <a:pt x="225069" y="414223"/>
                  </a:lnTo>
                  <a:lnTo>
                    <a:pt x="215074" y="420954"/>
                  </a:lnTo>
                  <a:lnTo>
                    <a:pt x="208343" y="430936"/>
                  </a:lnTo>
                  <a:lnTo>
                    <a:pt x="205879" y="443166"/>
                  </a:lnTo>
                  <a:lnTo>
                    <a:pt x="208343" y="455396"/>
                  </a:lnTo>
                  <a:lnTo>
                    <a:pt x="215074" y="465378"/>
                  </a:lnTo>
                  <a:lnTo>
                    <a:pt x="225069" y="472109"/>
                  </a:lnTo>
                  <a:lnTo>
                    <a:pt x="237286" y="474573"/>
                  </a:lnTo>
                  <a:lnTo>
                    <a:pt x="249516" y="472109"/>
                  </a:lnTo>
                  <a:lnTo>
                    <a:pt x="259499" y="465378"/>
                  </a:lnTo>
                  <a:lnTo>
                    <a:pt x="266230" y="455396"/>
                  </a:lnTo>
                  <a:lnTo>
                    <a:pt x="268693" y="443166"/>
                  </a:lnTo>
                  <a:close/>
                </a:path>
                <a:path w="474980" h="474980">
                  <a:moveTo>
                    <a:pt x="268693" y="31419"/>
                  </a:moveTo>
                  <a:lnTo>
                    <a:pt x="266230" y="19189"/>
                  </a:lnTo>
                  <a:lnTo>
                    <a:pt x="259486" y="9207"/>
                  </a:lnTo>
                  <a:lnTo>
                    <a:pt x="249504" y="2476"/>
                  </a:lnTo>
                  <a:lnTo>
                    <a:pt x="237274" y="0"/>
                  </a:lnTo>
                  <a:lnTo>
                    <a:pt x="225056" y="2476"/>
                  </a:lnTo>
                  <a:lnTo>
                    <a:pt x="215074" y="9207"/>
                  </a:lnTo>
                  <a:lnTo>
                    <a:pt x="208343" y="19189"/>
                  </a:lnTo>
                  <a:lnTo>
                    <a:pt x="205879" y="31419"/>
                  </a:lnTo>
                  <a:lnTo>
                    <a:pt x="208343" y="43649"/>
                  </a:lnTo>
                  <a:lnTo>
                    <a:pt x="215074" y="53632"/>
                  </a:lnTo>
                  <a:lnTo>
                    <a:pt x="225056" y="60363"/>
                  </a:lnTo>
                  <a:lnTo>
                    <a:pt x="237274" y="62826"/>
                  </a:lnTo>
                  <a:lnTo>
                    <a:pt x="249504" y="60363"/>
                  </a:lnTo>
                  <a:lnTo>
                    <a:pt x="259486" y="53632"/>
                  </a:lnTo>
                  <a:lnTo>
                    <a:pt x="266230" y="43649"/>
                  </a:lnTo>
                  <a:lnTo>
                    <a:pt x="268693" y="31419"/>
                  </a:lnTo>
                  <a:close/>
                </a:path>
                <a:path w="474980" h="474980">
                  <a:moveTo>
                    <a:pt x="295148" y="262432"/>
                  </a:moveTo>
                  <a:lnTo>
                    <a:pt x="293027" y="254508"/>
                  </a:lnTo>
                  <a:lnTo>
                    <a:pt x="280631" y="247357"/>
                  </a:lnTo>
                  <a:lnTo>
                    <a:pt x="272707" y="249478"/>
                  </a:lnTo>
                  <a:lnTo>
                    <a:pt x="265544" y="261874"/>
                  </a:lnTo>
                  <a:lnTo>
                    <a:pt x="267677" y="269798"/>
                  </a:lnTo>
                  <a:lnTo>
                    <a:pt x="273875" y="273380"/>
                  </a:lnTo>
                  <a:lnTo>
                    <a:pt x="280073" y="276961"/>
                  </a:lnTo>
                  <a:lnTo>
                    <a:pt x="287985" y="274828"/>
                  </a:lnTo>
                  <a:lnTo>
                    <a:pt x="295148" y="262432"/>
                  </a:lnTo>
                  <a:close/>
                </a:path>
                <a:path w="474980" h="474980">
                  <a:moveTo>
                    <a:pt x="295148" y="212153"/>
                  </a:moveTo>
                  <a:lnTo>
                    <a:pt x="287985" y="199758"/>
                  </a:lnTo>
                  <a:lnTo>
                    <a:pt x="280073" y="197624"/>
                  </a:lnTo>
                  <a:lnTo>
                    <a:pt x="267677" y="204774"/>
                  </a:lnTo>
                  <a:lnTo>
                    <a:pt x="265557" y="212699"/>
                  </a:lnTo>
                  <a:lnTo>
                    <a:pt x="272707" y="225107"/>
                  </a:lnTo>
                  <a:lnTo>
                    <a:pt x="280631" y="227228"/>
                  </a:lnTo>
                  <a:lnTo>
                    <a:pt x="286829" y="223647"/>
                  </a:lnTo>
                  <a:lnTo>
                    <a:pt x="293027" y="220065"/>
                  </a:lnTo>
                  <a:lnTo>
                    <a:pt x="295148" y="212153"/>
                  </a:lnTo>
                  <a:close/>
                </a:path>
                <a:path w="474980" h="474980">
                  <a:moveTo>
                    <a:pt x="344893" y="153225"/>
                  </a:moveTo>
                  <a:lnTo>
                    <a:pt x="343179" y="144360"/>
                  </a:lnTo>
                  <a:lnTo>
                    <a:pt x="338010" y="136575"/>
                  </a:lnTo>
                  <a:lnTo>
                    <a:pt x="330212" y="131394"/>
                  </a:lnTo>
                  <a:lnTo>
                    <a:pt x="321348" y="129667"/>
                  </a:lnTo>
                  <a:lnTo>
                    <a:pt x="312483" y="131394"/>
                  </a:lnTo>
                  <a:lnTo>
                    <a:pt x="304698" y="136575"/>
                  </a:lnTo>
                  <a:lnTo>
                    <a:pt x="299516" y="144360"/>
                  </a:lnTo>
                  <a:lnTo>
                    <a:pt x="297789" y="153225"/>
                  </a:lnTo>
                  <a:lnTo>
                    <a:pt x="299516" y="162090"/>
                  </a:lnTo>
                  <a:lnTo>
                    <a:pt x="304698" y="169887"/>
                  </a:lnTo>
                  <a:lnTo>
                    <a:pt x="312483" y="175056"/>
                  </a:lnTo>
                  <a:lnTo>
                    <a:pt x="321348" y="176784"/>
                  </a:lnTo>
                  <a:lnTo>
                    <a:pt x="330212" y="175056"/>
                  </a:lnTo>
                  <a:lnTo>
                    <a:pt x="338010" y="169887"/>
                  </a:lnTo>
                  <a:lnTo>
                    <a:pt x="343179" y="162090"/>
                  </a:lnTo>
                  <a:lnTo>
                    <a:pt x="344893" y="153225"/>
                  </a:lnTo>
                  <a:close/>
                </a:path>
                <a:path w="474980" h="474980">
                  <a:moveTo>
                    <a:pt x="344906" y="321348"/>
                  </a:moveTo>
                  <a:lnTo>
                    <a:pt x="343179" y="312496"/>
                  </a:lnTo>
                  <a:lnTo>
                    <a:pt x="337997" y="304698"/>
                  </a:lnTo>
                  <a:lnTo>
                    <a:pt x="330212" y="299529"/>
                  </a:lnTo>
                  <a:lnTo>
                    <a:pt x="321348" y="297802"/>
                  </a:lnTo>
                  <a:lnTo>
                    <a:pt x="312483" y="299529"/>
                  </a:lnTo>
                  <a:lnTo>
                    <a:pt x="304698" y="304698"/>
                  </a:lnTo>
                  <a:lnTo>
                    <a:pt x="299516" y="312496"/>
                  </a:lnTo>
                  <a:lnTo>
                    <a:pt x="297802" y="321348"/>
                  </a:lnTo>
                  <a:lnTo>
                    <a:pt x="299516" y="330212"/>
                  </a:lnTo>
                  <a:lnTo>
                    <a:pt x="304698" y="338010"/>
                  </a:lnTo>
                  <a:lnTo>
                    <a:pt x="312483" y="343179"/>
                  </a:lnTo>
                  <a:lnTo>
                    <a:pt x="321348" y="344906"/>
                  </a:lnTo>
                  <a:lnTo>
                    <a:pt x="330212" y="343179"/>
                  </a:lnTo>
                  <a:lnTo>
                    <a:pt x="337997" y="338010"/>
                  </a:lnTo>
                  <a:lnTo>
                    <a:pt x="343179" y="330212"/>
                  </a:lnTo>
                  <a:lnTo>
                    <a:pt x="344906" y="321348"/>
                  </a:lnTo>
                  <a:close/>
                </a:path>
                <a:path w="474980" h="474980">
                  <a:moveTo>
                    <a:pt x="371398" y="411695"/>
                  </a:moveTo>
                  <a:lnTo>
                    <a:pt x="367423" y="399872"/>
                  </a:lnTo>
                  <a:lnTo>
                    <a:pt x="359168" y="390525"/>
                  </a:lnTo>
                  <a:lnTo>
                    <a:pt x="348348" y="385241"/>
                  </a:lnTo>
                  <a:lnTo>
                    <a:pt x="336346" y="384403"/>
                  </a:lnTo>
                  <a:lnTo>
                    <a:pt x="324523" y="388391"/>
                  </a:lnTo>
                  <a:lnTo>
                    <a:pt x="315163" y="396633"/>
                  </a:lnTo>
                  <a:lnTo>
                    <a:pt x="309880" y="407454"/>
                  </a:lnTo>
                  <a:lnTo>
                    <a:pt x="309054" y="419468"/>
                  </a:lnTo>
                  <a:lnTo>
                    <a:pt x="313016" y="431292"/>
                  </a:lnTo>
                  <a:lnTo>
                    <a:pt x="321271" y="440639"/>
                  </a:lnTo>
                  <a:lnTo>
                    <a:pt x="332092" y="445922"/>
                  </a:lnTo>
                  <a:lnTo>
                    <a:pt x="344106" y="446760"/>
                  </a:lnTo>
                  <a:lnTo>
                    <a:pt x="355917" y="442785"/>
                  </a:lnTo>
                  <a:lnTo>
                    <a:pt x="365277" y="434530"/>
                  </a:lnTo>
                  <a:lnTo>
                    <a:pt x="370560" y="423710"/>
                  </a:lnTo>
                  <a:lnTo>
                    <a:pt x="371398" y="411695"/>
                  </a:lnTo>
                  <a:close/>
                </a:path>
                <a:path w="474980" h="474980">
                  <a:moveTo>
                    <a:pt x="371398" y="62877"/>
                  </a:moveTo>
                  <a:lnTo>
                    <a:pt x="370560" y="50863"/>
                  </a:lnTo>
                  <a:lnTo>
                    <a:pt x="365277" y="40055"/>
                  </a:lnTo>
                  <a:lnTo>
                    <a:pt x="355930" y="31800"/>
                  </a:lnTo>
                  <a:lnTo>
                    <a:pt x="344106" y="27825"/>
                  </a:lnTo>
                  <a:lnTo>
                    <a:pt x="332092" y="28663"/>
                  </a:lnTo>
                  <a:lnTo>
                    <a:pt x="321271" y="33934"/>
                  </a:lnTo>
                  <a:lnTo>
                    <a:pt x="313029" y="43294"/>
                  </a:lnTo>
                  <a:lnTo>
                    <a:pt x="309054" y="55118"/>
                  </a:lnTo>
                  <a:lnTo>
                    <a:pt x="309892" y="67132"/>
                  </a:lnTo>
                  <a:lnTo>
                    <a:pt x="315163" y="77952"/>
                  </a:lnTo>
                  <a:lnTo>
                    <a:pt x="324523" y="86194"/>
                  </a:lnTo>
                  <a:lnTo>
                    <a:pt x="336346" y="90170"/>
                  </a:lnTo>
                  <a:lnTo>
                    <a:pt x="348348" y="89331"/>
                  </a:lnTo>
                  <a:lnTo>
                    <a:pt x="359168" y="84061"/>
                  </a:lnTo>
                  <a:lnTo>
                    <a:pt x="367423" y="74701"/>
                  </a:lnTo>
                  <a:lnTo>
                    <a:pt x="371398" y="62877"/>
                  </a:lnTo>
                  <a:close/>
                </a:path>
                <a:path w="474980" h="474980">
                  <a:moveTo>
                    <a:pt x="379717" y="237286"/>
                  </a:moveTo>
                  <a:lnTo>
                    <a:pt x="377863" y="228117"/>
                  </a:lnTo>
                  <a:lnTo>
                    <a:pt x="372821" y="220637"/>
                  </a:lnTo>
                  <a:lnTo>
                    <a:pt x="365340" y="215582"/>
                  </a:lnTo>
                  <a:lnTo>
                    <a:pt x="356171" y="213741"/>
                  </a:lnTo>
                  <a:lnTo>
                    <a:pt x="347002" y="215582"/>
                  </a:lnTo>
                  <a:lnTo>
                    <a:pt x="339509" y="220637"/>
                  </a:lnTo>
                  <a:lnTo>
                    <a:pt x="334467" y="228117"/>
                  </a:lnTo>
                  <a:lnTo>
                    <a:pt x="332625" y="237286"/>
                  </a:lnTo>
                  <a:lnTo>
                    <a:pt x="334467" y="246456"/>
                  </a:lnTo>
                  <a:lnTo>
                    <a:pt x="339509" y="253949"/>
                  </a:lnTo>
                  <a:lnTo>
                    <a:pt x="347002" y="258991"/>
                  </a:lnTo>
                  <a:lnTo>
                    <a:pt x="356171" y="260845"/>
                  </a:lnTo>
                  <a:lnTo>
                    <a:pt x="365340" y="258991"/>
                  </a:lnTo>
                  <a:lnTo>
                    <a:pt x="372821" y="253949"/>
                  </a:lnTo>
                  <a:lnTo>
                    <a:pt x="377863" y="246456"/>
                  </a:lnTo>
                  <a:lnTo>
                    <a:pt x="379717" y="237286"/>
                  </a:lnTo>
                  <a:close/>
                </a:path>
                <a:path w="474980" h="474980">
                  <a:moveTo>
                    <a:pt x="446747" y="344106"/>
                  </a:moveTo>
                  <a:lnTo>
                    <a:pt x="445909" y="332092"/>
                  </a:lnTo>
                  <a:lnTo>
                    <a:pt x="440639" y="321284"/>
                  </a:lnTo>
                  <a:lnTo>
                    <a:pt x="431292" y="313029"/>
                  </a:lnTo>
                  <a:lnTo>
                    <a:pt x="419468" y="309054"/>
                  </a:lnTo>
                  <a:lnTo>
                    <a:pt x="407454" y="309892"/>
                  </a:lnTo>
                  <a:lnTo>
                    <a:pt x="396621" y="315175"/>
                  </a:lnTo>
                  <a:lnTo>
                    <a:pt x="388378" y="324523"/>
                  </a:lnTo>
                  <a:lnTo>
                    <a:pt x="384403" y="336346"/>
                  </a:lnTo>
                  <a:lnTo>
                    <a:pt x="385241" y="348361"/>
                  </a:lnTo>
                  <a:lnTo>
                    <a:pt x="390525" y="359181"/>
                  </a:lnTo>
                  <a:lnTo>
                    <a:pt x="399872" y="367423"/>
                  </a:lnTo>
                  <a:lnTo>
                    <a:pt x="411695" y="371398"/>
                  </a:lnTo>
                  <a:lnTo>
                    <a:pt x="423710" y="370560"/>
                  </a:lnTo>
                  <a:lnTo>
                    <a:pt x="434530" y="365290"/>
                  </a:lnTo>
                  <a:lnTo>
                    <a:pt x="442772" y="355930"/>
                  </a:lnTo>
                  <a:lnTo>
                    <a:pt x="446747" y="344106"/>
                  </a:lnTo>
                  <a:close/>
                </a:path>
                <a:path w="474980" h="474980">
                  <a:moveTo>
                    <a:pt x="446747" y="130467"/>
                  </a:moveTo>
                  <a:lnTo>
                    <a:pt x="442772" y="118656"/>
                  </a:lnTo>
                  <a:lnTo>
                    <a:pt x="434530" y="109296"/>
                  </a:lnTo>
                  <a:lnTo>
                    <a:pt x="423710" y="104025"/>
                  </a:lnTo>
                  <a:lnTo>
                    <a:pt x="411695" y="103187"/>
                  </a:lnTo>
                  <a:lnTo>
                    <a:pt x="399872" y="107162"/>
                  </a:lnTo>
                  <a:lnTo>
                    <a:pt x="390525" y="115404"/>
                  </a:lnTo>
                  <a:lnTo>
                    <a:pt x="385241" y="126225"/>
                  </a:lnTo>
                  <a:lnTo>
                    <a:pt x="384403" y="138239"/>
                  </a:lnTo>
                  <a:lnTo>
                    <a:pt x="388378" y="150050"/>
                  </a:lnTo>
                  <a:lnTo>
                    <a:pt x="396633" y="159410"/>
                  </a:lnTo>
                  <a:lnTo>
                    <a:pt x="407454" y="164693"/>
                  </a:lnTo>
                  <a:lnTo>
                    <a:pt x="419455" y="165531"/>
                  </a:lnTo>
                  <a:lnTo>
                    <a:pt x="431279" y="161556"/>
                  </a:lnTo>
                  <a:lnTo>
                    <a:pt x="440639" y="153301"/>
                  </a:lnTo>
                  <a:lnTo>
                    <a:pt x="445909" y="142481"/>
                  </a:lnTo>
                  <a:lnTo>
                    <a:pt x="446747" y="130467"/>
                  </a:lnTo>
                  <a:close/>
                </a:path>
                <a:path w="474980" h="474980">
                  <a:moveTo>
                    <a:pt x="474573" y="237286"/>
                  </a:moveTo>
                  <a:lnTo>
                    <a:pt x="472109" y="225069"/>
                  </a:lnTo>
                  <a:lnTo>
                    <a:pt x="465366" y="215087"/>
                  </a:lnTo>
                  <a:lnTo>
                    <a:pt x="455383" y="208356"/>
                  </a:lnTo>
                  <a:lnTo>
                    <a:pt x="443153" y="205879"/>
                  </a:lnTo>
                  <a:lnTo>
                    <a:pt x="430936" y="208356"/>
                  </a:lnTo>
                  <a:lnTo>
                    <a:pt x="420941" y="215087"/>
                  </a:lnTo>
                  <a:lnTo>
                    <a:pt x="414210" y="225069"/>
                  </a:lnTo>
                  <a:lnTo>
                    <a:pt x="411746" y="237286"/>
                  </a:lnTo>
                  <a:lnTo>
                    <a:pt x="414210" y="249516"/>
                  </a:lnTo>
                  <a:lnTo>
                    <a:pt x="420941" y="259499"/>
                  </a:lnTo>
                  <a:lnTo>
                    <a:pt x="430936" y="266230"/>
                  </a:lnTo>
                  <a:lnTo>
                    <a:pt x="443153" y="268693"/>
                  </a:lnTo>
                  <a:lnTo>
                    <a:pt x="455383" y="266230"/>
                  </a:lnTo>
                  <a:lnTo>
                    <a:pt x="465366" y="259499"/>
                  </a:lnTo>
                  <a:lnTo>
                    <a:pt x="472109" y="249516"/>
                  </a:lnTo>
                  <a:lnTo>
                    <a:pt x="474573" y="23728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82A69B8-8BA3-E9DC-7A9D-FA14853D368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4532EF3-B6F0-B76B-9CFE-47CDEDAE26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2513736"/>
            <a:ext cx="5310188" cy="1636991"/>
          </a:xfrm>
        </p:spPr>
        <p:txBody>
          <a:bodyPr/>
          <a:lstStyle>
            <a:lvl1pPr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Presentation title 3 </a:t>
            </a:r>
            <a:br>
              <a:rPr lang="en-GB" dirty="0"/>
            </a:br>
            <a:r>
              <a:rPr lang="en-GB" dirty="0"/>
              <a:t>that can break over three lines</a:t>
            </a:r>
            <a:endParaRPr lang="en-US" dirty="0"/>
          </a:p>
        </p:txBody>
      </p:sp>
      <p:sp>
        <p:nvSpPr>
          <p:cNvPr id="16" name="Text Placeholder 42">
            <a:extLst>
              <a:ext uri="{FF2B5EF4-FFF2-40B4-BE49-F238E27FC236}">
                <a16:creationId xmlns:a16="http://schemas.microsoft.com/office/drawing/2014/main" id="{7EE589D2-2A0B-A195-0E4D-E790A208C6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1623" y="4438553"/>
            <a:ext cx="4248150" cy="86302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400" spc="-8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 sz="1800" spc="-40" baseline="0">
                <a:solidFill>
                  <a:schemeClr val="bg1"/>
                </a:solidFill>
              </a:defRPr>
            </a:lvl2pPr>
            <a:lvl3pPr>
              <a:lnSpc>
                <a:spcPct val="90000"/>
              </a:lnSpc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Presentation subtitle goes here over two lines if required. 24pt.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ACB6CFB-017C-07CB-C76D-D9162BE65281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  <a:solidFill>
            <a:schemeClr val="bg1"/>
          </a:solidFill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6AA5BB6-48E5-8E32-B4AA-B288D7B7E4A2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  <a:grpFill/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B4D478FC-C1D6-0DE6-37C6-AA33FAD9B03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8137BB38-0D85-AF41-480D-149A509D2BC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3AD72DA-E868-B4DE-E8F7-70DDC92BB2E7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  <a:grpFill/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BD0C1D91-FFA1-5FDB-CEB8-B0B02CFC7AA5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D82E447C-7A71-9209-D595-EE57E23B3EB5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7" name="object 3">
            <a:extLst>
              <a:ext uri="{FF2B5EF4-FFF2-40B4-BE49-F238E27FC236}">
                <a16:creationId xmlns:a16="http://schemas.microsoft.com/office/drawing/2014/main" id="{C5EF4511-BC4F-0983-B1FD-B1C40AF754A9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58531630-32B9-1621-E0BF-AB57475FA4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2057891"/>
            <a:ext cx="5310188" cy="310352"/>
          </a:xfrm>
        </p:spPr>
        <p:txBody>
          <a:bodyPr/>
          <a:lstStyle>
            <a:lvl1pPr>
              <a:defRPr sz="1800" b="1" spc="-2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37" name="Footer Placeholder 36">
            <a:extLst>
              <a:ext uri="{FF2B5EF4-FFF2-40B4-BE49-F238E27FC236}">
                <a16:creationId xmlns:a16="http://schemas.microsoft.com/office/drawing/2014/main" id="{9A87186C-6BB8-7F54-1DBF-FCB960A8502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[ presentation title 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90600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Divi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EC763B1-4CBB-9747-FBB3-F524D99EF5C8}"/>
              </a:ext>
            </a:extLst>
          </p:cNvPr>
          <p:cNvGrpSpPr/>
          <p:nvPr userDrawn="1"/>
        </p:nvGrpSpPr>
        <p:grpSpPr>
          <a:xfrm>
            <a:off x="143595" y="135785"/>
            <a:ext cx="1089185" cy="288028"/>
            <a:chOff x="143595" y="135785"/>
            <a:chExt cx="1089185" cy="288028"/>
          </a:xfrm>
          <a:solidFill>
            <a:schemeClr val="bg1"/>
          </a:solidFill>
        </p:grpSpPr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11BC098D-8670-1613-A0B1-8B6FCABEC146}"/>
                </a:ext>
              </a:extLst>
            </p:cNvPr>
            <p:cNvSpPr/>
            <p:nvPr userDrawn="1"/>
          </p:nvSpPr>
          <p:spPr>
            <a:xfrm>
              <a:off x="478824" y="191457"/>
              <a:ext cx="753956" cy="175204"/>
            </a:xfrm>
            <a:custGeom>
              <a:avLst/>
              <a:gdLst/>
              <a:ahLst/>
              <a:cxnLst/>
              <a:rect l="l" t="t" r="r" b="b"/>
              <a:pathLst>
                <a:path w="1243330" h="288925">
                  <a:moveTo>
                    <a:pt x="39223" y="4994"/>
                  </a:moveTo>
                  <a:lnTo>
                    <a:pt x="0" y="4994"/>
                  </a:lnTo>
                  <a:lnTo>
                    <a:pt x="0" y="170361"/>
                  </a:lnTo>
                  <a:lnTo>
                    <a:pt x="6495" y="225537"/>
                  </a:lnTo>
                  <a:lnTo>
                    <a:pt x="26582" y="262179"/>
                  </a:lnTo>
                  <a:lnTo>
                    <a:pt x="61163" y="282523"/>
                  </a:lnTo>
                  <a:lnTo>
                    <a:pt x="111137" y="288807"/>
                  </a:lnTo>
                  <a:lnTo>
                    <a:pt x="162919" y="281285"/>
                  </a:lnTo>
                  <a:lnTo>
                    <a:pt x="197719" y="258621"/>
                  </a:lnTo>
                  <a:lnTo>
                    <a:pt x="199605" y="254966"/>
                  </a:lnTo>
                  <a:lnTo>
                    <a:pt x="111137" y="254966"/>
                  </a:lnTo>
                  <a:lnTo>
                    <a:pt x="77840" y="250140"/>
                  </a:lnTo>
                  <a:lnTo>
                    <a:pt x="55571" y="235401"/>
                  </a:lnTo>
                  <a:lnTo>
                    <a:pt x="43106" y="210350"/>
                  </a:lnTo>
                  <a:lnTo>
                    <a:pt x="39223" y="174591"/>
                  </a:lnTo>
                  <a:lnTo>
                    <a:pt x="39223" y="4994"/>
                  </a:lnTo>
                  <a:close/>
                </a:path>
                <a:path w="1243330" h="288925">
                  <a:moveTo>
                    <a:pt x="223438" y="4994"/>
                  </a:moveTo>
                  <a:lnTo>
                    <a:pt x="184214" y="4994"/>
                  </a:lnTo>
                  <a:lnTo>
                    <a:pt x="184214" y="170361"/>
                  </a:lnTo>
                  <a:lnTo>
                    <a:pt x="180314" y="206781"/>
                  </a:lnTo>
                  <a:lnTo>
                    <a:pt x="167725" y="233286"/>
                  </a:lnTo>
                  <a:lnTo>
                    <a:pt x="145111" y="249479"/>
                  </a:lnTo>
                  <a:lnTo>
                    <a:pt x="111137" y="254966"/>
                  </a:lnTo>
                  <a:lnTo>
                    <a:pt x="199605" y="254966"/>
                  </a:lnTo>
                  <a:lnTo>
                    <a:pt x="217302" y="220669"/>
                  </a:lnTo>
                  <a:lnTo>
                    <a:pt x="223438" y="167282"/>
                  </a:lnTo>
                  <a:lnTo>
                    <a:pt x="223438" y="4994"/>
                  </a:lnTo>
                  <a:close/>
                </a:path>
                <a:path w="1243330" h="288925">
                  <a:moveTo>
                    <a:pt x="313037" y="4994"/>
                  </a:moveTo>
                  <a:lnTo>
                    <a:pt x="273813" y="4994"/>
                  </a:lnTo>
                  <a:lnTo>
                    <a:pt x="273813" y="283802"/>
                  </a:lnTo>
                  <a:lnTo>
                    <a:pt x="313037" y="283802"/>
                  </a:lnTo>
                  <a:lnTo>
                    <a:pt x="313037" y="196130"/>
                  </a:lnTo>
                  <a:lnTo>
                    <a:pt x="356879" y="147670"/>
                  </a:lnTo>
                  <a:lnTo>
                    <a:pt x="403714" y="147670"/>
                  </a:lnTo>
                  <a:lnTo>
                    <a:pt x="402092" y="145367"/>
                  </a:lnTo>
                  <a:lnTo>
                    <a:pt x="313037" y="145367"/>
                  </a:lnTo>
                  <a:lnTo>
                    <a:pt x="313037" y="4994"/>
                  </a:lnTo>
                  <a:close/>
                </a:path>
                <a:path w="1243330" h="288925">
                  <a:moveTo>
                    <a:pt x="403714" y="147670"/>
                  </a:moveTo>
                  <a:lnTo>
                    <a:pt x="356879" y="147670"/>
                  </a:lnTo>
                  <a:lnTo>
                    <a:pt x="452635" y="283802"/>
                  </a:lnTo>
                  <a:lnTo>
                    <a:pt x="499555" y="283802"/>
                  </a:lnTo>
                  <a:lnTo>
                    <a:pt x="403714" y="147670"/>
                  </a:lnTo>
                  <a:close/>
                </a:path>
                <a:path w="1243330" h="288925">
                  <a:moveTo>
                    <a:pt x="487639" y="4994"/>
                  </a:moveTo>
                  <a:lnTo>
                    <a:pt x="438792" y="4994"/>
                  </a:lnTo>
                  <a:lnTo>
                    <a:pt x="313037" y="145367"/>
                  </a:lnTo>
                  <a:lnTo>
                    <a:pt x="402092" y="145367"/>
                  </a:lnTo>
                  <a:lnTo>
                    <a:pt x="383412" y="118834"/>
                  </a:lnTo>
                  <a:lnTo>
                    <a:pt x="487639" y="4994"/>
                  </a:lnTo>
                  <a:close/>
                </a:path>
                <a:path w="1243330" h="288925">
                  <a:moveTo>
                    <a:pt x="630692" y="0"/>
                  </a:moveTo>
                  <a:lnTo>
                    <a:pt x="587086" y="6688"/>
                  </a:lnTo>
                  <a:lnTo>
                    <a:pt x="551180" y="25818"/>
                  </a:lnTo>
                  <a:lnTo>
                    <a:pt x="524117" y="55986"/>
                  </a:lnTo>
                  <a:lnTo>
                    <a:pt x="507040" y="95790"/>
                  </a:lnTo>
                  <a:lnTo>
                    <a:pt x="501094" y="143828"/>
                  </a:lnTo>
                  <a:lnTo>
                    <a:pt x="506546" y="191167"/>
                  </a:lnTo>
                  <a:lnTo>
                    <a:pt x="506572" y="191394"/>
                  </a:lnTo>
                  <a:lnTo>
                    <a:pt x="522590" y="231410"/>
                  </a:lnTo>
                  <a:lnTo>
                    <a:pt x="548520" y="262141"/>
                  </a:lnTo>
                  <a:lnTo>
                    <a:pt x="583737" y="281852"/>
                  </a:lnTo>
                  <a:lnTo>
                    <a:pt x="627614" y="288807"/>
                  </a:lnTo>
                  <a:lnTo>
                    <a:pt x="670222" y="282799"/>
                  </a:lnTo>
                  <a:lnTo>
                    <a:pt x="706016" y="264965"/>
                  </a:lnTo>
                  <a:lnTo>
                    <a:pt x="714428" y="255740"/>
                  </a:lnTo>
                  <a:lnTo>
                    <a:pt x="629917" y="255740"/>
                  </a:lnTo>
                  <a:lnTo>
                    <a:pt x="594136" y="248205"/>
                  </a:lnTo>
                  <a:lnTo>
                    <a:pt x="566032" y="226320"/>
                  </a:lnTo>
                  <a:lnTo>
                    <a:pt x="547781" y="191394"/>
                  </a:lnTo>
                  <a:lnTo>
                    <a:pt x="547662" y="191167"/>
                  </a:lnTo>
                  <a:lnTo>
                    <a:pt x="541083" y="143828"/>
                  </a:lnTo>
                  <a:lnTo>
                    <a:pt x="547861" y="96019"/>
                  </a:lnTo>
                  <a:lnTo>
                    <a:pt x="566465" y="61334"/>
                  </a:lnTo>
                  <a:lnTo>
                    <a:pt x="594299" y="40206"/>
                  </a:lnTo>
                  <a:lnTo>
                    <a:pt x="628766" y="33067"/>
                  </a:lnTo>
                  <a:lnTo>
                    <a:pt x="713229" y="33067"/>
                  </a:lnTo>
                  <a:lnTo>
                    <a:pt x="705776" y="24564"/>
                  </a:lnTo>
                  <a:lnTo>
                    <a:pt x="671443" y="6279"/>
                  </a:lnTo>
                  <a:lnTo>
                    <a:pt x="630692" y="0"/>
                  </a:lnTo>
                  <a:close/>
                </a:path>
                <a:path w="1243330" h="288925">
                  <a:moveTo>
                    <a:pt x="748364" y="194978"/>
                  </a:moveTo>
                  <a:lnTo>
                    <a:pt x="710292" y="194978"/>
                  </a:lnTo>
                  <a:lnTo>
                    <a:pt x="700279" y="219557"/>
                  </a:lnTo>
                  <a:lnTo>
                    <a:pt x="683522" y="238768"/>
                  </a:lnTo>
                  <a:lnTo>
                    <a:pt x="660056" y="251275"/>
                  </a:lnTo>
                  <a:lnTo>
                    <a:pt x="629917" y="255740"/>
                  </a:lnTo>
                  <a:lnTo>
                    <a:pt x="714428" y="255740"/>
                  </a:lnTo>
                  <a:lnTo>
                    <a:pt x="732797" y="235595"/>
                  </a:lnTo>
                  <a:lnTo>
                    <a:pt x="748364" y="194978"/>
                  </a:lnTo>
                  <a:close/>
                </a:path>
                <a:path w="1243330" h="288925">
                  <a:moveTo>
                    <a:pt x="713229" y="33067"/>
                  </a:moveTo>
                  <a:lnTo>
                    <a:pt x="628766" y="33067"/>
                  </a:lnTo>
                  <a:lnTo>
                    <a:pt x="658788" y="37640"/>
                  </a:lnTo>
                  <a:lnTo>
                    <a:pt x="682318" y="50325"/>
                  </a:lnTo>
                  <a:lnTo>
                    <a:pt x="699069" y="69572"/>
                  </a:lnTo>
                  <a:lnTo>
                    <a:pt x="708753" y="93829"/>
                  </a:lnTo>
                  <a:lnTo>
                    <a:pt x="746825" y="93829"/>
                  </a:lnTo>
                  <a:lnTo>
                    <a:pt x="731601" y="54024"/>
                  </a:lnTo>
                  <a:lnTo>
                    <a:pt x="713229" y="33067"/>
                  </a:lnTo>
                  <a:close/>
                </a:path>
                <a:path w="1243330" h="288925">
                  <a:moveTo>
                    <a:pt x="975268" y="4994"/>
                  </a:moveTo>
                  <a:lnTo>
                    <a:pt x="786059" y="4994"/>
                  </a:lnTo>
                  <a:lnTo>
                    <a:pt x="786059" y="283802"/>
                  </a:lnTo>
                  <a:lnTo>
                    <a:pt x="975268" y="283802"/>
                  </a:lnTo>
                  <a:lnTo>
                    <a:pt x="975268" y="249971"/>
                  </a:lnTo>
                  <a:lnTo>
                    <a:pt x="825283" y="249971"/>
                  </a:lnTo>
                  <a:lnTo>
                    <a:pt x="825283" y="157283"/>
                  </a:lnTo>
                  <a:lnTo>
                    <a:pt x="966420" y="157283"/>
                  </a:lnTo>
                  <a:lnTo>
                    <a:pt x="966420" y="123441"/>
                  </a:lnTo>
                  <a:lnTo>
                    <a:pt x="825283" y="123441"/>
                  </a:lnTo>
                  <a:lnTo>
                    <a:pt x="825283" y="38836"/>
                  </a:lnTo>
                  <a:lnTo>
                    <a:pt x="975268" y="38836"/>
                  </a:lnTo>
                  <a:lnTo>
                    <a:pt x="975268" y="4994"/>
                  </a:lnTo>
                  <a:close/>
                </a:path>
                <a:path w="1243330" h="288925">
                  <a:moveTo>
                    <a:pt x="1057171" y="4994"/>
                  </a:moveTo>
                  <a:lnTo>
                    <a:pt x="1017948" y="4994"/>
                  </a:lnTo>
                  <a:lnTo>
                    <a:pt x="1017948" y="283802"/>
                  </a:lnTo>
                  <a:lnTo>
                    <a:pt x="1057171" y="283802"/>
                  </a:lnTo>
                  <a:lnTo>
                    <a:pt x="1057171" y="157283"/>
                  </a:lnTo>
                  <a:lnTo>
                    <a:pt x="1242925" y="157283"/>
                  </a:lnTo>
                  <a:lnTo>
                    <a:pt x="1242925" y="123441"/>
                  </a:lnTo>
                  <a:lnTo>
                    <a:pt x="1057171" y="123441"/>
                  </a:lnTo>
                  <a:lnTo>
                    <a:pt x="1057171" y="4994"/>
                  </a:lnTo>
                  <a:close/>
                </a:path>
                <a:path w="1243330" h="288925">
                  <a:moveTo>
                    <a:pt x="1242925" y="157283"/>
                  </a:moveTo>
                  <a:lnTo>
                    <a:pt x="1203701" y="157283"/>
                  </a:lnTo>
                  <a:lnTo>
                    <a:pt x="1203701" y="283802"/>
                  </a:lnTo>
                  <a:lnTo>
                    <a:pt x="1242925" y="283802"/>
                  </a:lnTo>
                  <a:lnTo>
                    <a:pt x="1242925" y="157283"/>
                  </a:lnTo>
                  <a:close/>
                </a:path>
                <a:path w="1243330" h="288925">
                  <a:moveTo>
                    <a:pt x="1242925" y="4994"/>
                  </a:moveTo>
                  <a:lnTo>
                    <a:pt x="1203701" y="4994"/>
                  </a:lnTo>
                  <a:lnTo>
                    <a:pt x="1203701" y="123441"/>
                  </a:lnTo>
                  <a:lnTo>
                    <a:pt x="1242925" y="123441"/>
                  </a:lnTo>
                  <a:lnTo>
                    <a:pt x="1242925" y="499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CE2579DF-0B30-705B-C8FD-25AF551B5F6A}"/>
                </a:ext>
              </a:extLst>
            </p:cNvPr>
            <p:cNvSpPr/>
            <p:nvPr userDrawn="1"/>
          </p:nvSpPr>
          <p:spPr>
            <a:xfrm>
              <a:off x="143595" y="135785"/>
              <a:ext cx="288028" cy="288028"/>
            </a:xfrm>
            <a:custGeom>
              <a:avLst/>
              <a:gdLst/>
              <a:ahLst/>
              <a:cxnLst/>
              <a:rect l="l" t="t" r="r" b="b"/>
              <a:pathLst>
                <a:path w="474980" h="474980">
                  <a:moveTo>
                    <a:pt x="62826" y="237299"/>
                  </a:moveTo>
                  <a:lnTo>
                    <a:pt x="60350" y="225069"/>
                  </a:lnTo>
                  <a:lnTo>
                    <a:pt x="53619" y="215087"/>
                  </a:lnTo>
                  <a:lnTo>
                    <a:pt x="43637" y="208356"/>
                  </a:lnTo>
                  <a:lnTo>
                    <a:pt x="31407" y="205879"/>
                  </a:lnTo>
                  <a:lnTo>
                    <a:pt x="19177" y="208356"/>
                  </a:lnTo>
                  <a:lnTo>
                    <a:pt x="9194" y="215087"/>
                  </a:lnTo>
                  <a:lnTo>
                    <a:pt x="2463" y="225069"/>
                  </a:lnTo>
                  <a:lnTo>
                    <a:pt x="0" y="237299"/>
                  </a:lnTo>
                  <a:lnTo>
                    <a:pt x="2463" y="249516"/>
                  </a:lnTo>
                  <a:lnTo>
                    <a:pt x="9194" y="259499"/>
                  </a:lnTo>
                  <a:lnTo>
                    <a:pt x="19177" y="266230"/>
                  </a:lnTo>
                  <a:lnTo>
                    <a:pt x="31407" y="268693"/>
                  </a:lnTo>
                  <a:lnTo>
                    <a:pt x="43637" y="266230"/>
                  </a:lnTo>
                  <a:lnTo>
                    <a:pt x="53619" y="259499"/>
                  </a:lnTo>
                  <a:lnTo>
                    <a:pt x="60350" y="249516"/>
                  </a:lnTo>
                  <a:lnTo>
                    <a:pt x="62826" y="237299"/>
                  </a:lnTo>
                  <a:close/>
                </a:path>
                <a:path w="474980" h="474980">
                  <a:moveTo>
                    <a:pt x="90170" y="336346"/>
                  </a:moveTo>
                  <a:lnTo>
                    <a:pt x="86194" y="324523"/>
                  </a:lnTo>
                  <a:lnTo>
                    <a:pt x="77939" y="315175"/>
                  </a:lnTo>
                  <a:lnTo>
                    <a:pt x="67119" y="309892"/>
                  </a:lnTo>
                  <a:lnTo>
                    <a:pt x="55118" y="309054"/>
                  </a:lnTo>
                  <a:lnTo>
                    <a:pt x="43294" y="313029"/>
                  </a:lnTo>
                  <a:lnTo>
                    <a:pt x="33934" y="321284"/>
                  </a:lnTo>
                  <a:lnTo>
                    <a:pt x="28651" y="332105"/>
                  </a:lnTo>
                  <a:lnTo>
                    <a:pt x="27813" y="344106"/>
                  </a:lnTo>
                  <a:lnTo>
                    <a:pt x="31788" y="355930"/>
                  </a:lnTo>
                  <a:lnTo>
                    <a:pt x="40043" y="365290"/>
                  </a:lnTo>
                  <a:lnTo>
                    <a:pt x="50863" y="370560"/>
                  </a:lnTo>
                  <a:lnTo>
                    <a:pt x="62877" y="371398"/>
                  </a:lnTo>
                  <a:lnTo>
                    <a:pt x="74701" y="367423"/>
                  </a:lnTo>
                  <a:lnTo>
                    <a:pt x="84048" y="359181"/>
                  </a:lnTo>
                  <a:lnTo>
                    <a:pt x="89331" y="348361"/>
                  </a:lnTo>
                  <a:lnTo>
                    <a:pt x="90170" y="336346"/>
                  </a:lnTo>
                  <a:close/>
                </a:path>
                <a:path w="474980" h="474980">
                  <a:moveTo>
                    <a:pt x="90170" y="138239"/>
                  </a:moveTo>
                  <a:lnTo>
                    <a:pt x="89331" y="126225"/>
                  </a:lnTo>
                  <a:lnTo>
                    <a:pt x="84048" y="115404"/>
                  </a:lnTo>
                  <a:lnTo>
                    <a:pt x="74701" y="107149"/>
                  </a:lnTo>
                  <a:lnTo>
                    <a:pt x="62877" y="103174"/>
                  </a:lnTo>
                  <a:lnTo>
                    <a:pt x="50863" y="104013"/>
                  </a:lnTo>
                  <a:lnTo>
                    <a:pt x="40043" y="109296"/>
                  </a:lnTo>
                  <a:lnTo>
                    <a:pt x="31800" y="118656"/>
                  </a:lnTo>
                  <a:lnTo>
                    <a:pt x="27813" y="130479"/>
                  </a:lnTo>
                  <a:lnTo>
                    <a:pt x="28651" y="142481"/>
                  </a:lnTo>
                  <a:lnTo>
                    <a:pt x="33934" y="153301"/>
                  </a:lnTo>
                  <a:lnTo>
                    <a:pt x="43281" y="161556"/>
                  </a:lnTo>
                  <a:lnTo>
                    <a:pt x="55105" y="165519"/>
                  </a:lnTo>
                  <a:lnTo>
                    <a:pt x="67119" y="164693"/>
                  </a:lnTo>
                  <a:lnTo>
                    <a:pt x="77939" y="159410"/>
                  </a:lnTo>
                  <a:lnTo>
                    <a:pt x="86194" y="150050"/>
                  </a:lnTo>
                  <a:lnTo>
                    <a:pt x="90170" y="138239"/>
                  </a:lnTo>
                  <a:close/>
                </a:path>
                <a:path w="474980" h="474980">
                  <a:moveTo>
                    <a:pt x="141947" y="237286"/>
                  </a:moveTo>
                  <a:lnTo>
                    <a:pt x="140106" y="228117"/>
                  </a:lnTo>
                  <a:lnTo>
                    <a:pt x="135051" y="220637"/>
                  </a:lnTo>
                  <a:lnTo>
                    <a:pt x="127571" y="215582"/>
                  </a:lnTo>
                  <a:lnTo>
                    <a:pt x="118402" y="213741"/>
                  </a:lnTo>
                  <a:lnTo>
                    <a:pt x="109232" y="215582"/>
                  </a:lnTo>
                  <a:lnTo>
                    <a:pt x="101752" y="220637"/>
                  </a:lnTo>
                  <a:lnTo>
                    <a:pt x="96697" y="228117"/>
                  </a:lnTo>
                  <a:lnTo>
                    <a:pt x="94856" y="237286"/>
                  </a:lnTo>
                  <a:lnTo>
                    <a:pt x="96697" y="246456"/>
                  </a:lnTo>
                  <a:lnTo>
                    <a:pt x="101752" y="253949"/>
                  </a:lnTo>
                  <a:lnTo>
                    <a:pt x="109232" y="258991"/>
                  </a:lnTo>
                  <a:lnTo>
                    <a:pt x="118402" y="260845"/>
                  </a:lnTo>
                  <a:lnTo>
                    <a:pt x="127571" y="258991"/>
                  </a:lnTo>
                  <a:lnTo>
                    <a:pt x="135051" y="253949"/>
                  </a:lnTo>
                  <a:lnTo>
                    <a:pt x="140106" y="246456"/>
                  </a:lnTo>
                  <a:lnTo>
                    <a:pt x="141947" y="237286"/>
                  </a:lnTo>
                  <a:close/>
                </a:path>
                <a:path w="474980" h="474980">
                  <a:moveTo>
                    <a:pt x="165519" y="419468"/>
                  </a:moveTo>
                  <a:lnTo>
                    <a:pt x="164680" y="407454"/>
                  </a:lnTo>
                  <a:lnTo>
                    <a:pt x="159397" y="396633"/>
                  </a:lnTo>
                  <a:lnTo>
                    <a:pt x="150050" y="388378"/>
                  </a:lnTo>
                  <a:lnTo>
                    <a:pt x="138226" y="384403"/>
                  </a:lnTo>
                  <a:lnTo>
                    <a:pt x="126212" y="385241"/>
                  </a:lnTo>
                  <a:lnTo>
                    <a:pt x="115392" y="390525"/>
                  </a:lnTo>
                  <a:lnTo>
                    <a:pt x="107149" y="399884"/>
                  </a:lnTo>
                  <a:lnTo>
                    <a:pt x="103174" y="411708"/>
                  </a:lnTo>
                  <a:lnTo>
                    <a:pt x="104013" y="423710"/>
                  </a:lnTo>
                  <a:lnTo>
                    <a:pt x="109296" y="434530"/>
                  </a:lnTo>
                  <a:lnTo>
                    <a:pt x="118643" y="442785"/>
                  </a:lnTo>
                  <a:lnTo>
                    <a:pt x="130467" y="446760"/>
                  </a:lnTo>
                  <a:lnTo>
                    <a:pt x="142481" y="445922"/>
                  </a:lnTo>
                  <a:lnTo>
                    <a:pt x="153301" y="440639"/>
                  </a:lnTo>
                  <a:lnTo>
                    <a:pt x="161544" y="431292"/>
                  </a:lnTo>
                  <a:lnTo>
                    <a:pt x="165519" y="419468"/>
                  </a:lnTo>
                  <a:close/>
                </a:path>
                <a:path w="474980" h="474980">
                  <a:moveTo>
                    <a:pt x="165519" y="55118"/>
                  </a:moveTo>
                  <a:lnTo>
                    <a:pt x="161544" y="43294"/>
                  </a:lnTo>
                  <a:lnTo>
                    <a:pt x="153301" y="33947"/>
                  </a:lnTo>
                  <a:lnTo>
                    <a:pt x="142481" y="28663"/>
                  </a:lnTo>
                  <a:lnTo>
                    <a:pt x="130467" y="27825"/>
                  </a:lnTo>
                  <a:lnTo>
                    <a:pt x="118643" y="31800"/>
                  </a:lnTo>
                  <a:lnTo>
                    <a:pt x="109296" y="40043"/>
                  </a:lnTo>
                  <a:lnTo>
                    <a:pt x="104013" y="50876"/>
                  </a:lnTo>
                  <a:lnTo>
                    <a:pt x="103174" y="62890"/>
                  </a:lnTo>
                  <a:lnTo>
                    <a:pt x="107149" y="74714"/>
                  </a:lnTo>
                  <a:lnTo>
                    <a:pt x="115404" y="84061"/>
                  </a:lnTo>
                  <a:lnTo>
                    <a:pt x="126212" y="89331"/>
                  </a:lnTo>
                  <a:lnTo>
                    <a:pt x="138226" y="90170"/>
                  </a:lnTo>
                  <a:lnTo>
                    <a:pt x="150050" y="86194"/>
                  </a:lnTo>
                  <a:lnTo>
                    <a:pt x="159410" y="77952"/>
                  </a:lnTo>
                  <a:lnTo>
                    <a:pt x="164680" y="67132"/>
                  </a:lnTo>
                  <a:lnTo>
                    <a:pt x="165519" y="55118"/>
                  </a:lnTo>
                  <a:close/>
                </a:path>
                <a:path w="474980" h="474980">
                  <a:moveTo>
                    <a:pt x="176771" y="321348"/>
                  </a:moveTo>
                  <a:lnTo>
                    <a:pt x="175056" y="312483"/>
                  </a:lnTo>
                  <a:lnTo>
                    <a:pt x="169875" y="304698"/>
                  </a:lnTo>
                  <a:lnTo>
                    <a:pt x="162077" y="299529"/>
                  </a:lnTo>
                  <a:lnTo>
                    <a:pt x="153225" y="297802"/>
                  </a:lnTo>
                  <a:lnTo>
                    <a:pt x="144360" y="299529"/>
                  </a:lnTo>
                  <a:lnTo>
                    <a:pt x="136563" y="304698"/>
                  </a:lnTo>
                  <a:lnTo>
                    <a:pt x="131394" y="312483"/>
                  </a:lnTo>
                  <a:lnTo>
                    <a:pt x="129667" y="321348"/>
                  </a:lnTo>
                  <a:lnTo>
                    <a:pt x="131394" y="330212"/>
                  </a:lnTo>
                  <a:lnTo>
                    <a:pt x="136563" y="338010"/>
                  </a:lnTo>
                  <a:lnTo>
                    <a:pt x="144360" y="343179"/>
                  </a:lnTo>
                  <a:lnTo>
                    <a:pt x="153225" y="344906"/>
                  </a:lnTo>
                  <a:lnTo>
                    <a:pt x="162077" y="343179"/>
                  </a:lnTo>
                  <a:lnTo>
                    <a:pt x="169875" y="338010"/>
                  </a:lnTo>
                  <a:lnTo>
                    <a:pt x="175056" y="330212"/>
                  </a:lnTo>
                  <a:lnTo>
                    <a:pt x="176771" y="321348"/>
                  </a:lnTo>
                  <a:close/>
                </a:path>
                <a:path w="474980" h="474980">
                  <a:moveTo>
                    <a:pt x="176784" y="153225"/>
                  </a:moveTo>
                  <a:lnTo>
                    <a:pt x="175056" y="144360"/>
                  </a:lnTo>
                  <a:lnTo>
                    <a:pt x="169875" y="136575"/>
                  </a:lnTo>
                  <a:lnTo>
                    <a:pt x="162090" y="131394"/>
                  </a:lnTo>
                  <a:lnTo>
                    <a:pt x="153225" y="129679"/>
                  </a:lnTo>
                  <a:lnTo>
                    <a:pt x="144360" y="131394"/>
                  </a:lnTo>
                  <a:lnTo>
                    <a:pt x="136575" y="136575"/>
                  </a:lnTo>
                  <a:lnTo>
                    <a:pt x="131394" y="144360"/>
                  </a:lnTo>
                  <a:lnTo>
                    <a:pt x="129667" y="153225"/>
                  </a:lnTo>
                  <a:lnTo>
                    <a:pt x="131394" y="162090"/>
                  </a:lnTo>
                  <a:lnTo>
                    <a:pt x="136575" y="169875"/>
                  </a:lnTo>
                  <a:lnTo>
                    <a:pt x="144360" y="175056"/>
                  </a:lnTo>
                  <a:lnTo>
                    <a:pt x="153225" y="176784"/>
                  </a:lnTo>
                  <a:lnTo>
                    <a:pt x="162090" y="175056"/>
                  </a:lnTo>
                  <a:lnTo>
                    <a:pt x="169875" y="169875"/>
                  </a:lnTo>
                  <a:lnTo>
                    <a:pt x="175056" y="162090"/>
                  </a:lnTo>
                  <a:lnTo>
                    <a:pt x="176784" y="153225"/>
                  </a:lnTo>
                  <a:close/>
                </a:path>
                <a:path w="474980" h="474980">
                  <a:moveTo>
                    <a:pt x="209016" y="261874"/>
                  </a:moveTo>
                  <a:lnTo>
                    <a:pt x="201853" y="249478"/>
                  </a:lnTo>
                  <a:lnTo>
                    <a:pt x="193941" y="247357"/>
                  </a:lnTo>
                  <a:lnTo>
                    <a:pt x="187744" y="250939"/>
                  </a:lnTo>
                  <a:lnTo>
                    <a:pt x="181546" y="254520"/>
                  </a:lnTo>
                  <a:lnTo>
                    <a:pt x="179412" y="262432"/>
                  </a:lnTo>
                  <a:lnTo>
                    <a:pt x="186575" y="274828"/>
                  </a:lnTo>
                  <a:lnTo>
                    <a:pt x="194500" y="276961"/>
                  </a:lnTo>
                  <a:lnTo>
                    <a:pt x="206895" y="269798"/>
                  </a:lnTo>
                  <a:lnTo>
                    <a:pt x="209016" y="261874"/>
                  </a:lnTo>
                  <a:close/>
                </a:path>
                <a:path w="474980" h="474980">
                  <a:moveTo>
                    <a:pt x="209016" y="212699"/>
                  </a:moveTo>
                  <a:lnTo>
                    <a:pt x="206895" y="204787"/>
                  </a:lnTo>
                  <a:lnTo>
                    <a:pt x="200698" y="201206"/>
                  </a:lnTo>
                  <a:lnTo>
                    <a:pt x="194500" y="197624"/>
                  </a:lnTo>
                  <a:lnTo>
                    <a:pt x="186575" y="199745"/>
                  </a:lnTo>
                  <a:lnTo>
                    <a:pt x="179425" y="212153"/>
                  </a:lnTo>
                  <a:lnTo>
                    <a:pt x="181546" y="220078"/>
                  </a:lnTo>
                  <a:lnTo>
                    <a:pt x="193941" y="227228"/>
                  </a:lnTo>
                  <a:lnTo>
                    <a:pt x="201853" y="225107"/>
                  </a:lnTo>
                  <a:lnTo>
                    <a:pt x="209016" y="212699"/>
                  </a:lnTo>
                  <a:close/>
                </a:path>
                <a:path w="474980" h="474980">
                  <a:moveTo>
                    <a:pt x="250240" y="279869"/>
                  </a:moveTo>
                  <a:lnTo>
                    <a:pt x="244449" y="274066"/>
                  </a:lnTo>
                  <a:lnTo>
                    <a:pt x="230136" y="274066"/>
                  </a:lnTo>
                  <a:lnTo>
                    <a:pt x="224332" y="279869"/>
                  </a:lnTo>
                  <a:lnTo>
                    <a:pt x="224332" y="287020"/>
                  </a:lnTo>
                  <a:lnTo>
                    <a:pt x="224332" y="294170"/>
                  </a:lnTo>
                  <a:lnTo>
                    <a:pt x="230136" y="299974"/>
                  </a:lnTo>
                  <a:lnTo>
                    <a:pt x="244449" y="299974"/>
                  </a:lnTo>
                  <a:lnTo>
                    <a:pt x="250240" y="294170"/>
                  </a:lnTo>
                  <a:lnTo>
                    <a:pt x="250240" y="279869"/>
                  </a:lnTo>
                  <a:close/>
                </a:path>
                <a:path w="474980" h="474980">
                  <a:moveTo>
                    <a:pt x="250240" y="180416"/>
                  </a:moveTo>
                  <a:lnTo>
                    <a:pt x="244436" y="174612"/>
                  </a:lnTo>
                  <a:lnTo>
                    <a:pt x="230124" y="174612"/>
                  </a:lnTo>
                  <a:lnTo>
                    <a:pt x="224332" y="180416"/>
                  </a:lnTo>
                  <a:lnTo>
                    <a:pt x="224332" y="194716"/>
                  </a:lnTo>
                  <a:lnTo>
                    <a:pt x="230124" y="200520"/>
                  </a:lnTo>
                  <a:lnTo>
                    <a:pt x="244436" y="200520"/>
                  </a:lnTo>
                  <a:lnTo>
                    <a:pt x="250240" y="194716"/>
                  </a:lnTo>
                  <a:lnTo>
                    <a:pt x="250240" y="187566"/>
                  </a:lnTo>
                  <a:lnTo>
                    <a:pt x="250240" y="180416"/>
                  </a:lnTo>
                  <a:close/>
                </a:path>
                <a:path w="474980" h="474980">
                  <a:moveTo>
                    <a:pt x="260832" y="356171"/>
                  </a:moveTo>
                  <a:lnTo>
                    <a:pt x="258991" y="347002"/>
                  </a:lnTo>
                  <a:lnTo>
                    <a:pt x="253936" y="339521"/>
                  </a:lnTo>
                  <a:lnTo>
                    <a:pt x="246456" y="334479"/>
                  </a:lnTo>
                  <a:lnTo>
                    <a:pt x="237274" y="332625"/>
                  </a:lnTo>
                  <a:lnTo>
                    <a:pt x="228117" y="334479"/>
                  </a:lnTo>
                  <a:lnTo>
                    <a:pt x="220624" y="339521"/>
                  </a:lnTo>
                  <a:lnTo>
                    <a:pt x="215582" y="347002"/>
                  </a:lnTo>
                  <a:lnTo>
                    <a:pt x="213728" y="356171"/>
                  </a:lnTo>
                  <a:lnTo>
                    <a:pt x="215582" y="365340"/>
                  </a:lnTo>
                  <a:lnTo>
                    <a:pt x="220624" y="372833"/>
                  </a:lnTo>
                  <a:lnTo>
                    <a:pt x="228117" y="377875"/>
                  </a:lnTo>
                  <a:lnTo>
                    <a:pt x="237274" y="379717"/>
                  </a:lnTo>
                  <a:lnTo>
                    <a:pt x="246456" y="377875"/>
                  </a:lnTo>
                  <a:lnTo>
                    <a:pt x="253936" y="372833"/>
                  </a:lnTo>
                  <a:lnTo>
                    <a:pt x="258991" y="365340"/>
                  </a:lnTo>
                  <a:lnTo>
                    <a:pt x="260832" y="356171"/>
                  </a:lnTo>
                  <a:close/>
                </a:path>
                <a:path w="474980" h="474980">
                  <a:moveTo>
                    <a:pt x="260845" y="118402"/>
                  </a:moveTo>
                  <a:lnTo>
                    <a:pt x="258991" y="109245"/>
                  </a:lnTo>
                  <a:lnTo>
                    <a:pt x="253936" y="101752"/>
                  </a:lnTo>
                  <a:lnTo>
                    <a:pt x="246456" y="96710"/>
                  </a:lnTo>
                  <a:lnTo>
                    <a:pt x="237286" y="94856"/>
                  </a:lnTo>
                  <a:lnTo>
                    <a:pt x="228117" y="96710"/>
                  </a:lnTo>
                  <a:lnTo>
                    <a:pt x="220637" y="101752"/>
                  </a:lnTo>
                  <a:lnTo>
                    <a:pt x="215582" y="109245"/>
                  </a:lnTo>
                  <a:lnTo>
                    <a:pt x="213728" y="118402"/>
                  </a:lnTo>
                  <a:lnTo>
                    <a:pt x="215582" y="127584"/>
                  </a:lnTo>
                  <a:lnTo>
                    <a:pt x="220637" y="135064"/>
                  </a:lnTo>
                  <a:lnTo>
                    <a:pt x="228117" y="140119"/>
                  </a:lnTo>
                  <a:lnTo>
                    <a:pt x="237286" y="141960"/>
                  </a:lnTo>
                  <a:lnTo>
                    <a:pt x="246456" y="140119"/>
                  </a:lnTo>
                  <a:lnTo>
                    <a:pt x="253936" y="135064"/>
                  </a:lnTo>
                  <a:lnTo>
                    <a:pt x="258991" y="127584"/>
                  </a:lnTo>
                  <a:lnTo>
                    <a:pt x="260845" y="118402"/>
                  </a:lnTo>
                  <a:close/>
                </a:path>
                <a:path w="474980" h="474980">
                  <a:moveTo>
                    <a:pt x="268693" y="443166"/>
                  </a:moveTo>
                  <a:lnTo>
                    <a:pt x="266230" y="430936"/>
                  </a:lnTo>
                  <a:lnTo>
                    <a:pt x="259499" y="420954"/>
                  </a:lnTo>
                  <a:lnTo>
                    <a:pt x="249516" y="414223"/>
                  </a:lnTo>
                  <a:lnTo>
                    <a:pt x="237286" y="411746"/>
                  </a:lnTo>
                  <a:lnTo>
                    <a:pt x="225069" y="414223"/>
                  </a:lnTo>
                  <a:lnTo>
                    <a:pt x="215074" y="420954"/>
                  </a:lnTo>
                  <a:lnTo>
                    <a:pt x="208343" y="430936"/>
                  </a:lnTo>
                  <a:lnTo>
                    <a:pt x="205879" y="443166"/>
                  </a:lnTo>
                  <a:lnTo>
                    <a:pt x="208343" y="455396"/>
                  </a:lnTo>
                  <a:lnTo>
                    <a:pt x="215074" y="465378"/>
                  </a:lnTo>
                  <a:lnTo>
                    <a:pt x="225069" y="472109"/>
                  </a:lnTo>
                  <a:lnTo>
                    <a:pt x="237286" y="474573"/>
                  </a:lnTo>
                  <a:lnTo>
                    <a:pt x="249516" y="472109"/>
                  </a:lnTo>
                  <a:lnTo>
                    <a:pt x="259499" y="465378"/>
                  </a:lnTo>
                  <a:lnTo>
                    <a:pt x="266230" y="455396"/>
                  </a:lnTo>
                  <a:lnTo>
                    <a:pt x="268693" y="443166"/>
                  </a:lnTo>
                  <a:close/>
                </a:path>
                <a:path w="474980" h="474980">
                  <a:moveTo>
                    <a:pt x="268693" y="31419"/>
                  </a:moveTo>
                  <a:lnTo>
                    <a:pt x="266230" y="19189"/>
                  </a:lnTo>
                  <a:lnTo>
                    <a:pt x="259486" y="9207"/>
                  </a:lnTo>
                  <a:lnTo>
                    <a:pt x="249504" y="2476"/>
                  </a:lnTo>
                  <a:lnTo>
                    <a:pt x="237274" y="0"/>
                  </a:lnTo>
                  <a:lnTo>
                    <a:pt x="225056" y="2476"/>
                  </a:lnTo>
                  <a:lnTo>
                    <a:pt x="215074" y="9207"/>
                  </a:lnTo>
                  <a:lnTo>
                    <a:pt x="208343" y="19189"/>
                  </a:lnTo>
                  <a:lnTo>
                    <a:pt x="205879" y="31419"/>
                  </a:lnTo>
                  <a:lnTo>
                    <a:pt x="208343" y="43649"/>
                  </a:lnTo>
                  <a:lnTo>
                    <a:pt x="215074" y="53632"/>
                  </a:lnTo>
                  <a:lnTo>
                    <a:pt x="225056" y="60363"/>
                  </a:lnTo>
                  <a:lnTo>
                    <a:pt x="237274" y="62826"/>
                  </a:lnTo>
                  <a:lnTo>
                    <a:pt x="249504" y="60363"/>
                  </a:lnTo>
                  <a:lnTo>
                    <a:pt x="259486" y="53632"/>
                  </a:lnTo>
                  <a:lnTo>
                    <a:pt x="266230" y="43649"/>
                  </a:lnTo>
                  <a:lnTo>
                    <a:pt x="268693" y="31419"/>
                  </a:lnTo>
                  <a:close/>
                </a:path>
                <a:path w="474980" h="474980">
                  <a:moveTo>
                    <a:pt x="295148" y="262432"/>
                  </a:moveTo>
                  <a:lnTo>
                    <a:pt x="293027" y="254508"/>
                  </a:lnTo>
                  <a:lnTo>
                    <a:pt x="280631" y="247357"/>
                  </a:lnTo>
                  <a:lnTo>
                    <a:pt x="272707" y="249478"/>
                  </a:lnTo>
                  <a:lnTo>
                    <a:pt x="265544" y="261874"/>
                  </a:lnTo>
                  <a:lnTo>
                    <a:pt x="267677" y="269798"/>
                  </a:lnTo>
                  <a:lnTo>
                    <a:pt x="273875" y="273380"/>
                  </a:lnTo>
                  <a:lnTo>
                    <a:pt x="280073" y="276961"/>
                  </a:lnTo>
                  <a:lnTo>
                    <a:pt x="287985" y="274828"/>
                  </a:lnTo>
                  <a:lnTo>
                    <a:pt x="295148" y="262432"/>
                  </a:lnTo>
                  <a:close/>
                </a:path>
                <a:path w="474980" h="474980">
                  <a:moveTo>
                    <a:pt x="295148" y="212153"/>
                  </a:moveTo>
                  <a:lnTo>
                    <a:pt x="287985" y="199758"/>
                  </a:lnTo>
                  <a:lnTo>
                    <a:pt x="280073" y="197624"/>
                  </a:lnTo>
                  <a:lnTo>
                    <a:pt x="267677" y="204774"/>
                  </a:lnTo>
                  <a:lnTo>
                    <a:pt x="265557" y="212699"/>
                  </a:lnTo>
                  <a:lnTo>
                    <a:pt x="272707" y="225107"/>
                  </a:lnTo>
                  <a:lnTo>
                    <a:pt x="280631" y="227228"/>
                  </a:lnTo>
                  <a:lnTo>
                    <a:pt x="286829" y="223647"/>
                  </a:lnTo>
                  <a:lnTo>
                    <a:pt x="293027" y="220065"/>
                  </a:lnTo>
                  <a:lnTo>
                    <a:pt x="295148" y="212153"/>
                  </a:lnTo>
                  <a:close/>
                </a:path>
                <a:path w="474980" h="474980">
                  <a:moveTo>
                    <a:pt x="344893" y="153225"/>
                  </a:moveTo>
                  <a:lnTo>
                    <a:pt x="343179" y="144360"/>
                  </a:lnTo>
                  <a:lnTo>
                    <a:pt x="338010" y="136575"/>
                  </a:lnTo>
                  <a:lnTo>
                    <a:pt x="330212" y="131394"/>
                  </a:lnTo>
                  <a:lnTo>
                    <a:pt x="321348" y="129667"/>
                  </a:lnTo>
                  <a:lnTo>
                    <a:pt x="312483" y="131394"/>
                  </a:lnTo>
                  <a:lnTo>
                    <a:pt x="304698" y="136575"/>
                  </a:lnTo>
                  <a:lnTo>
                    <a:pt x="299516" y="144360"/>
                  </a:lnTo>
                  <a:lnTo>
                    <a:pt x="297789" y="153225"/>
                  </a:lnTo>
                  <a:lnTo>
                    <a:pt x="299516" y="162090"/>
                  </a:lnTo>
                  <a:lnTo>
                    <a:pt x="304698" y="169887"/>
                  </a:lnTo>
                  <a:lnTo>
                    <a:pt x="312483" y="175056"/>
                  </a:lnTo>
                  <a:lnTo>
                    <a:pt x="321348" y="176784"/>
                  </a:lnTo>
                  <a:lnTo>
                    <a:pt x="330212" y="175056"/>
                  </a:lnTo>
                  <a:lnTo>
                    <a:pt x="338010" y="169887"/>
                  </a:lnTo>
                  <a:lnTo>
                    <a:pt x="343179" y="162090"/>
                  </a:lnTo>
                  <a:lnTo>
                    <a:pt x="344893" y="153225"/>
                  </a:lnTo>
                  <a:close/>
                </a:path>
                <a:path w="474980" h="474980">
                  <a:moveTo>
                    <a:pt x="344906" y="321348"/>
                  </a:moveTo>
                  <a:lnTo>
                    <a:pt x="343179" y="312496"/>
                  </a:lnTo>
                  <a:lnTo>
                    <a:pt x="337997" y="304698"/>
                  </a:lnTo>
                  <a:lnTo>
                    <a:pt x="330212" y="299529"/>
                  </a:lnTo>
                  <a:lnTo>
                    <a:pt x="321348" y="297802"/>
                  </a:lnTo>
                  <a:lnTo>
                    <a:pt x="312483" y="299529"/>
                  </a:lnTo>
                  <a:lnTo>
                    <a:pt x="304698" y="304698"/>
                  </a:lnTo>
                  <a:lnTo>
                    <a:pt x="299516" y="312496"/>
                  </a:lnTo>
                  <a:lnTo>
                    <a:pt x="297802" y="321348"/>
                  </a:lnTo>
                  <a:lnTo>
                    <a:pt x="299516" y="330212"/>
                  </a:lnTo>
                  <a:lnTo>
                    <a:pt x="304698" y="338010"/>
                  </a:lnTo>
                  <a:lnTo>
                    <a:pt x="312483" y="343179"/>
                  </a:lnTo>
                  <a:lnTo>
                    <a:pt x="321348" y="344906"/>
                  </a:lnTo>
                  <a:lnTo>
                    <a:pt x="330212" y="343179"/>
                  </a:lnTo>
                  <a:lnTo>
                    <a:pt x="337997" y="338010"/>
                  </a:lnTo>
                  <a:lnTo>
                    <a:pt x="343179" y="330212"/>
                  </a:lnTo>
                  <a:lnTo>
                    <a:pt x="344906" y="321348"/>
                  </a:lnTo>
                  <a:close/>
                </a:path>
                <a:path w="474980" h="474980">
                  <a:moveTo>
                    <a:pt x="371398" y="411695"/>
                  </a:moveTo>
                  <a:lnTo>
                    <a:pt x="367423" y="399872"/>
                  </a:lnTo>
                  <a:lnTo>
                    <a:pt x="359168" y="390525"/>
                  </a:lnTo>
                  <a:lnTo>
                    <a:pt x="348348" y="385241"/>
                  </a:lnTo>
                  <a:lnTo>
                    <a:pt x="336346" y="384403"/>
                  </a:lnTo>
                  <a:lnTo>
                    <a:pt x="324523" y="388391"/>
                  </a:lnTo>
                  <a:lnTo>
                    <a:pt x="315163" y="396633"/>
                  </a:lnTo>
                  <a:lnTo>
                    <a:pt x="309880" y="407454"/>
                  </a:lnTo>
                  <a:lnTo>
                    <a:pt x="309054" y="419468"/>
                  </a:lnTo>
                  <a:lnTo>
                    <a:pt x="313016" y="431292"/>
                  </a:lnTo>
                  <a:lnTo>
                    <a:pt x="321271" y="440639"/>
                  </a:lnTo>
                  <a:lnTo>
                    <a:pt x="332092" y="445922"/>
                  </a:lnTo>
                  <a:lnTo>
                    <a:pt x="344106" y="446760"/>
                  </a:lnTo>
                  <a:lnTo>
                    <a:pt x="355917" y="442785"/>
                  </a:lnTo>
                  <a:lnTo>
                    <a:pt x="365277" y="434530"/>
                  </a:lnTo>
                  <a:lnTo>
                    <a:pt x="370560" y="423710"/>
                  </a:lnTo>
                  <a:lnTo>
                    <a:pt x="371398" y="411695"/>
                  </a:lnTo>
                  <a:close/>
                </a:path>
                <a:path w="474980" h="474980">
                  <a:moveTo>
                    <a:pt x="371398" y="62877"/>
                  </a:moveTo>
                  <a:lnTo>
                    <a:pt x="370560" y="50863"/>
                  </a:lnTo>
                  <a:lnTo>
                    <a:pt x="365277" y="40055"/>
                  </a:lnTo>
                  <a:lnTo>
                    <a:pt x="355930" y="31800"/>
                  </a:lnTo>
                  <a:lnTo>
                    <a:pt x="344106" y="27825"/>
                  </a:lnTo>
                  <a:lnTo>
                    <a:pt x="332092" y="28663"/>
                  </a:lnTo>
                  <a:lnTo>
                    <a:pt x="321271" y="33934"/>
                  </a:lnTo>
                  <a:lnTo>
                    <a:pt x="313029" y="43294"/>
                  </a:lnTo>
                  <a:lnTo>
                    <a:pt x="309054" y="55118"/>
                  </a:lnTo>
                  <a:lnTo>
                    <a:pt x="309892" y="67132"/>
                  </a:lnTo>
                  <a:lnTo>
                    <a:pt x="315163" y="77952"/>
                  </a:lnTo>
                  <a:lnTo>
                    <a:pt x="324523" y="86194"/>
                  </a:lnTo>
                  <a:lnTo>
                    <a:pt x="336346" y="90170"/>
                  </a:lnTo>
                  <a:lnTo>
                    <a:pt x="348348" y="89331"/>
                  </a:lnTo>
                  <a:lnTo>
                    <a:pt x="359168" y="84061"/>
                  </a:lnTo>
                  <a:lnTo>
                    <a:pt x="367423" y="74701"/>
                  </a:lnTo>
                  <a:lnTo>
                    <a:pt x="371398" y="62877"/>
                  </a:lnTo>
                  <a:close/>
                </a:path>
                <a:path w="474980" h="474980">
                  <a:moveTo>
                    <a:pt x="379717" y="237286"/>
                  </a:moveTo>
                  <a:lnTo>
                    <a:pt x="377863" y="228117"/>
                  </a:lnTo>
                  <a:lnTo>
                    <a:pt x="372821" y="220637"/>
                  </a:lnTo>
                  <a:lnTo>
                    <a:pt x="365340" y="215582"/>
                  </a:lnTo>
                  <a:lnTo>
                    <a:pt x="356171" y="213741"/>
                  </a:lnTo>
                  <a:lnTo>
                    <a:pt x="347002" y="215582"/>
                  </a:lnTo>
                  <a:lnTo>
                    <a:pt x="339509" y="220637"/>
                  </a:lnTo>
                  <a:lnTo>
                    <a:pt x="334467" y="228117"/>
                  </a:lnTo>
                  <a:lnTo>
                    <a:pt x="332625" y="237286"/>
                  </a:lnTo>
                  <a:lnTo>
                    <a:pt x="334467" y="246456"/>
                  </a:lnTo>
                  <a:lnTo>
                    <a:pt x="339509" y="253949"/>
                  </a:lnTo>
                  <a:lnTo>
                    <a:pt x="347002" y="258991"/>
                  </a:lnTo>
                  <a:lnTo>
                    <a:pt x="356171" y="260845"/>
                  </a:lnTo>
                  <a:lnTo>
                    <a:pt x="365340" y="258991"/>
                  </a:lnTo>
                  <a:lnTo>
                    <a:pt x="372821" y="253949"/>
                  </a:lnTo>
                  <a:lnTo>
                    <a:pt x="377863" y="246456"/>
                  </a:lnTo>
                  <a:lnTo>
                    <a:pt x="379717" y="237286"/>
                  </a:lnTo>
                  <a:close/>
                </a:path>
                <a:path w="474980" h="474980">
                  <a:moveTo>
                    <a:pt x="446747" y="344106"/>
                  </a:moveTo>
                  <a:lnTo>
                    <a:pt x="445909" y="332092"/>
                  </a:lnTo>
                  <a:lnTo>
                    <a:pt x="440639" y="321284"/>
                  </a:lnTo>
                  <a:lnTo>
                    <a:pt x="431292" y="313029"/>
                  </a:lnTo>
                  <a:lnTo>
                    <a:pt x="419468" y="309054"/>
                  </a:lnTo>
                  <a:lnTo>
                    <a:pt x="407454" y="309892"/>
                  </a:lnTo>
                  <a:lnTo>
                    <a:pt x="396621" y="315175"/>
                  </a:lnTo>
                  <a:lnTo>
                    <a:pt x="388378" y="324523"/>
                  </a:lnTo>
                  <a:lnTo>
                    <a:pt x="384403" y="336346"/>
                  </a:lnTo>
                  <a:lnTo>
                    <a:pt x="385241" y="348361"/>
                  </a:lnTo>
                  <a:lnTo>
                    <a:pt x="390525" y="359181"/>
                  </a:lnTo>
                  <a:lnTo>
                    <a:pt x="399872" y="367423"/>
                  </a:lnTo>
                  <a:lnTo>
                    <a:pt x="411695" y="371398"/>
                  </a:lnTo>
                  <a:lnTo>
                    <a:pt x="423710" y="370560"/>
                  </a:lnTo>
                  <a:lnTo>
                    <a:pt x="434530" y="365290"/>
                  </a:lnTo>
                  <a:lnTo>
                    <a:pt x="442772" y="355930"/>
                  </a:lnTo>
                  <a:lnTo>
                    <a:pt x="446747" y="344106"/>
                  </a:lnTo>
                  <a:close/>
                </a:path>
                <a:path w="474980" h="474980">
                  <a:moveTo>
                    <a:pt x="446747" y="130467"/>
                  </a:moveTo>
                  <a:lnTo>
                    <a:pt x="442772" y="118656"/>
                  </a:lnTo>
                  <a:lnTo>
                    <a:pt x="434530" y="109296"/>
                  </a:lnTo>
                  <a:lnTo>
                    <a:pt x="423710" y="104025"/>
                  </a:lnTo>
                  <a:lnTo>
                    <a:pt x="411695" y="103187"/>
                  </a:lnTo>
                  <a:lnTo>
                    <a:pt x="399872" y="107162"/>
                  </a:lnTo>
                  <a:lnTo>
                    <a:pt x="390525" y="115404"/>
                  </a:lnTo>
                  <a:lnTo>
                    <a:pt x="385241" y="126225"/>
                  </a:lnTo>
                  <a:lnTo>
                    <a:pt x="384403" y="138239"/>
                  </a:lnTo>
                  <a:lnTo>
                    <a:pt x="388378" y="150050"/>
                  </a:lnTo>
                  <a:lnTo>
                    <a:pt x="396633" y="159410"/>
                  </a:lnTo>
                  <a:lnTo>
                    <a:pt x="407454" y="164693"/>
                  </a:lnTo>
                  <a:lnTo>
                    <a:pt x="419455" y="165531"/>
                  </a:lnTo>
                  <a:lnTo>
                    <a:pt x="431279" y="161556"/>
                  </a:lnTo>
                  <a:lnTo>
                    <a:pt x="440639" y="153301"/>
                  </a:lnTo>
                  <a:lnTo>
                    <a:pt x="445909" y="142481"/>
                  </a:lnTo>
                  <a:lnTo>
                    <a:pt x="446747" y="130467"/>
                  </a:lnTo>
                  <a:close/>
                </a:path>
                <a:path w="474980" h="474980">
                  <a:moveTo>
                    <a:pt x="474573" y="237286"/>
                  </a:moveTo>
                  <a:lnTo>
                    <a:pt x="472109" y="225069"/>
                  </a:lnTo>
                  <a:lnTo>
                    <a:pt x="465366" y="215087"/>
                  </a:lnTo>
                  <a:lnTo>
                    <a:pt x="455383" y="208356"/>
                  </a:lnTo>
                  <a:lnTo>
                    <a:pt x="443153" y="205879"/>
                  </a:lnTo>
                  <a:lnTo>
                    <a:pt x="430936" y="208356"/>
                  </a:lnTo>
                  <a:lnTo>
                    <a:pt x="420941" y="215087"/>
                  </a:lnTo>
                  <a:lnTo>
                    <a:pt x="414210" y="225069"/>
                  </a:lnTo>
                  <a:lnTo>
                    <a:pt x="411746" y="237286"/>
                  </a:lnTo>
                  <a:lnTo>
                    <a:pt x="414210" y="249516"/>
                  </a:lnTo>
                  <a:lnTo>
                    <a:pt x="420941" y="259499"/>
                  </a:lnTo>
                  <a:lnTo>
                    <a:pt x="430936" y="266230"/>
                  </a:lnTo>
                  <a:lnTo>
                    <a:pt x="443153" y="268693"/>
                  </a:lnTo>
                  <a:lnTo>
                    <a:pt x="455383" y="266230"/>
                  </a:lnTo>
                  <a:lnTo>
                    <a:pt x="465366" y="259499"/>
                  </a:lnTo>
                  <a:lnTo>
                    <a:pt x="472109" y="249516"/>
                  </a:lnTo>
                  <a:lnTo>
                    <a:pt x="474573" y="23728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82A69B8-8BA3-E9DC-7A9D-FA14853D368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4532EF3-B6F0-B76B-9CFE-47CDEDAE26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799" y="1430340"/>
            <a:ext cx="5310188" cy="2720388"/>
          </a:xfrm>
        </p:spPr>
        <p:txBody>
          <a:bodyPr/>
          <a:lstStyle>
            <a:lvl1pPr>
              <a:defRPr sz="4800" spc="-17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title 3 </a:t>
            </a:r>
            <a:br>
              <a:rPr lang="en-GB" dirty="0"/>
            </a:br>
            <a:r>
              <a:rPr lang="en-GB" dirty="0"/>
              <a:t>that can break over three lines if required</a:t>
            </a:r>
            <a:br>
              <a:rPr lang="en-GB" dirty="0"/>
            </a:br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ACB6CFB-017C-07CB-C76D-D9162BE65281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  <a:solidFill>
            <a:schemeClr val="bg1"/>
          </a:solidFill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6AA5BB6-48E5-8E32-B4AA-B288D7B7E4A2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  <a:grpFill/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B4D478FC-C1D6-0DE6-37C6-AA33FAD9B03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8137BB38-0D85-AF41-480D-149A509D2BC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3AD72DA-E868-B4DE-E8F7-70DDC92BB2E7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  <a:grpFill/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BD0C1D91-FFA1-5FDB-CEB8-B0B02CFC7AA5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D82E447C-7A71-9209-D595-EE57E23B3EB5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7" name="object 3">
            <a:extLst>
              <a:ext uri="{FF2B5EF4-FFF2-40B4-BE49-F238E27FC236}">
                <a16:creationId xmlns:a16="http://schemas.microsoft.com/office/drawing/2014/main" id="{C5EF4511-BC4F-0983-B1FD-B1C40AF754A9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58531630-32B9-1621-E0BF-AB57475FA4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2759" y="795828"/>
            <a:ext cx="5310188" cy="310352"/>
          </a:xfrm>
        </p:spPr>
        <p:txBody>
          <a:bodyPr/>
          <a:lstStyle>
            <a:lvl1pPr>
              <a:defRPr sz="2000" b="1" spc="-20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[Section Title goes here]</a:t>
            </a:r>
          </a:p>
        </p:txBody>
      </p:sp>
      <p:sp>
        <p:nvSpPr>
          <p:cNvPr id="37" name="Footer Placeholder 36">
            <a:extLst>
              <a:ext uri="{FF2B5EF4-FFF2-40B4-BE49-F238E27FC236}">
                <a16:creationId xmlns:a16="http://schemas.microsoft.com/office/drawing/2014/main" id="{9A87186C-6BB8-7F54-1DBF-FCB960A8502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[ presentation title ]</a:t>
            </a:r>
            <a:endParaRPr lang="en-GB" dirty="0"/>
          </a:p>
        </p:txBody>
      </p:sp>
      <p:sp>
        <p:nvSpPr>
          <p:cNvPr id="2" name="Text Placeholder 42">
            <a:extLst>
              <a:ext uri="{FF2B5EF4-FFF2-40B4-BE49-F238E27FC236}">
                <a16:creationId xmlns:a16="http://schemas.microsoft.com/office/drawing/2014/main" id="{7268F453-5DD7-4B1B-D9E2-E8A983EBC9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2443" y="1442171"/>
            <a:ext cx="4248143" cy="986701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400" spc="-80" baseline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 sz="1800" spc="-40" baseline="0">
                <a:solidFill>
                  <a:schemeClr val="bg1"/>
                </a:solidFill>
              </a:defRPr>
            </a:lvl2pPr>
            <a:lvl3pPr>
              <a:lnSpc>
                <a:spcPct val="90000"/>
              </a:lnSpc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Presentation subtitle goes here over two lines if required. 24pt. </a:t>
            </a:r>
          </a:p>
        </p:txBody>
      </p:sp>
      <p:sp>
        <p:nvSpPr>
          <p:cNvPr id="3" name="object 20"/>
          <p:cNvSpPr/>
          <p:nvPr userDrawn="1"/>
        </p:nvSpPr>
        <p:spPr>
          <a:xfrm>
            <a:off x="6096000" y="723849"/>
            <a:ext cx="0" cy="5943472"/>
          </a:xfrm>
          <a:custGeom>
            <a:avLst/>
            <a:gdLst/>
            <a:ahLst/>
            <a:cxnLst/>
            <a:rect l="l" t="t" r="r" b="b"/>
            <a:pathLst>
              <a:path h="9801225">
                <a:moveTo>
                  <a:pt x="0" y="0"/>
                </a:moveTo>
                <a:lnTo>
                  <a:pt x="0" y="9800748"/>
                </a:lnTo>
              </a:path>
            </a:pathLst>
          </a:custGeom>
          <a:ln w="10470">
            <a:solidFill>
              <a:srgbClr val="D5EAE6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grpSp>
        <p:nvGrpSpPr>
          <p:cNvPr id="5" name="object 14">
            <a:extLst>
              <a:ext uri="{FF2B5EF4-FFF2-40B4-BE49-F238E27FC236}">
                <a16:creationId xmlns:a16="http://schemas.microsoft.com/office/drawing/2014/main" id="{360B8ECF-9133-C99E-C5A9-E2E52B1C4435}"/>
              </a:ext>
            </a:extLst>
          </p:cNvPr>
          <p:cNvGrpSpPr/>
          <p:nvPr userDrawn="1"/>
        </p:nvGrpSpPr>
        <p:grpSpPr>
          <a:xfrm>
            <a:off x="6438981" y="1217676"/>
            <a:ext cx="224493" cy="224493"/>
            <a:chOff x="10679834" y="2116859"/>
            <a:chExt cx="370205" cy="370205"/>
          </a:xfrm>
        </p:grpSpPr>
        <p:sp>
          <p:nvSpPr>
            <p:cNvPr id="6" name="object 15">
              <a:extLst>
                <a:ext uri="{FF2B5EF4-FFF2-40B4-BE49-F238E27FC236}">
                  <a16:creationId xmlns:a16="http://schemas.microsoft.com/office/drawing/2014/main" id="{62AEEE1B-D552-0C83-11B2-961F25033E89}"/>
                </a:ext>
              </a:extLst>
            </p:cNvPr>
            <p:cNvSpPr/>
            <p:nvPr/>
          </p:nvSpPr>
          <p:spPr>
            <a:xfrm>
              <a:off x="10686949" y="2116862"/>
              <a:ext cx="0" cy="370205"/>
            </a:xfrm>
            <a:custGeom>
              <a:avLst/>
              <a:gdLst/>
              <a:ahLst/>
              <a:cxnLst/>
              <a:rect l="l" t="t" r="r" b="b"/>
              <a:pathLst>
                <a:path h="370205">
                  <a:moveTo>
                    <a:pt x="0" y="0"/>
                  </a:moveTo>
                  <a:lnTo>
                    <a:pt x="0" y="369842"/>
                  </a:lnTo>
                </a:path>
              </a:pathLst>
            </a:custGeom>
            <a:ln w="142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16">
              <a:extLst>
                <a:ext uri="{FF2B5EF4-FFF2-40B4-BE49-F238E27FC236}">
                  <a16:creationId xmlns:a16="http://schemas.microsoft.com/office/drawing/2014/main" id="{06EB6859-C8FF-37AA-B2E2-A7F59C880C2A}"/>
                </a:ext>
              </a:extLst>
            </p:cNvPr>
            <p:cNvSpPr/>
            <p:nvPr/>
          </p:nvSpPr>
          <p:spPr>
            <a:xfrm>
              <a:off x="10679838" y="2123974"/>
              <a:ext cx="370205" cy="0"/>
            </a:xfrm>
            <a:custGeom>
              <a:avLst/>
              <a:gdLst/>
              <a:ahLst/>
              <a:cxnLst/>
              <a:rect l="l" t="t" r="r" b="b"/>
              <a:pathLst>
                <a:path w="370204">
                  <a:moveTo>
                    <a:pt x="0" y="0"/>
                  </a:moveTo>
                  <a:lnTo>
                    <a:pt x="369842" y="0"/>
                  </a:lnTo>
                </a:path>
              </a:pathLst>
            </a:custGeom>
            <a:ln w="142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8" name="object 17">
            <a:extLst>
              <a:ext uri="{FF2B5EF4-FFF2-40B4-BE49-F238E27FC236}">
                <a16:creationId xmlns:a16="http://schemas.microsoft.com/office/drawing/2014/main" id="{AC44FE70-ED21-09C6-2FFA-81933275004B}"/>
              </a:ext>
            </a:extLst>
          </p:cNvPr>
          <p:cNvGrpSpPr/>
          <p:nvPr userDrawn="1"/>
        </p:nvGrpSpPr>
        <p:grpSpPr>
          <a:xfrm>
            <a:off x="11198076" y="2448338"/>
            <a:ext cx="224493" cy="224493"/>
            <a:chOff x="18621210" y="4239587"/>
            <a:chExt cx="370205" cy="370205"/>
          </a:xfrm>
        </p:grpSpPr>
        <p:sp>
          <p:nvSpPr>
            <p:cNvPr id="9" name="object 18">
              <a:extLst>
                <a:ext uri="{FF2B5EF4-FFF2-40B4-BE49-F238E27FC236}">
                  <a16:creationId xmlns:a16="http://schemas.microsoft.com/office/drawing/2014/main" id="{46C5D13F-6067-FA6D-7FCF-A0847D668019}"/>
                </a:ext>
              </a:extLst>
            </p:cNvPr>
            <p:cNvSpPr/>
            <p:nvPr/>
          </p:nvSpPr>
          <p:spPr>
            <a:xfrm>
              <a:off x="18983942" y="4239587"/>
              <a:ext cx="0" cy="370205"/>
            </a:xfrm>
            <a:custGeom>
              <a:avLst/>
              <a:gdLst/>
              <a:ahLst/>
              <a:cxnLst/>
              <a:rect l="l" t="t" r="r" b="b"/>
              <a:pathLst>
                <a:path h="370204">
                  <a:moveTo>
                    <a:pt x="0" y="369842"/>
                  </a:moveTo>
                  <a:lnTo>
                    <a:pt x="0" y="0"/>
                  </a:lnTo>
                </a:path>
              </a:pathLst>
            </a:custGeom>
            <a:ln w="142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19">
              <a:extLst>
                <a:ext uri="{FF2B5EF4-FFF2-40B4-BE49-F238E27FC236}">
                  <a16:creationId xmlns:a16="http://schemas.microsoft.com/office/drawing/2014/main" id="{B08DF403-153B-2B6B-4C00-20CAD3DEB398}"/>
                </a:ext>
              </a:extLst>
            </p:cNvPr>
            <p:cNvSpPr/>
            <p:nvPr/>
          </p:nvSpPr>
          <p:spPr>
            <a:xfrm>
              <a:off x="18621210" y="4602315"/>
              <a:ext cx="370205" cy="0"/>
            </a:xfrm>
            <a:custGeom>
              <a:avLst/>
              <a:gdLst/>
              <a:ahLst/>
              <a:cxnLst/>
              <a:rect l="l" t="t" r="r" b="b"/>
              <a:pathLst>
                <a:path w="370205">
                  <a:moveTo>
                    <a:pt x="369842" y="0"/>
                  </a:moveTo>
                  <a:lnTo>
                    <a:pt x="0" y="0"/>
                  </a:lnTo>
                </a:path>
              </a:pathLst>
            </a:custGeom>
            <a:ln w="142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554492"/>
              <a:endParaRPr sz="1092" kern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8763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2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4726FD-F895-0DCB-2661-B376182C2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363" y="763588"/>
            <a:ext cx="11129135" cy="465103"/>
          </a:xfrm>
          <a:prstGeom prst="rect">
            <a:avLst/>
          </a:prstGeom>
        </p:spPr>
        <p:txBody>
          <a:bodyPr vert="horz" lIns="0" tIns="72000" rIns="0" bIns="0" rtlCol="0" anchor="t">
            <a:noAutofit/>
          </a:bodyPr>
          <a:lstStyle/>
          <a:p>
            <a:r>
              <a:rPr lang="en-US" dirty="0"/>
              <a:t>Slide Title 48pt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196227-6D01-87AC-A780-C0CDA9B1F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799" y="2095500"/>
            <a:ext cx="11326813" cy="3663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61A25-923A-3AB6-BAE1-772BE64BD2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32063" y="115887"/>
            <a:ext cx="9093200" cy="28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cap="all" spc="-5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dirty="0"/>
              <a:t>[ presentation title ]</a:t>
            </a:r>
            <a:endParaRPr lang="en-GB" sz="12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9B8D94-D66B-90F9-6A84-05282053BA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58613" y="115887"/>
            <a:ext cx="288029" cy="28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sz="1200" dirty="0"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ED03BBA4-709C-18F8-9986-55F5AEBDEA54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8CBCF123-88EC-2D75-DDC2-DF654ABC1673}"/>
              </a:ext>
            </a:extLst>
          </p:cNvPr>
          <p:cNvSpPr/>
          <p:nvPr userDrawn="1"/>
        </p:nvSpPr>
        <p:spPr>
          <a:xfrm>
            <a:off x="478824" y="191457"/>
            <a:ext cx="753956" cy="175204"/>
          </a:xfrm>
          <a:custGeom>
            <a:avLst/>
            <a:gdLst/>
            <a:ahLst/>
            <a:cxnLst/>
            <a:rect l="l" t="t" r="r" b="b"/>
            <a:pathLst>
              <a:path w="1243330" h="288925">
                <a:moveTo>
                  <a:pt x="39223" y="4994"/>
                </a:moveTo>
                <a:lnTo>
                  <a:pt x="0" y="4994"/>
                </a:lnTo>
                <a:lnTo>
                  <a:pt x="0" y="170361"/>
                </a:lnTo>
                <a:lnTo>
                  <a:pt x="6495" y="225537"/>
                </a:lnTo>
                <a:lnTo>
                  <a:pt x="26582" y="262179"/>
                </a:lnTo>
                <a:lnTo>
                  <a:pt x="61163" y="282523"/>
                </a:lnTo>
                <a:lnTo>
                  <a:pt x="111137" y="288807"/>
                </a:lnTo>
                <a:lnTo>
                  <a:pt x="162919" y="281285"/>
                </a:lnTo>
                <a:lnTo>
                  <a:pt x="197719" y="258621"/>
                </a:lnTo>
                <a:lnTo>
                  <a:pt x="199605" y="254966"/>
                </a:lnTo>
                <a:lnTo>
                  <a:pt x="111137" y="254966"/>
                </a:lnTo>
                <a:lnTo>
                  <a:pt x="77840" y="250140"/>
                </a:lnTo>
                <a:lnTo>
                  <a:pt x="55571" y="235401"/>
                </a:lnTo>
                <a:lnTo>
                  <a:pt x="43106" y="210350"/>
                </a:lnTo>
                <a:lnTo>
                  <a:pt x="39223" y="174591"/>
                </a:lnTo>
                <a:lnTo>
                  <a:pt x="39223" y="4994"/>
                </a:lnTo>
                <a:close/>
              </a:path>
              <a:path w="1243330" h="288925">
                <a:moveTo>
                  <a:pt x="223438" y="4994"/>
                </a:moveTo>
                <a:lnTo>
                  <a:pt x="184214" y="4994"/>
                </a:lnTo>
                <a:lnTo>
                  <a:pt x="184214" y="170361"/>
                </a:lnTo>
                <a:lnTo>
                  <a:pt x="180314" y="206781"/>
                </a:lnTo>
                <a:lnTo>
                  <a:pt x="167725" y="233286"/>
                </a:lnTo>
                <a:lnTo>
                  <a:pt x="145111" y="249479"/>
                </a:lnTo>
                <a:lnTo>
                  <a:pt x="111137" y="254966"/>
                </a:lnTo>
                <a:lnTo>
                  <a:pt x="199605" y="254966"/>
                </a:lnTo>
                <a:lnTo>
                  <a:pt x="217302" y="220669"/>
                </a:lnTo>
                <a:lnTo>
                  <a:pt x="223438" y="167282"/>
                </a:lnTo>
                <a:lnTo>
                  <a:pt x="223438" y="4994"/>
                </a:lnTo>
                <a:close/>
              </a:path>
              <a:path w="1243330" h="288925">
                <a:moveTo>
                  <a:pt x="313037" y="4994"/>
                </a:moveTo>
                <a:lnTo>
                  <a:pt x="273813" y="4994"/>
                </a:lnTo>
                <a:lnTo>
                  <a:pt x="273813" y="283802"/>
                </a:lnTo>
                <a:lnTo>
                  <a:pt x="313037" y="283802"/>
                </a:lnTo>
                <a:lnTo>
                  <a:pt x="313037" y="196130"/>
                </a:lnTo>
                <a:lnTo>
                  <a:pt x="356879" y="147670"/>
                </a:lnTo>
                <a:lnTo>
                  <a:pt x="403714" y="147670"/>
                </a:lnTo>
                <a:lnTo>
                  <a:pt x="402092" y="145367"/>
                </a:lnTo>
                <a:lnTo>
                  <a:pt x="313037" y="145367"/>
                </a:lnTo>
                <a:lnTo>
                  <a:pt x="313037" y="4994"/>
                </a:lnTo>
                <a:close/>
              </a:path>
              <a:path w="1243330" h="288925">
                <a:moveTo>
                  <a:pt x="403714" y="147670"/>
                </a:moveTo>
                <a:lnTo>
                  <a:pt x="356879" y="147670"/>
                </a:lnTo>
                <a:lnTo>
                  <a:pt x="452635" y="283802"/>
                </a:lnTo>
                <a:lnTo>
                  <a:pt x="499555" y="283802"/>
                </a:lnTo>
                <a:lnTo>
                  <a:pt x="403714" y="147670"/>
                </a:lnTo>
                <a:close/>
              </a:path>
              <a:path w="1243330" h="288925">
                <a:moveTo>
                  <a:pt x="487639" y="4994"/>
                </a:moveTo>
                <a:lnTo>
                  <a:pt x="438792" y="4994"/>
                </a:lnTo>
                <a:lnTo>
                  <a:pt x="313037" y="145367"/>
                </a:lnTo>
                <a:lnTo>
                  <a:pt x="402092" y="145367"/>
                </a:lnTo>
                <a:lnTo>
                  <a:pt x="383412" y="118834"/>
                </a:lnTo>
                <a:lnTo>
                  <a:pt x="487639" y="4994"/>
                </a:lnTo>
                <a:close/>
              </a:path>
              <a:path w="1243330" h="288925">
                <a:moveTo>
                  <a:pt x="630692" y="0"/>
                </a:moveTo>
                <a:lnTo>
                  <a:pt x="587086" y="6688"/>
                </a:lnTo>
                <a:lnTo>
                  <a:pt x="551180" y="25818"/>
                </a:lnTo>
                <a:lnTo>
                  <a:pt x="524117" y="55986"/>
                </a:lnTo>
                <a:lnTo>
                  <a:pt x="507040" y="95790"/>
                </a:lnTo>
                <a:lnTo>
                  <a:pt x="501094" y="143828"/>
                </a:lnTo>
                <a:lnTo>
                  <a:pt x="506546" y="191167"/>
                </a:lnTo>
                <a:lnTo>
                  <a:pt x="506572" y="191394"/>
                </a:lnTo>
                <a:lnTo>
                  <a:pt x="522590" y="231410"/>
                </a:lnTo>
                <a:lnTo>
                  <a:pt x="548520" y="262141"/>
                </a:lnTo>
                <a:lnTo>
                  <a:pt x="583737" y="281852"/>
                </a:lnTo>
                <a:lnTo>
                  <a:pt x="627614" y="288807"/>
                </a:lnTo>
                <a:lnTo>
                  <a:pt x="670222" y="282799"/>
                </a:lnTo>
                <a:lnTo>
                  <a:pt x="706016" y="264965"/>
                </a:lnTo>
                <a:lnTo>
                  <a:pt x="714428" y="255740"/>
                </a:lnTo>
                <a:lnTo>
                  <a:pt x="629917" y="255740"/>
                </a:lnTo>
                <a:lnTo>
                  <a:pt x="594136" y="248205"/>
                </a:lnTo>
                <a:lnTo>
                  <a:pt x="566032" y="226320"/>
                </a:lnTo>
                <a:lnTo>
                  <a:pt x="547781" y="191394"/>
                </a:lnTo>
                <a:lnTo>
                  <a:pt x="547662" y="191167"/>
                </a:lnTo>
                <a:lnTo>
                  <a:pt x="541083" y="143828"/>
                </a:lnTo>
                <a:lnTo>
                  <a:pt x="547861" y="96019"/>
                </a:lnTo>
                <a:lnTo>
                  <a:pt x="566465" y="61334"/>
                </a:lnTo>
                <a:lnTo>
                  <a:pt x="594299" y="40206"/>
                </a:lnTo>
                <a:lnTo>
                  <a:pt x="628766" y="33067"/>
                </a:lnTo>
                <a:lnTo>
                  <a:pt x="713229" y="33067"/>
                </a:lnTo>
                <a:lnTo>
                  <a:pt x="705776" y="24564"/>
                </a:lnTo>
                <a:lnTo>
                  <a:pt x="671443" y="6279"/>
                </a:lnTo>
                <a:lnTo>
                  <a:pt x="630692" y="0"/>
                </a:lnTo>
                <a:close/>
              </a:path>
              <a:path w="1243330" h="288925">
                <a:moveTo>
                  <a:pt x="748364" y="194978"/>
                </a:moveTo>
                <a:lnTo>
                  <a:pt x="710292" y="194978"/>
                </a:lnTo>
                <a:lnTo>
                  <a:pt x="700279" y="219557"/>
                </a:lnTo>
                <a:lnTo>
                  <a:pt x="683522" y="238768"/>
                </a:lnTo>
                <a:lnTo>
                  <a:pt x="660056" y="251275"/>
                </a:lnTo>
                <a:lnTo>
                  <a:pt x="629917" y="255740"/>
                </a:lnTo>
                <a:lnTo>
                  <a:pt x="714428" y="255740"/>
                </a:lnTo>
                <a:lnTo>
                  <a:pt x="732797" y="235595"/>
                </a:lnTo>
                <a:lnTo>
                  <a:pt x="748364" y="194978"/>
                </a:lnTo>
                <a:close/>
              </a:path>
              <a:path w="1243330" h="288925">
                <a:moveTo>
                  <a:pt x="713229" y="33067"/>
                </a:moveTo>
                <a:lnTo>
                  <a:pt x="628766" y="33067"/>
                </a:lnTo>
                <a:lnTo>
                  <a:pt x="658788" y="37640"/>
                </a:lnTo>
                <a:lnTo>
                  <a:pt x="682318" y="50325"/>
                </a:lnTo>
                <a:lnTo>
                  <a:pt x="699069" y="69572"/>
                </a:lnTo>
                <a:lnTo>
                  <a:pt x="708753" y="93829"/>
                </a:lnTo>
                <a:lnTo>
                  <a:pt x="746825" y="93829"/>
                </a:lnTo>
                <a:lnTo>
                  <a:pt x="731601" y="54024"/>
                </a:lnTo>
                <a:lnTo>
                  <a:pt x="713229" y="33067"/>
                </a:lnTo>
                <a:close/>
              </a:path>
              <a:path w="1243330" h="288925">
                <a:moveTo>
                  <a:pt x="975268" y="4994"/>
                </a:moveTo>
                <a:lnTo>
                  <a:pt x="786059" y="4994"/>
                </a:lnTo>
                <a:lnTo>
                  <a:pt x="786059" y="283802"/>
                </a:lnTo>
                <a:lnTo>
                  <a:pt x="975268" y="283802"/>
                </a:lnTo>
                <a:lnTo>
                  <a:pt x="975268" y="249971"/>
                </a:lnTo>
                <a:lnTo>
                  <a:pt x="825283" y="249971"/>
                </a:lnTo>
                <a:lnTo>
                  <a:pt x="825283" y="157283"/>
                </a:lnTo>
                <a:lnTo>
                  <a:pt x="966420" y="157283"/>
                </a:lnTo>
                <a:lnTo>
                  <a:pt x="966420" y="123441"/>
                </a:lnTo>
                <a:lnTo>
                  <a:pt x="825283" y="123441"/>
                </a:lnTo>
                <a:lnTo>
                  <a:pt x="825283" y="38836"/>
                </a:lnTo>
                <a:lnTo>
                  <a:pt x="975268" y="38836"/>
                </a:lnTo>
                <a:lnTo>
                  <a:pt x="975268" y="4994"/>
                </a:lnTo>
                <a:close/>
              </a:path>
              <a:path w="1243330" h="288925">
                <a:moveTo>
                  <a:pt x="1057171" y="4994"/>
                </a:moveTo>
                <a:lnTo>
                  <a:pt x="1017948" y="4994"/>
                </a:lnTo>
                <a:lnTo>
                  <a:pt x="1017948" y="283802"/>
                </a:lnTo>
                <a:lnTo>
                  <a:pt x="1057171" y="283802"/>
                </a:lnTo>
                <a:lnTo>
                  <a:pt x="1057171" y="157283"/>
                </a:lnTo>
                <a:lnTo>
                  <a:pt x="1242925" y="157283"/>
                </a:lnTo>
                <a:lnTo>
                  <a:pt x="1242925" y="123441"/>
                </a:lnTo>
                <a:lnTo>
                  <a:pt x="1057171" y="123441"/>
                </a:lnTo>
                <a:lnTo>
                  <a:pt x="1057171" y="4994"/>
                </a:lnTo>
                <a:close/>
              </a:path>
              <a:path w="1243330" h="288925">
                <a:moveTo>
                  <a:pt x="1242925" y="157283"/>
                </a:moveTo>
                <a:lnTo>
                  <a:pt x="1203701" y="157283"/>
                </a:lnTo>
                <a:lnTo>
                  <a:pt x="1203701" y="283802"/>
                </a:lnTo>
                <a:lnTo>
                  <a:pt x="1242925" y="283802"/>
                </a:lnTo>
                <a:lnTo>
                  <a:pt x="1242925" y="157283"/>
                </a:lnTo>
                <a:close/>
              </a:path>
              <a:path w="1243330" h="288925">
                <a:moveTo>
                  <a:pt x="1242925" y="4994"/>
                </a:moveTo>
                <a:lnTo>
                  <a:pt x="1203701" y="4994"/>
                </a:lnTo>
                <a:lnTo>
                  <a:pt x="1203701" y="123441"/>
                </a:lnTo>
                <a:lnTo>
                  <a:pt x="1242925" y="123441"/>
                </a:lnTo>
                <a:lnTo>
                  <a:pt x="1242925" y="49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606CEC5C-AC75-D51B-259A-62CC66B06B18}"/>
              </a:ext>
            </a:extLst>
          </p:cNvPr>
          <p:cNvSpPr/>
          <p:nvPr userDrawn="1"/>
        </p:nvSpPr>
        <p:spPr>
          <a:xfrm>
            <a:off x="143595" y="135785"/>
            <a:ext cx="288028" cy="288028"/>
          </a:xfrm>
          <a:custGeom>
            <a:avLst/>
            <a:gdLst/>
            <a:ahLst/>
            <a:cxnLst/>
            <a:rect l="l" t="t" r="r" b="b"/>
            <a:pathLst>
              <a:path w="474980" h="474980">
                <a:moveTo>
                  <a:pt x="62826" y="237299"/>
                </a:moveTo>
                <a:lnTo>
                  <a:pt x="60350" y="225069"/>
                </a:lnTo>
                <a:lnTo>
                  <a:pt x="53619" y="215087"/>
                </a:lnTo>
                <a:lnTo>
                  <a:pt x="43637" y="208356"/>
                </a:lnTo>
                <a:lnTo>
                  <a:pt x="31407" y="205879"/>
                </a:lnTo>
                <a:lnTo>
                  <a:pt x="19177" y="208356"/>
                </a:lnTo>
                <a:lnTo>
                  <a:pt x="9194" y="215087"/>
                </a:lnTo>
                <a:lnTo>
                  <a:pt x="2463" y="225069"/>
                </a:lnTo>
                <a:lnTo>
                  <a:pt x="0" y="237299"/>
                </a:lnTo>
                <a:lnTo>
                  <a:pt x="2463" y="249516"/>
                </a:lnTo>
                <a:lnTo>
                  <a:pt x="9194" y="259499"/>
                </a:lnTo>
                <a:lnTo>
                  <a:pt x="19177" y="266230"/>
                </a:lnTo>
                <a:lnTo>
                  <a:pt x="31407" y="268693"/>
                </a:lnTo>
                <a:lnTo>
                  <a:pt x="43637" y="266230"/>
                </a:lnTo>
                <a:lnTo>
                  <a:pt x="53619" y="259499"/>
                </a:lnTo>
                <a:lnTo>
                  <a:pt x="60350" y="249516"/>
                </a:lnTo>
                <a:lnTo>
                  <a:pt x="62826" y="237299"/>
                </a:lnTo>
                <a:close/>
              </a:path>
              <a:path w="474980" h="474980">
                <a:moveTo>
                  <a:pt x="90170" y="336346"/>
                </a:moveTo>
                <a:lnTo>
                  <a:pt x="86194" y="324523"/>
                </a:lnTo>
                <a:lnTo>
                  <a:pt x="77939" y="315175"/>
                </a:lnTo>
                <a:lnTo>
                  <a:pt x="67119" y="309892"/>
                </a:lnTo>
                <a:lnTo>
                  <a:pt x="55118" y="309054"/>
                </a:lnTo>
                <a:lnTo>
                  <a:pt x="43294" y="313029"/>
                </a:lnTo>
                <a:lnTo>
                  <a:pt x="33934" y="321284"/>
                </a:lnTo>
                <a:lnTo>
                  <a:pt x="28651" y="332105"/>
                </a:lnTo>
                <a:lnTo>
                  <a:pt x="27813" y="344106"/>
                </a:lnTo>
                <a:lnTo>
                  <a:pt x="31788" y="355930"/>
                </a:lnTo>
                <a:lnTo>
                  <a:pt x="40043" y="365290"/>
                </a:lnTo>
                <a:lnTo>
                  <a:pt x="50863" y="370560"/>
                </a:lnTo>
                <a:lnTo>
                  <a:pt x="62877" y="371398"/>
                </a:lnTo>
                <a:lnTo>
                  <a:pt x="74701" y="367423"/>
                </a:lnTo>
                <a:lnTo>
                  <a:pt x="84048" y="359181"/>
                </a:lnTo>
                <a:lnTo>
                  <a:pt x="89331" y="348361"/>
                </a:lnTo>
                <a:lnTo>
                  <a:pt x="90170" y="336346"/>
                </a:lnTo>
                <a:close/>
              </a:path>
              <a:path w="474980" h="474980">
                <a:moveTo>
                  <a:pt x="90170" y="138239"/>
                </a:moveTo>
                <a:lnTo>
                  <a:pt x="89331" y="126225"/>
                </a:lnTo>
                <a:lnTo>
                  <a:pt x="84048" y="115404"/>
                </a:lnTo>
                <a:lnTo>
                  <a:pt x="74701" y="107149"/>
                </a:lnTo>
                <a:lnTo>
                  <a:pt x="62877" y="103174"/>
                </a:lnTo>
                <a:lnTo>
                  <a:pt x="50863" y="104013"/>
                </a:lnTo>
                <a:lnTo>
                  <a:pt x="40043" y="109296"/>
                </a:lnTo>
                <a:lnTo>
                  <a:pt x="31800" y="118656"/>
                </a:lnTo>
                <a:lnTo>
                  <a:pt x="27813" y="130479"/>
                </a:lnTo>
                <a:lnTo>
                  <a:pt x="28651" y="142481"/>
                </a:lnTo>
                <a:lnTo>
                  <a:pt x="33934" y="153301"/>
                </a:lnTo>
                <a:lnTo>
                  <a:pt x="43281" y="161556"/>
                </a:lnTo>
                <a:lnTo>
                  <a:pt x="55105" y="165519"/>
                </a:lnTo>
                <a:lnTo>
                  <a:pt x="67119" y="164693"/>
                </a:lnTo>
                <a:lnTo>
                  <a:pt x="77939" y="159410"/>
                </a:lnTo>
                <a:lnTo>
                  <a:pt x="86194" y="150050"/>
                </a:lnTo>
                <a:lnTo>
                  <a:pt x="90170" y="138239"/>
                </a:lnTo>
                <a:close/>
              </a:path>
              <a:path w="474980" h="474980">
                <a:moveTo>
                  <a:pt x="141947" y="237286"/>
                </a:moveTo>
                <a:lnTo>
                  <a:pt x="140106" y="228117"/>
                </a:lnTo>
                <a:lnTo>
                  <a:pt x="135051" y="220637"/>
                </a:lnTo>
                <a:lnTo>
                  <a:pt x="127571" y="215582"/>
                </a:lnTo>
                <a:lnTo>
                  <a:pt x="118402" y="213741"/>
                </a:lnTo>
                <a:lnTo>
                  <a:pt x="109232" y="215582"/>
                </a:lnTo>
                <a:lnTo>
                  <a:pt x="101752" y="220637"/>
                </a:lnTo>
                <a:lnTo>
                  <a:pt x="96697" y="228117"/>
                </a:lnTo>
                <a:lnTo>
                  <a:pt x="94856" y="237286"/>
                </a:lnTo>
                <a:lnTo>
                  <a:pt x="96697" y="246456"/>
                </a:lnTo>
                <a:lnTo>
                  <a:pt x="101752" y="253949"/>
                </a:lnTo>
                <a:lnTo>
                  <a:pt x="109232" y="258991"/>
                </a:lnTo>
                <a:lnTo>
                  <a:pt x="118402" y="260845"/>
                </a:lnTo>
                <a:lnTo>
                  <a:pt x="127571" y="258991"/>
                </a:lnTo>
                <a:lnTo>
                  <a:pt x="135051" y="253949"/>
                </a:lnTo>
                <a:lnTo>
                  <a:pt x="140106" y="246456"/>
                </a:lnTo>
                <a:lnTo>
                  <a:pt x="141947" y="237286"/>
                </a:lnTo>
                <a:close/>
              </a:path>
              <a:path w="474980" h="474980">
                <a:moveTo>
                  <a:pt x="165519" y="419468"/>
                </a:moveTo>
                <a:lnTo>
                  <a:pt x="164680" y="407454"/>
                </a:lnTo>
                <a:lnTo>
                  <a:pt x="159397" y="396633"/>
                </a:lnTo>
                <a:lnTo>
                  <a:pt x="150050" y="388378"/>
                </a:lnTo>
                <a:lnTo>
                  <a:pt x="138226" y="384403"/>
                </a:lnTo>
                <a:lnTo>
                  <a:pt x="126212" y="385241"/>
                </a:lnTo>
                <a:lnTo>
                  <a:pt x="115392" y="390525"/>
                </a:lnTo>
                <a:lnTo>
                  <a:pt x="107149" y="399884"/>
                </a:lnTo>
                <a:lnTo>
                  <a:pt x="103174" y="411708"/>
                </a:lnTo>
                <a:lnTo>
                  <a:pt x="104013" y="423710"/>
                </a:lnTo>
                <a:lnTo>
                  <a:pt x="109296" y="434530"/>
                </a:lnTo>
                <a:lnTo>
                  <a:pt x="118643" y="442785"/>
                </a:lnTo>
                <a:lnTo>
                  <a:pt x="130467" y="446760"/>
                </a:lnTo>
                <a:lnTo>
                  <a:pt x="142481" y="445922"/>
                </a:lnTo>
                <a:lnTo>
                  <a:pt x="153301" y="440639"/>
                </a:lnTo>
                <a:lnTo>
                  <a:pt x="161544" y="431292"/>
                </a:lnTo>
                <a:lnTo>
                  <a:pt x="165519" y="419468"/>
                </a:lnTo>
                <a:close/>
              </a:path>
              <a:path w="474980" h="474980">
                <a:moveTo>
                  <a:pt x="165519" y="55118"/>
                </a:moveTo>
                <a:lnTo>
                  <a:pt x="161544" y="43294"/>
                </a:lnTo>
                <a:lnTo>
                  <a:pt x="153301" y="33947"/>
                </a:lnTo>
                <a:lnTo>
                  <a:pt x="142481" y="28663"/>
                </a:lnTo>
                <a:lnTo>
                  <a:pt x="130467" y="27825"/>
                </a:lnTo>
                <a:lnTo>
                  <a:pt x="118643" y="31800"/>
                </a:lnTo>
                <a:lnTo>
                  <a:pt x="109296" y="40043"/>
                </a:lnTo>
                <a:lnTo>
                  <a:pt x="104013" y="50876"/>
                </a:lnTo>
                <a:lnTo>
                  <a:pt x="103174" y="62890"/>
                </a:lnTo>
                <a:lnTo>
                  <a:pt x="107149" y="74714"/>
                </a:lnTo>
                <a:lnTo>
                  <a:pt x="115404" y="84061"/>
                </a:lnTo>
                <a:lnTo>
                  <a:pt x="126212" y="89331"/>
                </a:lnTo>
                <a:lnTo>
                  <a:pt x="138226" y="90170"/>
                </a:lnTo>
                <a:lnTo>
                  <a:pt x="150050" y="86194"/>
                </a:lnTo>
                <a:lnTo>
                  <a:pt x="159410" y="77952"/>
                </a:lnTo>
                <a:lnTo>
                  <a:pt x="164680" y="67132"/>
                </a:lnTo>
                <a:lnTo>
                  <a:pt x="165519" y="55118"/>
                </a:lnTo>
                <a:close/>
              </a:path>
              <a:path w="474980" h="474980">
                <a:moveTo>
                  <a:pt x="176771" y="321348"/>
                </a:moveTo>
                <a:lnTo>
                  <a:pt x="175056" y="312483"/>
                </a:lnTo>
                <a:lnTo>
                  <a:pt x="169875" y="304698"/>
                </a:lnTo>
                <a:lnTo>
                  <a:pt x="162077" y="299529"/>
                </a:lnTo>
                <a:lnTo>
                  <a:pt x="153225" y="297802"/>
                </a:lnTo>
                <a:lnTo>
                  <a:pt x="144360" y="299529"/>
                </a:lnTo>
                <a:lnTo>
                  <a:pt x="136563" y="304698"/>
                </a:lnTo>
                <a:lnTo>
                  <a:pt x="131394" y="312483"/>
                </a:lnTo>
                <a:lnTo>
                  <a:pt x="129667" y="321348"/>
                </a:lnTo>
                <a:lnTo>
                  <a:pt x="131394" y="330212"/>
                </a:lnTo>
                <a:lnTo>
                  <a:pt x="136563" y="338010"/>
                </a:lnTo>
                <a:lnTo>
                  <a:pt x="144360" y="343179"/>
                </a:lnTo>
                <a:lnTo>
                  <a:pt x="153225" y="344906"/>
                </a:lnTo>
                <a:lnTo>
                  <a:pt x="162077" y="343179"/>
                </a:lnTo>
                <a:lnTo>
                  <a:pt x="169875" y="338010"/>
                </a:lnTo>
                <a:lnTo>
                  <a:pt x="175056" y="330212"/>
                </a:lnTo>
                <a:lnTo>
                  <a:pt x="176771" y="321348"/>
                </a:lnTo>
                <a:close/>
              </a:path>
              <a:path w="474980" h="474980">
                <a:moveTo>
                  <a:pt x="176784" y="153225"/>
                </a:moveTo>
                <a:lnTo>
                  <a:pt x="175056" y="144360"/>
                </a:lnTo>
                <a:lnTo>
                  <a:pt x="169875" y="136575"/>
                </a:lnTo>
                <a:lnTo>
                  <a:pt x="162090" y="131394"/>
                </a:lnTo>
                <a:lnTo>
                  <a:pt x="153225" y="129679"/>
                </a:lnTo>
                <a:lnTo>
                  <a:pt x="144360" y="131394"/>
                </a:lnTo>
                <a:lnTo>
                  <a:pt x="136575" y="136575"/>
                </a:lnTo>
                <a:lnTo>
                  <a:pt x="131394" y="144360"/>
                </a:lnTo>
                <a:lnTo>
                  <a:pt x="129667" y="153225"/>
                </a:lnTo>
                <a:lnTo>
                  <a:pt x="131394" y="162090"/>
                </a:lnTo>
                <a:lnTo>
                  <a:pt x="136575" y="169875"/>
                </a:lnTo>
                <a:lnTo>
                  <a:pt x="144360" y="175056"/>
                </a:lnTo>
                <a:lnTo>
                  <a:pt x="153225" y="176784"/>
                </a:lnTo>
                <a:lnTo>
                  <a:pt x="162090" y="175056"/>
                </a:lnTo>
                <a:lnTo>
                  <a:pt x="169875" y="169875"/>
                </a:lnTo>
                <a:lnTo>
                  <a:pt x="175056" y="162090"/>
                </a:lnTo>
                <a:lnTo>
                  <a:pt x="176784" y="153225"/>
                </a:lnTo>
                <a:close/>
              </a:path>
              <a:path w="474980" h="474980">
                <a:moveTo>
                  <a:pt x="209016" y="261874"/>
                </a:moveTo>
                <a:lnTo>
                  <a:pt x="201853" y="249478"/>
                </a:lnTo>
                <a:lnTo>
                  <a:pt x="193941" y="247357"/>
                </a:lnTo>
                <a:lnTo>
                  <a:pt x="187744" y="250939"/>
                </a:lnTo>
                <a:lnTo>
                  <a:pt x="181546" y="254520"/>
                </a:lnTo>
                <a:lnTo>
                  <a:pt x="179412" y="262432"/>
                </a:lnTo>
                <a:lnTo>
                  <a:pt x="186575" y="274828"/>
                </a:lnTo>
                <a:lnTo>
                  <a:pt x="194500" y="276961"/>
                </a:lnTo>
                <a:lnTo>
                  <a:pt x="206895" y="269798"/>
                </a:lnTo>
                <a:lnTo>
                  <a:pt x="209016" y="261874"/>
                </a:lnTo>
                <a:close/>
              </a:path>
              <a:path w="474980" h="474980">
                <a:moveTo>
                  <a:pt x="209016" y="212699"/>
                </a:moveTo>
                <a:lnTo>
                  <a:pt x="206895" y="204787"/>
                </a:lnTo>
                <a:lnTo>
                  <a:pt x="200698" y="201206"/>
                </a:lnTo>
                <a:lnTo>
                  <a:pt x="194500" y="197624"/>
                </a:lnTo>
                <a:lnTo>
                  <a:pt x="186575" y="199745"/>
                </a:lnTo>
                <a:lnTo>
                  <a:pt x="179425" y="212153"/>
                </a:lnTo>
                <a:lnTo>
                  <a:pt x="181546" y="220078"/>
                </a:lnTo>
                <a:lnTo>
                  <a:pt x="193941" y="227228"/>
                </a:lnTo>
                <a:lnTo>
                  <a:pt x="201853" y="225107"/>
                </a:lnTo>
                <a:lnTo>
                  <a:pt x="209016" y="212699"/>
                </a:lnTo>
                <a:close/>
              </a:path>
              <a:path w="474980" h="474980">
                <a:moveTo>
                  <a:pt x="250240" y="279869"/>
                </a:moveTo>
                <a:lnTo>
                  <a:pt x="244449" y="274066"/>
                </a:lnTo>
                <a:lnTo>
                  <a:pt x="230136" y="274066"/>
                </a:lnTo>
                <a:lnTo>
                  <a:pt x="224332" y="279869"/>
                </a:lnTo>
                <a:lnTo>
                  <a:pt x="224332" y="287020"/>
                </a:lnTo>
                <a:lnTo>
                  <a:pt x="224332" y="294170"/>
                </a:lnTo>
                <a:lnTo>
                  <a:pt x="230136" y="299974"/>
                </a:lnTo>
                <a:lnTo>
                  <a:pt x="244449" y="299974"/>
                </a:lnTo>
                <a:lnTo>
                  <a:pt x="250240" y="294170"/>
                </a:lnTo>
                <a:lnTo>
                  <a:pt x="250240" y="279869"/>
                </a:lnTo>
                <a:close/>
              </a:path>
              <a:path w="474980" h="474980">
                <a:moveTo>
                  <a:pt x="250240" y="180416"/>
                </a:moveTo>
                <a:lnTo>
                  <a:pt x="244436" y="174612"/>
                </a:lnTo>
                <a:lnTo>
                  <a:pt x="230124" y="174612"/>
                </a:lnTo>
                <a:lnTo>
                  <a:pt x="224332" y="180416"/>
                </a:lnTo>
                <a:lnTo>
                  <a:pt x="224332" y="194716"/>
                </a:lnTo>
                <a:lnTo>
                  <a:pt x="230124" y="200520"/>
                </a:lnTo>
                <a:lnTo>
                  <a:pt x="244436" y="200520"/>
                </a:lnTo>
                <a:lnTo>
                  <a:pt x="250240" y="194716"/>
                </a:lnTo>
                <a:lnTo>
                  <a:pt x="250240" y="187566"/>
                </a:lnTo>
                <a:lnTo>
                  <a:pt x="250240" y="180416"/>
                </a:lnTo>
                <a:close/>
              </a:path>
              <a:path w="474980" h="474980">
                <a:moveTo>
                  <a:pt x="260832" y="356171"/>
                </a:moveTo>
                <a:lnTo>
                  <a:pt x="258991" y="347002"/>
                </a:lnTo>
                <a:lnTo>
                  <a:pt x="253936" y="339521"/>
                </a:lnTo>
                <a:lnTo>
                  <a:pt x="246456" y="334479"/>
                </a:lnTo>
                <a:lnTo>
                  <a:pt x="237274" y="332625"/>
                </a:lnTo>
                <a:lnTo>
                  <a:pt x="228117" y="334479"/>
                </a:lnTo>
                <a:lnTo>
                  <a:pt x="220624" y="339521"/>
                </a:lnTo>
                <a:lnTo>
                  <a:pt x="215582" y="347002"/>
                </a:lnTo>
                <a:lnTo>
                  <a:pt x="213728" y="356171"/>
                </a:lnTo>
                <a:lnTo>
                  <a:pt x="215582" y="365340"/>
                </a:lnTo>
                <a:lnTo>
                  <a:pt x="220624" y="372833"/>
                </a:lnTo>
                <a:lnTo>
                  <a:pt x="228117" y="377875"/>
                </a:lnTo>
                <a:lnTo>
                  <a:pt x="237274" y="379717"/>
                </a:lnTo>
                <a:lnTo>
                  <a:pt x="246456" y="377875"/>
                </a:lnTo>
                <a:lnTo>
                  <a:pt x="253936" y="372833"/>
                </a:lnTo>
                <a:lnTo>
                  <a:pt x="258991" y="365340"/>
                </a:lnTo>
                <a:lnTo>
                  <a:pt x="260832" y="356171"/>
                </a:lnTo>
                <a:close/>
              </a:path>
              <a:path w="474980" h="474980">
                <a:moveTo>
                  <a:pt x="260845" y="118402"/>
                </a:moveTo>
                <a:lnTo>
                  <a:pt x="258991" y="109245"/>
                </a:lnTo>
                <a:lnTo>
                  <a:pt x="253936" y="101752"/>
                </a:lnTo>
                <a:lnTo>
                  <a:pt x="246456" y="96710"/>
                </a:lnTo>
                <a:lnTo>
                  <a:pt x="237286" y="94856"/>
                </a:lnTo>
                <a:lnTo>
                  <a:pt x="228117" y="96710"/>
                </a:lnTo>
                <a:lnTo>
                  <a:pt x="220637" y="101752"/>
                </a:lnTo>
                <a:lnTo>
                  <a:pt x="215582" y="109245"/>
                </a:lnTo>
                <a:lnTo>
                  <a:pt x="213728" y="118402"/>
                </a:lnTo>
                <a:lnTo>
                  <a:pt x="215582" y="127584"/>
                </a:lnTo>
                <a:lnTo>
                  <a:pt x="220637" y="135064"/>
                </a:lnTo>
                <a:lnTo>
                  <a:pt x="228117" y="140119"/>
                </a:lnTo>
                <a:lnTo>
                  <a:pt x="237286" y="141960"/>
                </a:lnTo>
                <a:lnTo>
                  <a:pt x="246456" y="140119"/>
                </a:lnTo>
                <a:lnTo>
                  <a:pt x="253936" y="135064"/>
                </a:lnTo>
                <a:lnTo>
                  <a:pt x="258991" y="127584"/>
                </a:lnTo>
                <a:lnTo>
                  <a:pt x="260845" y="118402"/>
                </a:lnTo>
                <a:close/>
              </a:path>
              <a:path w="474980" h="474980">
                <a:moveTo>
                  <a:pt x="268693" y="443166"/>
                </a:moveTo>
                <a:lnTo>
                  <a:pt x="266230" y="430936"/>
                </a:lnTo>
                <a:lnTo>
                  <a:pt x="259499" y="420954"/>
                </a:lnTo>
                <a:lnTo>
                  <a:pt x="249516" y="414223"/>
                </a:lnTo>
                <a:lnTo>
                  <a:pt x="237286" y="411746"/>
                </a:lnTo>
                <a:lnTo>
                  <a:pt x="225069" y="414223"/>
                </a:lnTo>
                <a:lnTo>
                  <a:pt x="215074" y="420954"/>
                </a:lnTo>
                <a:lnTo>
                  <a:pt x="208343" y="430936"/>
                </a:lnTo>
                <a:lnTo>
                  <a:pt x="205879" y="443166"/>
                </a:lnTo>
                <a:lnTo>
                  <a:pt x="208343" y="455396"/>
                </a:lnTo>
                <a:lnTo>
                  <a:pt x="215074" y="465378"/>
                </a:lnTo>
                <a:lnTo>
                  <a:pt x="225069" y="472109"/>
                </a:lnTo>
                <a:lnTo>
                  <a:pt x="237286" y="474573"/>
                </a:lnTo>
                <a:lnTo>
                  <a:pt x="249516" y="472109"/>
                </a:lnTo>
                <a:lnTo>
                  <a:pt x="259499" y="465378"/>
                </a:lnTo>
                <a:lnTo>
                  <a:pt x="266230" y="455396"/>
                </a:lnTo>
                <a:lnTo>
                  <a:pt x="268693" y="443166"/>
                </a:lnTo>
                <a:close/>
              </a:path>
              <a:path w="474980" h="474980">
                <a:moveTo>
                  <a:pt x="268693" y="31419"/>
                </a:moveTo>
                <a:lnTo>
                  <a:pt x="266230" y="19189"/>
                </a:lnTo>
                <a:lnTo>
                  <a:pt x="259486" y="9207"/>
                </a:lnTo>
                <a:lnTo>
                  <a:pt x="249504" y="2476"/>
                </a:lnTo>
                <a:lnTo>
                  <a:pt x="237274" y="0"/>
                </a:lnTo>
                <a:lnTo>
                  <a:pt x="225056" y="2476"/>
                </a:lnTo>
                <a:lnTo>
                  <a:pt x="215074" y="9207"/>
                </a:lnTo>
                <a:lnTo>
                  <a:pt x="208343" y="19189"/>
                </a:lnTo>
                <a:lnTo>
                  <a:pt x="205879" y="31419"/>
                </a:lnTo>
                <a:lnTo>
                  <a:pt x="208343" y="43649"/>
                </a:lnTo>
                <a:lnTo>
                  <a:pt x="215074" y="53632"/>
                </a:lnTo>
                <a:lnTo>
                  <a:pt x="225056" y="60363"/>
                </a:lnTo>
                <a:lnTo>
                  <a:pt x="237274" y="62826"/>
                </a:lnTo>
                <a:lnTo>
                  <a:pt x="249504" y="60363"/>
                </a:lnTo>
                <a:lnTo>
                  <a:pt x="259486" y="53632"/>
                </a:lnTo>
                <a:lnTo>
                  <a:pt x="266230" y="43649"/>
                </a:lnTo>
                <a:lnTo>
                  <a:pt x="268693" y="31419"/>
                </a:lnTo>
                <a:close/>
              </a:path>
              <a:path w="474980" h="474980">
                <a:moveTo>
                  <a:pt x="295148" y="262432"/>
                </a:moveTo>
                <a:lnTo>
                  <a:pt x="293027" y="254508"/>
                </a:lnTo>
                <a:lnTo>
                  <a:pt x="280631" y="247357"/>
                </a:lnTo>
                <a:lnTo>
                  <a:pt x="272707" y="249478"/>
                </a:lnTo>
                <a:lnTo>
                  <a:pt x="265544" y="261874"/>
                </a:lnTo>
                <a:lnTo>
                  <a:pt x="267677" y="269798"/>
                </a:lnTo>
                <a:lnTo>
                  <a:pt x="273875" y="273380"/>
                </a:lnTo>
                <a:lnTo>
                  <a:pt x="280073" y="276961"/>
                </a:lnTo>
                <a:lnTo>
                  <a:pt x="287985" y="274828"/>
                </a:lnTo>
                <a:lnTo>
                  <a:pt x="295148" y="262432"/>
                </a:lnTo>
                <a:close/>
              </a:path>
              <a:path w="474980" h="474980">
                <a:moveTo>
                  <a:pt x="295148" y="212153"/>
                </a:moveTo>
                <a:lnTo>
                  <a:pt x="287985" y="199758"/>
                </a:lnTo>
                <a:lnTo>
                  <a:pt x="280073" y="197624"/>
                </a:lnTo>
                <a:lnTo>
                  <a:pt x="267677" y="204774"/>
                </a:lnTo>
                <a:lnTo>
                  <a:pt x="265557" y="212699"/>
                </a:lnTo>
                <a:lnTo>
                  <a:pt x="272707" y="225107"/>
                </a:lnTo>
                <a:lnTo>
                  <a:pt x="280631" y="227228"/>
                </a:lnTo>
                <a:lnTo>
                  <a:pt x="286829" y="223647"/>
                </a:lnTo>
                <a:lnTo>
                  <a:pt x="293027" y="220065"/>
                </a:lnTo>
                <a:lnTo>
                  <a:pt x="295148" y="212153"/>
                </a:lnTo>
                <a:close/>
              </a:path>
              <a:path w="474980" h="474980">
                <a:moveTo>
                  <a:pt x="344893" y="153225"/>
                </a:moveTo>
                <a:lnTo>
                  <a:pt x="343179" y="144360"/>
                </a:lnTo>
                <a:lnTo>
                  <a:pt x="338010" y="136575"/>
                </a:lnTo>
                <a:lnTo>
                  <a:pt x="330212" y="131394"/>
                </a:lnTo>
                <a:lnTo>
                  <a:pt x="321348" y="129667"/>
                </a:lnTo>
                <a:lnTo>
                  <a:pt x="312483" y="131394"/>
                </a:lnTo>
                <a:lnTo>
                  <a:pt x="304698" y="136575"/>
                </a:lnTo>
                <a:lnTo>
                  <a:pt x="299516" y="144360"/>
                </a:lnTo>
                <a:lnTo>
                  <a:pt x="297789" y="153225"/>
                </a:lnTo>
                <a:lnTo>
                  <a:pt x="299516" y="162090"/>
                </a:lnTo>
                <a:lnTo>
                  <a:pt x="304698" y="169887"/>
                </a:lnTo>
                <a:lnTo>
                  <a:pt x="312483" y="175056"/>
                </a:lnTo>
                <a:lnTo>
                  <a:pt x="321348" y="176784"/>
                </a:lnTo>
                <a:lnTo>
                  <a:pt x="330212" y="175056"/>
                </a:lnTo>
                <a:lnTo>
                  <a:pt x="338010" y="169887"/>
                </a:lnTo>
                <a:lnTo>
                  <a:pt x="343179" y="162090"/>
                </a:lnTo>
                <a:lnTo>
                  <a:pt x="344893" y="153225"/>
                </a:lnTo>
                <a:close/>
              </a:path>
              <a:path w="474980" h="474980">
                <a:moveTo>
                  <a:pt x="344906" y="321348"/>
                </a:moveTo>
                <a:lnTo>
                  <a:pt x="343179" y="312496"/>
                </a:lnTo>
                <a:lnTo>
                  <a:pt x="337997" y="304698"/>
                </a:lnTo>
                <a:lnTo>
                  <a:pt x="330212" y="299529"/>
                </a:lnTo>
                <a:lnTo>
                  <a:pt x="321348" y="297802"/>
                </a:lnTo>
                <a:lnTo>
                  <a:pt x="312483" y="299529"/>
                </a:lnTo>
                <a:lnTo>
                  <a:pt x="304698" y="304698"/>
                </a:lnTo>
                <a:lnTo>
                  <a:pt x="299516" y="312496"/>
                </a:lnTo>
                <a:lnTo>
                  <a:pt x="297802" y="321348"/>
                </a:lnTo>
                <a:lnTo>
                  <a:pt x="299516" y="330212"/>
                </a:lnTo>
                <a:lnTo>
                  <a:pt x="304698" y="338010"/>
                </a:lnTo>
                <a:lnTo>
                  <a:pt x="312483" y="343179"/>
                </a:lnTo>
                <a:lnTo>
                  <a:pt x="321348" y="344906"/>
                </a:lnTo>
                <a:lnTo>
                  <a:pt x="330212" y="343179"/>
                </a:lnTo>
                <a:lnTo>
                  <a:pt x="337997" y="338010"/>
                </a:lnTo>
                <a:lnTo>
                  <a:pt x="343179" y="330212"/>
                </a:lnTo>
                <a:lnTo>
                  <a:pt x="344906" y="321348"/>
                </a:lnTo>
                <a:close/>
              </a:path>
              <a:path w="474980" h="474980">
                <a:moveTo>
                  <a:pt x="371398" y="411695"/>
                </a:moveTo>
                <a:lnTo>
                  <a:pt x="367423" y="399872"/>
                </a:lnTo>
                <a:lnTo>
                  <a:pt x="359168" y="390525"/>
                </a:lnTo>
                <a:lnTo>
                  <a:pt x="348348" y="385241"/>
                </a:lnTo>
                <a:lnTo>
                  <a:pt x="336346" y="384403"/>
                </a:lnTo>
                <a:lnTo>
                  <a:pt x="324523" y="388391"/>
                </a:lnTo>
                <a:lnTo>
                  <a:pt x="315163" y="396633"/>
                </a:lnTo>
                <a:lnTo>
                  <a:pt x="309880" y="407454"/>
                </a:lnTo>
                <a:lnTo>
                  <a:pt x="309054" y="419468"/>
                </a:lnTo>
                <a:lnTo>
                  <a:pt x="313016" y="431292"/>
                </a:lnTo>
                <a:lnTo>
                  <a:pt x="321271" y="440639"/>
                </a:lnTo>
                <a:lnTo>
                  <a:pt x="332092" y="445922"/>
                </a:lnTo>
                <a:lnTo>
                  <a:pt x="344106" y="446760"/>
                </a:lnTo>
                <a:lnTo>
                  <a:pt x="355917" y="442785"/>
                </a:lnTo>
                <a:lnTo>
                  <a:pt x="365277" y="434530"/>
                </a:lnTo>
                <a:lnTo>
                  <a:pt x="370560" y="423710"/>
                </a:lnTo>
                <a:lnTo>
                  <a:pt x="371398" y="411695"/>
                </a:lnTo>
                <a:close/>
              </a:path>
              <a:path w="474980" h="474980">
                <a:moveTo>
                  <a:pt x="371398" y="62877"/>
                </a:moveTo>
                <a:lnTo>
                  <a:pt x="370560" y="50863"/>
                </a:lnTo>
                <a:lnTo>
                  <a:pt x="365277" y="40055"/>
                </a:lnTo>
                <a:lnTo>
                  <a:pt x="355930" y="31800"/>
                </a:lnTo>
                <a:lnTo>
                  <a:pt x="344106" y="27825"/>
                </a:lnTo>
                <a:lnTo>
                  <a:pt x="332092" y="28663"/>
                </a:lnTo>
                <a:lnTo>
                  <a:pt x="321271" y="33934"/>
                </a:lnTo>
                <a:lnTo>
                  <a:pt x="313029" y="43294"/>
                </a:lnTo>
                <a:lnTo>
                  <a:pt x="309054" y="55118"/>
                </a:lnTo>
                <a:lnTo>
                  <a:pt x="309892" y="67132"/>
                </a:lnTo>
                <a:lnTo>
                  <a:pt x="315163" y="77952"/>
                </a:lnTo>
                <a:lnTo>
                  <a:pt x="324523" y="86194"/>
                </a:lnTo>
                <a:lnTo>
                  <a:pt x="336346" y="90170"/>
                </a:lnTo>
                <a:lnTo>
                  <a:pt x="348348" y="89331"/>
                </a:lnTo>
                <a:lnTo>
                  <a:pt x="359168" y="84061"/>
                </a:lnTo>
                <a:lnTo>
                  <a:pt x="367423" y="74701"/>
                </a:lnTo>
                <a:lnTo>
                  <a:pt x="371398" y="62877"/>
                </a:lnTo>
                <a:close/>
              </a:path>
              <a:path w="474980" h="474980">
                <a:moveTo>
                  <a:pt x="379717" y="237286"/>
                </a:moveTo>
                <a:lnTo>
                  <a:pt x="377863" y="228117"/>
                </a:lnTo>
                <a:lnTo>
                  <a:pt x="372821" y="220637"/>
                </a:lnTo>
                <a:lnTo>
                  <a:pt x="365340" y="215582"/>
                </a:lnTo>
                <a:lnTo>
                  <a:pt x="356171" y="213741"/>
                </a:lnTo>
                <a:lnTo>
                  <a:pt x="347002" y="215582"/>
                </a:lnTo>
                <a:lnTo>
                  <a:pt x="339509" y="220637"/>
                </a:lnTo>
                <a:lnTo>
                  <a:pt x="334467" y="228117"/>
                </a:lnTo>
                <a:lnTo>
                  <a:pt x="332625" y="237286"/>
                </a:lnTo>
                <a:lnTo>
                  <a:pt x="334467" y="246456"/>
                </a:lnTo>
                <a:lnTo>
                  <a:pt x="339509" y="253949"/>
                </a:lnTo>
                <a:lnTo>
                  <a:pt x="347002" y="258991"/>
                </a:lnTo>
                <a:lnTo>
                  <a:pt x="356171" y="260845"/>
                </a:lnTo>
                <a:lnTo>
                  <a:pt x="365340" y="258991"/>
                </a:lnTo>
                <a:lnTo>
                  <a:pt x="372821" y="253949"/>
                </a:lnTo>
                <a:lnTo>
                  <a:pt x="377863" y="246456"/>
                </a:lnTo>
                <a:lnTo>
                  <a:pt x="379717" y="237286"/>
                </a:lnTo>
                <a:close/>
              </a:path>
              <a:path w="474980" h="474980">
                <a:moveTo>
                  <a:pt x="446747" y="344106"/>
                </a:moveTo>
                <a:lnTo>
                  <a:pt x="445909" y="332092"/>
                </a:lnTo>
                <a:lnTo>
                  <a:pt x="440639" y="321284"/>
                </a:lnTo>
                <a:lnTo>
                  <a:pt x="431292" y="313029"/>
                </a:lnTo>
                <a:lnTo>
                  <a:pt x="419468" y="309054"/>
                </a:lnTo>
                <a:lnTo>
                  <a:pt x="407454" y="309892"/>
                </a:lnTo>
                <a:lnTo>
                  <a:pt x="396621" y="315175"/>
                </a:lnTo>
                <a:lnTo>
                  <a:pt x="388378" y="324523"/>
                </a:lnTo>
                <a:lnTo>
                  <a:pt x="384403" y="336346"/>
                </a:lnTo>
                <a:lnTo>
                  <a:pt x="385241" y="348361"/>
                </a:lnTo>
                <a:lnTo>
                  <a:pt x="390525" y="359181"/>
                </a:lnTo>
                <a:lnTo>
                  <a:pt x="399872" y="367423"/>
                </a:lnTo>
                <a:lnTo>
                  <a:pt x="411695" y="371398"/>
                </a:lnTo>
                <a:lnTo>
                  <a:pt x="423710" y="370560"/>
                </a:lnTo>
                <a:lnTo>
                  <a:pt x="434530" y="365290"/>
                </a:lnTo>
                <a:lnTo>
                  <a:pt x="442772" y="355930"/>
                </a:lnTo>
                <a:lnTo>
                  <a:pt x="446747" y="344106"/>
                </a:lnTo>
                <a:close/>
              </a:path>
              <a:path w="474980" h="474980">
                <a:moveTo>
                  <a:pt x="446747" y="130467"/>
                </a:moveTo>
                <a:lnTo>
                  <a:pt x="442772" y="118656"/>
                </a:lnTo>
                <a:lnTo>
                  <a:pt x="434530" y="109296"/>
                </a:lnTo>
                <a:lnTo>
                  <a:pt x="423710" y="104025"/>
                </a:lnTo>
                <a:lnTo>
                  <a:pt x="411695" y="103187"/>
                </a:lnTo>
                <a:lnTo>
                  <a:pt x="399872" y="107162"/>
                </a:lnTo>
                <a:lnTo>
                  <a:pt x="390525" y="115404"/>
                </a:lnTo>
                <a:lnTo>
                  <a:pt x="385241" y="126225"/>
                </a:lnTo>
                <a:lnTo>
                  <a:pt x="384403" y="138239"/>
                </a:lnTo>
                <a:lnTo>
                  <a:pt x="388378" y="150050"/>
                </a:lnTo>
                <a:lnTo>
                  <a:pt x="396633" y="159410"/>
                </a:lnTo>
                <a:lnTo>
                  <a:pt x="407454" y="164693"/>
                </a:lnTo>
                <a:lnTo>
                  <a:pt x="419455" y="165531"/>
                </a:lnTo>
                <a:lnTo>
                  <a:pt x="431279" y="161556"/>
                </a:lnTo>
                <a:lnTo>
                  <a:pt x="440639" y="153301"/>
                </a:lnTo>
                <a:lnTo>
                  <a:pt x="445909" y="142481"/>
                </a:lnTo>
                <a:lnTo>
                  <a:pt x="446747" y="130467"/>
                </a:lnTo>
                <a:close/>
              </a:path>
              <a:path w="474980" h="474980">
                <a:moveTo>
                  <a:pt x="474573" y="237286"/>
                </a:moveTo>
                <a:lnTo>
                  <a:pt x="472109" y="225069"/>
                </a:lnTo>
                <a:lnTo>
                  <a:pt x="465366" y="215087"/>
                </a:lnTo>
                <a:lnTo>
                  <a:pt x="455383" y="208356"/>
                </a:lnTo>
                <a:lnTo>
                  <a:pt x="443153" y="205879"/>
                </a:lnTo>
                <a:lnTo>
                  <a:pt x="430936" y="208356"/>
                </a:lnTo>
                <a:lnTo>
                  <a:pt x="420941" y="215087"/>
                </a:lnTo>
                <a:lnTo>
                  <a:pt x="414210" y="225069"/>
                </a:lnTo>
                <a:lnTo>
                  <a:pt x="411746" y="237286"/>
                </a:lnTo>
                <a:lnTo>
                  <a:pt x="414210" y="249516"/>
                </a:lnTo>
                <a:lnTo>
                  <a:pt x="420941" y="259499"/>
                </a:lnTo>
                <a:lnTo>
                  <a:pt x="430936" y="266230"/>
                </a:lnTo>
                <a:lnTo>
                  <a:pt x="443153" y="268693"/>
                </a:lnTo>
                <a:lnTo>
                  <a:pt x="455383" y="266230"/>
                </a:lnTo>
                <a:lnTo>
                  <a:pt x="465366" y="259499"/>
                </a:lnTo>
                <a:lnTo>
                  <a:pt x="472109" y="249516"/>
                </a:lnTo>
                <a:lnTo>
                  <a:pt x="474573" y="237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6EB88D0-3B11-9E92-8030-EF1C29D13FB2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BC947ED-7225-A031-4C47-B0666B5CBC08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B36ADE89-6384-C311-D887-CEEDC30F65C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D632B3A6-E4D7-9AAF-A3D7-55DB24FF82B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E732F3A-4421-DD93-7774-1BD7F663BEB7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00EC37CE-0894-8AFC-FFA2-4149CBC2C308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B9B0F03E-BF70-4746-E496-AACACD3BEF8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95913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762" r:id="rId2"/>
    <p:sldLayoutId id="2147483802" r:id="rId3"/>
    <p:sldLayoutId id="2147483731" r:id="rId4"/>
    <p:sldLayoutId id="2147483738" r:id="rId5"/>
    <p:sldLayoutId id="2147483764" r:id="rId6"/>
    <p:sldLayoutId id="2147483765" r:id="rId7"/>
    <p:sldLayoutId id="2147483766" r:id="rId8"/>
    <p:sldLayoutId id="2147483767" r:id="rId9"/>
    <p:sldLayoutId id="2147483662" r:id="rId10"/>
    <p:sldLayoutId id="2147483769" r:id="rId11"/>
    <p:sldLayoutId id="2147483770" r:id="rId12"/>
    <p:sldLayoutId id="2147483771" r:id="rId13"/>
    <p:sldLayoutId id="2147483774" r:id="rId14"/>
    <p:sldLayoutId id="2147483775" r:id="rId15"/>
    <p:sldLayoutId id="2147483776" r:id="rId16"/>
    <p:sldLayoutId id="2147483780" r:id="rId17"/>
    <p:sldLayoutId id="2147483782" r:id="rId18"/>
    <p:sldLayoutId id="2147483806" r:id="rId19"/>
    <p:sldLayoutId id="2147483784" r:id="rId20"/>
    <p:sldLayoutId id="2147483805" r:id="rId21"/>
    <p:sldLayoutId id="2147483785" r:id="rId22"/>
    <p:sldLayoutId id="2147483804" r:id="rId23"/>
    <p:sldLayoutId id="2147483808" r:id="rId24"/>
    <p:sldLayoutId id="2147483811" r:id="rId25"/>
    <p:sldLayoutId id="2147483809" r:id="rId26"/>
    <p:sldLayoutId id="2147483810" r:id="rId27"/>
    <p:sldLayoutId id="2147483788" r:id="rId28"/>
    <p:sldLayoutId id="2147483789" r:id="rId29"/>
    <p:sldLayoutId id="2147483791" r:id="rId30"/>
    <p:sldLayoutId id="2147483795" r:id="rId31"/>
    <p:sldLayoutId id="2147483796" r:id="rId32"/>
    <p:sldLayoutId id="2147483803" r:id="rId33"/>
    <p:sldLayoutId id="2147483797" r:id="rId34"/>
    <p:sldLayoutId id="2147483799" r:id="rId35"/>
    <p:sldLayoutId id="2147483800" r:id="rId36"/>
    <p:sldLayoutId id="2147483798" r:id="rId37"/>
    <p:sldLayoutId id="2147483801" r:id="rId38"/>
    <p:sldLayoutId id="2147483886" r:id="rId39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spc="-150" baseline="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FontTx/>
        <a:buNone/>
        <a:defRPr sz="2200" kern="1200" spc="-30" baseline="0">
          <a:solidFill>
            <a:schemeClr val="tx1"/>
          </a:solidFill>
          <a:latin typeface="+mn-lt"/>
          <a:ea typeface="+mn-ea"/>
          <a:cs typeface="+mn-cs"/>
        </a:defRPr>
      </a:lvl1pPr>
      <a:lvl2pPr marL="265113" indent="-265113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SzPct val="120000"/>
        <a:buFont typeface="UKCEH Suisse" panose="020B0504000000000000" pitchFamily="34" charset="-78"/>
        <a:buChar char="•"/>
        <a:defRPr sz="2200" kern="1200" spc="-30" baseline="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FontTx/>
        <a:buNone/>
        <a:defRPr lang="en-US" sz="2400" b="1" kern="0" spc="-30" baseline="0" dirty="0">
          <a:solidFill>
            <a:schemeClr val="tx1"/>
          </a:solidFill>
          <a:latin typeface="+mn-lt"/>
          <a:ea typeface="+mn-ea"/>
          <a:cs typeface="UKCEH Suisse" panose="020B0504000000000000" pitchFamily="34" charset="-78"/>
        </a:defRPr>
      </a:lvl3pPr>
      <a:lvl4pPr marL="0" indent="0" algn="l" defTabSz="914400" rtl="0" eaLnBrk="1" latinLnBrk="0" hangingPunct="1">
        <a:lnSpc>
          <a:spcPct val="90000"/>
        </a:lnSpc>
        <a:spcBef>
          <a:spcPts val="3000"/>
        </a:spcBef>
        <a:spcAft>
          <a:spcPts val="0"/>
        </a:spcAft>
        <a:buFontTx/>
        <a:buNone/>
        <a:defRPr sz="3200" kern="1200" spc="-100" baseline="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SzPct val="110000"/>
        <a:buFont typeface="UKCEH Suisse" panose="020B0504000000000000" pitchFamily="34" charset="-78"/>
        <a:buNone/>
        <a:defRPr sz="2200" kern="1200" spc="-30" baseline="0">
          <a:solidFill>
            <a:schemeClr val="tx1"/>
          </a:solidFill>
          <a:latin typeface="UKCEH Suisse Semibold" panose="020B0704000000000000" pitchFamily="34" charset="-78"/>
          <a:ea typeface="+mn-ea"/>
          <a:cs typeface="UKCEH Suisse Semibold" panose="020B0704000000000000" pitchFamily="34" charset="-78"/>
        </a:defRPr>
      </a:lvl5pPr>
      <a:lvl6pPr marL="538163" indent="-273050" algn="l" defTabSz="914400" rtl="0" eaLnBrk="1" latinLnBrk="0" hangingPunct="1">
        <a:lnSpc>
          <a:spcPct val="100000"/>
        </a:lnSpc>
        <a:spcBef>
          <a:spcPts val="1200"/>
        </a:spcBef>
        <a:spcAft>
          <a:spcPts val="600"/>
        </a:spcAft>
        <a:buSzPct val="120000"/>
        <a:buFont typeface="UKCEH Suisse" panose="020B0504000000000000" pitchFamily="34" charset="-78"/>
        <a:buChar char="•"/>
        <a:defRPr sz="2200" b="0" kern="1200" spc="-20" baseline="0">
          <a:solidFill>
            <a:schemeClr val="tx1"/>
          </a:solidFill>
          <a:latin typeface="+mn-lt"/>
          <a:ea typeface="+mn-ea"/>
          <a:cs typeface="UKCEH Suisse Semibold" panose="020B0704000000000000" pitchFamily="34" charset="-78"/>
        </a:defRPr>
      </a:lvl6pPr>
      <a:lvl7pPr marL="0" indent="0" algn="l" defTabSz="914400" rtl="0" eaLnBrk="1" latinLnBrk="0" hangingPunct="1">
        <a:lnSpc>
          <a:spcPct val="90000"/>
        </a:lnSpc>
        <a:spcBef>
          <a:spcPts val="1200"/>
        </a:spcBef>
        <a:buFontTx/>
        <a:buNone/>
        <a:defRPr sz="2800" kern="1200" spc="-10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Tx/>
        <a:buNone/>
        <a:defRPr sz="2800" b="1" kern="1200" spc="-100" baseline="0">
          <a:solidFill>
            <a:schemeClr val="tx1"/>
          </a:solidFill>
          <a:latin typeface="UKCEH Suisse Semibold" panose="020B0704000000000000" pitchFamily="34" charset="-78"/>
          <a:ea typeface="+mn-ea"/>
          <a:cs typeface="UKCEH Suisse Semibold" panose="020B0704000000000000" pitchFamily="34" charset="-78"/>
        </a:defRPr>
      </a:lvl8pPr>
      <a:lvl9pPr marL="0" indent="0" algn="l" defTabSz="914400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pos="272" userDrawn="1">
          <p15:clr>
            <a:srgbClr val="F26B43"/>
          </p15:clr>
        </p15:guide>
        <p15:guide id="4" pos="483" userDrawn="1">
          <p15:clr>
            <a:srgbClr val="F26B43"/>
          </p15:clr>
        </p15:guide>
        <p15:guide id="5" pos="733" userDrawn="1">
          <p15:clr>
            <a:srgbClr val="F26B43"/>
          </p15:clr>
        </p15:guide>
        <p15:guide id="6" pos="941" userDrawn="1">
          <p15:clr>
            <a:srgbClr val="F26B43"/>
          </p15:clr>
        </p15:guide>
        <p15:guide id="7" pos="1164" userDrawn="1">
          <p15:clr>
            <a:srgbClr val="F26B43"/>
          </p15:clr>
        </p15:guide>
        <p15:guide id="8" pos="1387" userDrawn="1">
          <p15:clr>
            <a:srgbClr val="F26B43"/>
          </p15:clr>
        </p15:guide>
        <p15:guide id="9" pos="1595" userDrawn="1">
          <p15:clr>
            <a:srgbClr val="F26B43"/>
          </p15:clr>
        </p15:guide>
        <p15:guide id="10" pos="1833" userDrawn="1">
          <p15:clr>
            <a:srgbClr val="F26B43"/>
          </p15:clr>
        </p15:guide>
        <p15:guide id="11" pos="2056" userDrawn="1">
          <p15:clr>
            <a:srgbClr val="F26B43"/>
          </p15:clr>
        </p15:guide>
        <p15:guide id="12" pos="2275" userDrawn="1">
          <p15:clr>
            <a:srgbClr val="F26B43"/>
          </p15:clr>
        </p15:guide>
        <p15:guide id="13" pos="2502" userDrawn="1">
          <p15:clr>
            <a:srgbClr val="F26B43"/>
          </p15:clr>
        </p15:guide>
        <p15:guide id="14" pos="2729" userDrawn="1">
          <p15:clr>
            <a:srgbClr val="F26B43"/>
          </p15:clr>
        </p15:guide>
        <p15:guide id="15" pos="2948" userDrawn="1">
          <p15:clr>
            <a:srgbClr val="F26B43"/>
          </p15:clr>
        </p15:guide>
        <p15:guide id="16" pos="3171" userDrawn="1">
          <p15:clr>
            <a:srgbClr val="F26B43"/>
          </p15:clr>
        </p15:guide>
        <p15:guide id="17" pos="3394" userDrawn="1">
          <p15:clr>
            <a:srgbClr val="F26B43"/>
          </p15:clr>
        </p15:guide>
        <p15:guide id="18" pos="3617" userDrawn="1">
          <p15:clr>
            <a:srgbClr val="F26B43"/>
          </p15:clr>
        </p15:guide>
        <p15:guide id="19" pos="3840" userDrawn="1">
          <p15:clr>
            <a:srgbClr val="F26B43"/>
          </p15:clr>
        </p15:guide>
        <p15:guide id="20" pos="4062" userDrawn="1">
          <p15:clr>
            <a:srgbClr val="F26B43"/>
          </p15:clr>
        </p15:guide>
        <p15:guide id="21" pos="4285" userDrawn="1">
          <p15:clr>
            <a:srgbClr val="F26B43"/>
          </p15:clr>
        </p15:guide>
        <p15:guide id="22" pos="4508" userDrawn="1">
          <p15:clr>
            <a:srgbClr val="F26B43"/>
          </p15:clr>
        </p15:guide>
        <p15:guide id="23" pos="4731" userDrawn="1">
          <p15:clr>
            <a:srgbClr val="F26B43"/>
          </p15:clr>
        </p15:guide>
        <p15:guide id="24" pos="4954" userDrawn="1">
          <p15:clr>
            <a:srgbClr val="F26B43"/>
          </p15:clr>
        </p15:guide>
        <p15:guide id="25" pos="5201" userDrawn="1">
          <p15:clr>
            <a:srgbClr val="F26B43"/>
          </p15:clr>
        </p15:guide>
        <p15:guide id="26" pos="5400" userDrawn="1">
          <p15:clr>
            <a:srgbClr val="F26B43"/>
          </p15:clr>
        </p15:guide>
        <p15:guide id="27" pos="5623" userDrawn="1">
          <p15:clr>
            <a:srgbClr val="F26B43"/>
          </p15:clr>
        </p15:guide>
        <p15:guide id="28" pos="5846" userDrawn="1">
          <p15:clr>
            <a:srgbClr val="F26B43"/>
          </p15:clr>
        </p15:guide>
        <p15:guide id="29" pos="6069" userDrawn="1">
          <p15:clr>
            <a:srgbClr val="F26B43"/>
          </p15:clr>
        </p15:guide>
        <p15:guide id="30" pos="6292" userDrawn="1">
          <p15:clr>
            <a:srgbClr val="F26B43"/>
          </p15:clr>
        </p15:guide>
        <p15:guide id="31" pos="6515" userDrawn="1">
          <p15:clr>
            <a:srgbClr val="F26B43"/>
          </p15:clr>
        </p15:guide>
        <p15:guide id="32" pos="6738" userDrawn="1">
          <p15:clr>
            <a:srgbClr val="F26B43"/>
          </p15:clr>
        </p15:guide>
        <p15:guide id="33" pos="6961" userDrawn="1">
          <p15:clr>
            <a:srgbClr val="F26B43"/>
          </p15:clr>
        </p15:guide>
        <p15:guide id="34" pos="7184" userDrawn="1">
          <p15:clr>
            <a:srgbClr val="F26B43"/>
          </p15:clr>
        </p15:guide>
        <p15:guide id="35" pos="7407" userDrawn="1">
          <p15:clr>
            <a:srgbClr val="F26B43"/>
          </p15:clr>
        </p15:guide>
        <p15:guide id="36" orient="horz" userDrawn="1">
          <p15:clr>
            <a:srgbClr val="F26B43"/>
          </p15:clr>
        </p15:guide>
        <p15:guide id="37" orient="horz" pos="4320" userDrawn="1">
          <p15:clr>
            <a:srgbClr val="F26B43"/>
          </p15:clr>
        </p15:guide>
        <p15:guide id="38" orient="horz" pos="255" userDrawn="1">
          <p15:clr>
            <a:srgbClr val="F26B43"/>
          </p15:clr>
        </p15:guide>
        <p15:guide id="39" orient="horz" pos="481" userDrawn="1">
          <p15:clr>
            <a:srgbClr val="F26B43"/>
          </p15:clr>
        </p15:guide>
        <p15:guide id="40" orient="horz" pos="691" userDrawn="1">
          <p15:clr>
            <a:srgbClr val="F26B43"/>
          </p15:clr>
        </p15:guide>
        <p15:guide id="41" orient="horz" pos="901" userDrawn="1">
          <p15:clr>
            <a:srgbClr val="F26B43"/>
          </p15:clr>
        </p15:guide>
        <p15:guide id="42" orient="horz" pos="1111" userDrawn="1">
          <p15:clr>
            <a:srgbClr val="F26B43"/>
          </p15:clr>
        </p15:guide>
        <p15:guide id="43" orient="horz" pos="1320" userDrawn="1">
          <p15:clr>
            <a:srgbClr val="F26B43"/>
          </p15:clr>
        </p15:guide>
        <p15:guide id="44" orient="horz" pos="1530" userDrawn="1">
          <p15:clr>
            <a:srgbClr val="F26B43"/>
          </p15:clr>
        </p15:guide>
        <p15:guide id="45" orient="horz" pos="1740" userDrawn="1">
          <p15:clr>
            <a:srgbClr val="F26B43"/>
          </p15:clr>
        </p15:guide>
        <p15:guide id="46" orient="horz" pos="1950" userDrawn="1">
          <p15:clr>
            <a:srgbClr val="F26B43"/>
          </p15:clr>
        </p15:guide>
        <p15:guide id="47" orient="horz" pos="2160" userDrawn="1">
          <p15:clr>
            <a:srgbClr val="F26B43"/>
          </p15:clr>
        </p15:guide>
        <p15:guide id="48" orient="horz" pos="2369" userDrawn="1">
          <p15:clr>
            <a:srgbClr val="F26B43"/>
          </p15:clr>
        </p15:guide>
        <p15:guide id="49" orient="horz" pos="2579" userDrawn="1">
          <p15:clr>
            <a:srgbClr val="F26B43"/>
          </p15:clr>
        </p15:guide>
        <p15:guide id="50" orient="horz" pos="2789" userDrawn="1">
          <p15:clr>
            <a:srgbClr val="F26B43"/>
          </p15:clr>
        </p15:guide>
        <p15:guide id="51" orient="horz" pos="2999" userDrawn="1">
          <p15:clr>
            <a:srgbClr val="F26B43"/>
          </p15:clr>
        </p15:guide>
        <p15:guide id="52" orient="horz" pos="3208" userDrawn="1">
          <p15:clr>
            <a:srgbClr val="F26B43"/>
          </p15:clr>
        </p15:guide>
        <p15:guide id="53" orient="horz" pos="3418" userDrawn="1">
          <p15:clr>
            <a:srgbClr val="F26B43"/>
          </p15:clr>
        </p15:guide>
        <p15:guide id="54" orient="horz" pos="3628" userDrawn="1">
          <p15:clr>
            <a:srgbClr val="F26B43"/>
          </p15:clr>
        </p15:guide>
        <p15:guide id="55" orient="horz" pos="3838" userDrawn="1">
          <p15:clr>
            <a:srgbClr val="F26B43"/>
          </p15:clr>
        </p15:guide>
        <p15:guide id="56" orient="horz" pos="4047" userDrawn="1">
          <p15:clr>
            <a:srgbClr val="F26B43"/>
          </p15:clr>
        </p15:guide>
        <p15:guide id="57" pos="75" userDrawn="1">
          <p15:clr>
            <a:srgbClr val="F26B43"/>
          </p15:clr>
        </p15:guide>
        <p15:guide id="58" pos="7491" userDrawn="1">
          <p15:clr>
            <a:srgbClr val="F26B43"/>
          </p15:clr>
        </p15:guide>
        <p15:guide id="59" orient="horz" pos="73" userDrawn="1">
          <p15:clr>
            <a:srgbClr val="F26B43"/>
          </p15:clr>
        </p15:guide>
        <p15:guide id="60" orient="horz" pos="4247" userDrawn="1">
          <p15:clr>
            <a:srgbClr val="F26B43"/>
          </p15:clr>
        </p15:guide>
        <p15:guide id="61" pos="175" userDrawn="1">
          <p15:clr>
            <a:srgbClr val="F26B43"/>
          </p15:clr>
        </p15:guide>
        <p15:guide id="62" pos="7605" userDrawn="1">
          <p15:clr>
            <a:srgbClr val="F26B43"/>
          </p15:clr>
        </p15:guide>
        <p15:guide id="63" orient="horz" pos="413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4726FD-F895-0DCB-2661-B376182C2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363" y="763588"/>
            <a:ext cx="11129135" cy="465103"/>
          </a:xfrm>
          <a:prstGeom prst="rect">
            <a:avLst/>
          </a:prstGeom>
        </p:spPr>
        <p:txBody>
          <a:bodyPr vert="horz" lIns="0" tIns="72000" rIns="0" bIns="0" rtlCol="0" anchor="t">
            <a:noAutofit/>
          </a:bodyPr>
          <a:lstStyle/>
          <a:p>
            <a:r>
              <a:rPr lang="en-US" dirty="0"/>
              <a:t>Slide Title 48pt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196227-6D01-87AC-A780-C0CDA9B1F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799" y="2095500"/>
            <a:ext cx="11326813" cy="3663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61A25-923A-3AB6-BAE1-772BE64BD2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32063" y="115887"/>
            <a:ext cx="9093200" cy="28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cap="all" spc="-5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dirty="0"/>
              <a:t>[ presentation title ]</a:t>
            </a:r>
            <a:endParaRPr lang="en-GB" sz="12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9B8D94-D66B-90F9-6A84-05282053BA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58613" y="115887"/>
            <a:ext cx="288029" cy="28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sz="1200" dirty="0"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ED03BBA4-709C-18F8-9986-55F5AEBDEA54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8CBCF123-88EC-2D75-DDC2-DF654ABC1673}"/>
              </a:ext>
            </a:extLst>
          </p:cNvPr>
          <p:cNvSpPr/>
          <p:nvPr userDrawn="1"/>
        </p:nvSpPr>
        <p:spPr>
          <a:xfrm>
            <a:off x="478824" y="191457"/>
            <a:ext cx="753956" cy="175204"/>
          </a:xfrm>
          <a:custGeom>
            <a:avLst/>
            <a:gdLst/>
            <a:ahLst/>
            <a:cxnLst/>
            <a:rect l="l" t="t" r="r" b="b"/>
            <a:pathLst>
              <a:path w="1243330" h="288925">
                <a:moveTo>
                  <a:pt x="39223" y="4994"/>
                </a:moveTo>
                <a:lnTo>
                  <a:pt x="0" y="4994"/>
                </a:lnTo>
                <a:lnTo>
                  <a:pt x="0" y="170361"/>
                </a:lnTo>
                <a:lnTo>
                  <a:pt x="6495" y="225537"/>
                </a:lnTo>
                <a:lnTo>
                  <a:pt x="26582" y="262179"/>
                </a:lnTo>
                <a:lnTo>
                  <a:pt x="61163" y="282523"/>
                </a:lnTo>
                <a:lnTo>
                  <a:pt x="111137" y="288807"/>
                </a:lnTo>
                <a:lnTo>
                  <a:pt x="162919" y="281285"/>
                </a:lnTo>
                <a:lnTo>
                  <a:pt x="197719" y="258621"/>
                </a:lnTo>
                <a:lnTo>
                  <a:pt x="199605" y="254966"/>
                </a:lnTo>
                <a:lnTo>
                  <a:pt x="111137" y="254966"/>
                </a:lnTo>
                <a:lnTo>
                  <a:pt x="77840" y="250140"/>
                </a:lnTo>
                <a:lnTo>
                  <a:pt x="55571" y="235401"/>
                </a:lnTo>
                <a:lnTo>
                  <a:pt x="43106" y="210350"/>
                </a:lnTo>
                <a:lnTo>
                  <a:pt x="39223" y="174591"/>
                </a:lnTo>
                <a:lnTo>
                  <a:pt x="39223" y="4994"/>
                </a:lnTo>
                <a:close/>
              </a:path>
              <a:path w="1243330" h="288925">
                <a:moveTo>
                  <a:pt x="223438" y="4994"/>
                </a:moveTo>
                <a:lnTo>
                  <a:pt x="184214" y="4994"/>
                </a:lnTo>
                <a:lnTo>
                  <a:pt x="184214" y="170361"/>
                </a:lnTo>
                <a:lnTo>
                  <a:pt x="180314" y="206781"/>
                </a:lnTo>
                <a:lnTo>
                  <a:pt x="167725" y="233286"/>
                </a:lnTo>
                <a:lnTo>
                  <a:pt x="145111" y="249479"/>
                </a:lnTo>
                <a:lnTo>
                  <a:pt x="111137" y="254966"/>
                </a:lnTo>
                <a:lnTo>
                  <a:pt x="199605" y="254966"/>
                </a:lnTo>
                <a:lnTo>
                  <a:pt x="217302" y="220669"/>
                </a:lnTo>
                <a:lnTo>
                  <a:pt x="223438" y="167282"/>
                </a:lnTo>
                <a:lnTo>
                  <a:pt x="223438" y="4994"/>
                </a:lnTo>
                <a:close/>
              </a:path>
              <a:path w="1243330" h="288925">
                <a:moveTo>
                  <a:pt x="313037" y="4994"/>
                </a:moveTo>
                <a:lnTo>
                  <a:pt x="273813" y="4994"/>
                </a:lnTo>
                <a:lnTo>
                  <a:pt x="273813" y="283802"/>
                </a:lnTo>
                <a:lnTo>
                  <a:pt x="313037" y="283802"/>
                </a:lnTo>
                <a:lnTo>
                  <a:pt x="313037" y="196130"/>
                </a:lnTo>
                <a:lnTo>
                  <a:pt x="356879" y="147670"/>
                </a:lnTo>
                <a:lnTo>
                  <a:pt x="403714" y="147670"/>
                </a:lnTo>
                <a:lnTo>
                  <a:pt x="402092" y="145367"/>
                </a:lnTo>
                <a:lnTo>
                  <a:pt x="313037" y="145367"/>
                </a:lnTo>
                <a:lnTo>
                  <a:pt x="313037" y="4994"/>
                </a:lnTo>
                <a:close/>
              </a:path>
              <a:path w="1243330" h="288925">
                <a:moveTo>
                  <a:pt x="403714" y="147670"/>
                </a:moveTo>
                <a:lnTo>
                  <a:pt x="356879" y="147670"/>
                </a:lnTo>
                <a:lnTo>
                  <a:pt x="452635" y="283802"/>
                </a:lnTo>
                <a:lnTo>
                  <a:pt x="499555" y="283802"/>
                </a:lnTo>
                <a:lnTo>
                  <a:pt x="403714" y="147670"/>
                </a:lnTo>
                <a:close/>
              </a:path>
              <a:path w="1243330" h="288925">
                <a:moveTo>
                  <a:pt x="487639" y="4994"/>
                </a:moveTo>
                <a:lnTo>
                  <a:pt x="438792" y="4994"/>
                </a:lnTo>
                <a:lnTo>
                  <a:pt x="313037" y="145367"/>
                </a:lnTo>
                <a:lnTo>
                  <a:pt x="402092" y="145367"/>
                </a:lnTo>
                <a:lnTo>
                  <a:pt x="383412" y="118834"/>
                </a:lnTo>
                <a:lnTo>
                  <a:pt x="487639" y="4994"/>
                </a:lnTo>
                <a:close/>
              </a:path>
              <a:path w="1243330" h="288925">
                <a:moveTo>
                  <a:pt x="630692" y="0"/>
                </a:moveTo>
                <a:lnTo>
                  <a:pt x="587086" y="6688"/>
                </a:lnTo>
                <a:lnTo>
                  <a:pt x="551180" y="25818"/>
                </a:lnTo>
                <a:lnTo>
                  <a:pt x="524117" y="55986"/>
                </a:lnTo>
                <a:lnTo>
                  <a:pt x="507040" y="95790"/>
                </a:lnTo>
                <a:lnTo>
                  <a:pt x="501094" y="143828"/>
                </a:lnTo>
                <a:lnTo>
                  <a:pt x="506546" y="191167"/>
                </a:lnTo>
                <a:lnTo>
                  <a:pt x="506572" y="191394"/>
                </a:lnTo>
                <a:lnTo>
                  <a:pt x="522590" y="231410"/>
                </a:lnTo>
                <a:lnTo>
                  <a:pt x="548520" y="262141"/>
                </a:lnTo>
                <a:lnTo>
                  <a:pt x="583737" y="281852"/>
                </a:lnTo>
                <a:lnTo>
                  <a:pt x="627614" y="288807"/>
                </a:lnTo>
                <a:lnTo>
                  <a:pt x="670222" y="282799"/>
                </a:lnTo>
                <a:lnTo>
                  <a:pt x="706016" y="264965"/>
                </a:lnTo>
                <a:lnTo>
                  <a:pt x="714428" y="255740"/>
                </a:lnTo>
                <a:lnTo>
                  <a:pt x="629917" y="255740"/>
                </a:lnTo>
                <a:lnTo>
                  <a:pt x="594136" y="248205"/>
                </a:lnTo>
                <a:lnTo>
                  <a:pt x="566032" y="226320"/>
                </a:lnTo>
                <a:lnTo>
                  <a:pt x="547781" y="191394"/>
                </a:lnTo>
                <a:lnTo>
                  <a:pt x="547662" y="191167"/>
                </a:lnTo>
                <a:lnTo>
                  <a:pt x="541083" y="143828"/>
                </a:lnTo>
                <a:lnTo>
                  <a:pt x="547861" y="96019"/>
                </a:lnTo>
                <a:lnTo>
                  <a:pt x="566465" y="61334"/>
                </a:lnTo>
                <a:lnTo>
                  <a:pt x="594299" y="40206"/>
                </a:lnTo>
                <a:lnTo>
                  <a:pt x="628766" y="33067"/>
                </a:lnTo>
                <a:lnTo>
                  <a:pt x="713229" y="33067"/>
                </a:lnTo>
                <a:lnTo>
                  <a:pt x="705776" y="24564"/>
                </a:lnTo>
                <a:lnTo>
                  <a:pt x="671443" y="6279"/>
                </a:lnTo>
                <a:lnTo>
                  <a:pt x="630692" y="0"/>
                </a:lnTo>
                <a:close/>
              </a:path>
              <a:path w="1243330" h="288925">
                <a:moveTo>
                  <a:pt x="748364" y="194978"/>
                </a:moveTo>
                <a:lnTo>
                  <a:pt x="710292" y="194978"/>
                </a:lnTo>
                <a:lnTo>
                  <a:pt x="700279" y="219557"/>
                </a:lnTo>
                <a:lnTo>
                  <a:pt x="683522" y="238768"/>
                </a:lnTo>
                <a:lnTo>
                  <a:pt x="660056" y="251275"/>
                </a:lnTo>
                <a:lnTo>
                  <a:pt x="629917" y="255740"/>
                </a:lnTo>
                <a:lnTo>
                  <a:pt x="714428" y="255740"/>
                </a:lnTo>
                <a:lnTo>
                  <a:pt x="732797" y="235595"/>
                </a:lnTo>
                <a:lnTo>
                  <a:pt x="748364" y="194978"/>
                </a:lnTo>
                <a:close/>
              </a:path>
              <a:path w="1243330" h="288925">
                <a:moveTo>
                  <a:pt x="713229" y="33067"/>
                </a:moveTo>
                <a:lnTo>
                  <a:pt x="628766" y="33067"/>
                </a:lnTo>
                <a:lnTo>
                  <a:pt x="658788" y="37640"/>
                </a:lnTo>
                <a:lnTo>
                  <a:pt x="682318" y="50325"/>
                </a:lnTo>
                <a:lnTo>
                  <a:pt x="699069" y="69572"/>
                </a:lnTo>
                <a:lnTo>
                  <a:pt x="708753" y="93829"/>
                </a:lnTo>
                <a:lnTo>
                  <a:pt x="746825" y="93829"/>
                </a:lnTo>
                <a:lnTo>
                  <a:pt x="731601" y="54024"/>
                </a:lnTo>
                <a:lnTo>
                  <a:pt x="713229" y="33067"/>
                </a:lnTo>
                <a:close/>
              </a:path>
              <a:path w="1243330" h="288925">
                <a:moveTo>
                  <a:pt x="975268" y="4994"/>
                </a:moveTo>
                <a:lnTo>
                  <a:pt x="786059" y="4994"/>
                </a:lnTo>
                <a:lnTo>
                  <a:pt x="786059" y="283802"/>
                </a:lnTo>
                <a:lnTo>
                  <a:pt x="975268" y="283802"/>
                </a:lnTo>
                <a:lnTo>
                  <a:pt x="975268" y="249971"/>
                </a:lnTo>
                <a:lnTo>
                  <a:pt x="825283" y="249971"/>
                </a:lnTo>
                <a:lnTo>
                  <a:pt x="825283" y="157283"/>
                </a:lnTo>
                <a:lnTo>
                  <a:pt x="966420" y="157283"/>
                </a:lnTo>
                <a:lnTo>
                  <a:pt x="966420" y="123441"/>
                </a:lnTo>
                <a:lnTo>
                  <a:pt x="825283" y="123441"/>
                </a:lnTo>
                <a:lnTo>
                  <a:pt x="825283" y="38836"/>
                </a:lnTo>
                <a:lnTo>
                  <a:pt x="975268" y="38836"/>
                </a:lnTo>
                <a:lnTo>
                  <a:pt x="975268" y="4994"/>
                </a:lnTo>
                <a:close/>
              </a:path>
              <a:path w="1243330" h="288925">
                <a:moveTo>
                  <a:pt x="1057171" y="4994"/>
                </a:moveTo>
                <a:lnTo>
                  <a:pt x="1017948" y="4994"/>
                </a:lnTo>
                <a:lnTo>
                  <a:pt x="1017948" y="283802"/>
                </a:lnTo>
                <a:lnTo>
                  <a:pt x="1057171" y="283802"/>
                </a:lnTo>
                <a:lnTo>
                  <a:pt x="1057171" y="157283"/>
                </a:lnTo>
                <a:lnTo>
                  <a:pt x="1242925" y="157283"/>
                </a:lnTo>
                <a:lnTo>
                  <a:pt x="1242925" y="123441"/>
                </a:lnTo>
                <a:lnTo>
                  <a:pt x="1057171" y="123441"/>
                </a:lnTo>
                <a:lnTo>
                  <a:pt x="1057171" y="4994"/>
                </a:lnTo>
                <a:close/>
              </a:path>
              <a:path w="1243330" h="288925">
                <a:moveTo>
                  <a:pt x="1242925" y="157283"/>
                </a:moveTo>
                <a:lnTo>
                  <a:pt x="1203701" y="157283"/>
                </a:lnTo>
                <a:lnTo>
                  <a:pt x="1203701" y="283802"/>
                </a:lnTo>
                <a:lnTo>
                  <a:pt x="1242925" y="283802"/>
                </a:lnTo>
                <a:lnTo>
                  <a:pt x="1242925" y="157283"/>
                </a:lnTo>
                <a:close/>
              </a:path>
              <a:path w="1243330" h="288925">
                <a:moveTo>
                  <a:pt x="1242925" y="4994"/>
                </a:moveTo>
                <a:lnTo>
                  <a:pt x="1203701" y="4994"/>
                </a:lnTo>
                <a:lnTo>
                  <a:pt x="1203701" y="123441"/>
                </a:lnTo>
                <a:lnTo>
                  <a:pt x="1242925" y="123441"/>
                </a:lnTo>
                <a:lnTo>
                  <a:pt x="1242925" y="49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606CEC5C-AC75-D51B-259A-62CC66B06B18}"/>
              </a:ext>
            </a:extLst>
          </p:cNvPr>
          <p:cNvSpPr/>
          <p:nvPr userDrawn="1"/>
        </p:nvSpPr>
        <p:spPr>
          <a:xfrm>
            <a:off x="143595" y="135785"/>
            <a:ext cx="288028" cy="288028"/>
          </a:xfrm>
          <a:custGeom>
            <a:avLst/>
            <a:gdLst/>
            <a:ahLst/>
            <a:cxnLst/>
            <a:rect l="l" t="t" r="r" b="b"/>
            <a:pathLst>
              <a:path w="474980" h="474980">
                <a:moveTo>
                  <a:pt x="62826" y="237299"/>
                </a:moveTo>
                <a:lnTo>
                  <a:pt x="60350" y="225069"/>
                </a:lnTo>
                <a:lnTo>
                  <a:pt x="53619" y="215087"/>
                </a:lnTo>
                <a:lnTo>
                  <a:pt x="43637" y="208356"/>
                </a:lnTo>
                <a:lnTo>
                  <a:pt x="31407" y="205879"/>
                </a:lnTo>
                <a:lnTo>
                  <a:pt x="19177" y="208356"/>
                </a:lnTo>
                <a:lnTo>
                  <a:pt x="9194" y="215087"/>
                </a:lnTo>
                <a:lnTo>
                  <a:pt x="2463" y="225069"/>
                </a:lnTo>
                <a:lnTo>
                  <a:pt x="0" y="237299"/>
                </a:lnTo>
                <a:lnTo>
                  <a:pt x="2463" y="249516"/>
                </a:lnTo>
                <a:lnTo>
                  <a:pt x="9194" y="259499"/>
                </a:lnTo>
                <a:lnTo>
                  <a:pt x="19177" y="266230"/>
                </a:lnTo>
                <a:lnTo>
                  <a:pt x="31407" y="268693"/>
                </a:lnTo>
                <a:lnTo>
                  <a:pt x="43637" y="266230"/>
                </a:lnTo>
                <a:lnTo>
                  <a:pt x="53619" y="259499"/>
                </a:lnTo>
                <a:lnTo>
                  <a:pt x="60350" y="249516"/>
                </a:lnTo>
                <a:lnTo>
                  <a:pt x="62826" y="237299"/>
                </a:lnTo>
                <a:close/>
              </a:path>
              <a:path w="474980" h="474980">
                <a:moveTo>
                  <a:pt x="90170" y="336346"/>
                </a:moveTo>
                <a:lnTo>
                  <a:pt x="86194" y="324523"/>
                </a:lnTo>
                <a:lnTo>
                  <a:pt x="77939" y="315175"/>
                </a:lnTo>
                <a:lnTo>
                  <a:pt x="67119" y="309892"/>
                </a:lnTo>
                <a:lnTo>
                  <a:pt x="55118" y="309054"/>
                </a:lnTo>
                <a:lnTo>
                  <a:pt x="43294" y="313029"/>
                </a:lnTo>
                <a:lnTo>
                  <a:pt x="33934" y="321284"/>
                </a:lnTo>
                <a:lnTo>
                  <a:pt x="28651" y="332105"/>
                </a:lnTo>
                <a:lnTo>
                  <a:pt x="27813" y="344106"/>
                </a:lnTo>
                <a:lnTo>
                  <a:pt x="31788" y="355930"/>
                </a:lnTo>
                <a:lnTo>
                  <a:pt x="40043" y="365290"/>
                </a:lnTo>
                <a:lnTo>
                  <a:pt x="50863" y="370560"/>
                </a:lnTo>
                <a:lnTo>
                  <a:pt x="62877" y="371398"/>
                </a:lnTo>
                <a:lnTo>
                  <a:pt x="74701" y="367423"/>
                </a:lnTo>
                <a:lnTo>
                  <a:pt x="84048" y="359181"/>
                </a:lnTo>
                <a:lnTo>
                  <a:pt x="89331" y="348361"/>
                </a:lnTo>
                <a:lnTo>
                  <a:pt x="90170" y="336346"/>
                </a:lnTo>
                <a:close/>
              </a:path>
              <a:path w="474980" h="474980">
                <a:moveTo>
                  <a:pt x="90170" y="138239"/>
                </a:moveTo>
                <a:lnTo>
                  <a:pt x="89331" y="126225"/>
                </a:lnTo>
                <a:lnTo>
                  <a:pt x="84048" y="115404"/>
                </a:lnTo>
                <a:lnTo>
                  <a:pt x="74701" y="107149"/>
                </a:lnTo>
                <a:lnTo>
                  <a:pt x="62877" y="103174"/>
                </a:lnTo>
                <a:lnTo>
                  <a:pt x="50863" y="104013"/>
                </a:lnTo>
                <a:lnTo>
                  <a:pt x="40043" y="109296"/>
                </a:lnTo>
                <a:lnTo>
                  <a:pt x="31800" y="118656"/>
                </a:lnTo>
                <a:lnTo>
                  <a:pt x="27813" y="130479"/>
                </a:lnTo>
                <a:lnTo>
                  <a:pt x="28651" y="142481"/>
                </a:lnTo>
                <a:lnTo>
                  <a:pt x="33934" y="153301"/>
                </a:lnTo>
                <a:lnTo>
                  <a:pt x="43281" y="161556"/>
                </a:lnTo>
                <a:lnTo>
                  <a:pt x="55105" y="165519"/>
                </a:lnTo>
                <a:lnTo>
                  <a:pt x="67119" y="164693"/>
                </a:lnTo>
                <a:lnTo>
                  <a:pt x="77939" y="159410"/>
                </a:lnTo>
                <a:lnTo>
                  <a:pt x="86194" y="150050"/>
                </a:lnTo>
                <a:lnTo>
                  <a:pt x="90170" y="138239"/>
                </a:lnTo>
                <a:close/>
              </a:path>
              <a:path w="474980" h="474980">
                <a:moveTo>
                  <a:pt x="141947" y="237286"/>
                </a:moveTo>
                <a:lnTo>
                  <a:pt x="140106" y="228117"/>
                </a:lnTo>
                <a:lnTo>
                  <a:pt x="135051" y="220637"/>
                </a:lnTo>
                <a:lnTo>
                  <a:pt x="127571" y="215582"/>
                </a:lnTo>
                <a:lnTo>
                  <a:pt x="118402" y="213741"/>
                </a:lnTo>
                <a:lnTo>
                  <a:pt x="109232" y="215582"/>
                </a:lnTo>
                <a:lnTo>
                  <a:pt x="101752" y="220637"/>
                </a:lnTo>
                <a:lnTo>
                  <a:pt x="96697" y="228117"/>
                </a:lnTo>
                <a:lnTo>
                  <a:pt x="94856" y="237286"/>
                </a:lnTo>
                <a:lnTo>
                  <a:pt x="96697" y="246456"/>
                </a:lnTo>
                <a:lnTo>
                  <a:pt x="101752" y="253949"/>
                </a:lnTo>
                <a:lnTo>
                  <a:pt x="109232" y="258991"/>
                </a:lnTo>
                <a:lnTo>
                  <a:pt x="118402" y="260845"/>
                </a:lnTo>
                <a:lnTo>
                  <a:pt x="127571" y="258991"/>
                </a:lnTo>
                <a:lnTo>
                  <a:pt x="135051" y="253949"/>
                </a:lnTo>
                <a:lnTo>
                  <a:pt x="140106" y="246456"/>
                </a:lnTo>
                <a:lnTo>
                  <a:pt x="141947" y="237286"/>
                </a:lnTo>
                <a:close/>
              </a:path>
              <a:path w="474980" h="474980">
                <a:moveTo>
                  <a:pt x="165519" y="419468"/>
                </a:moveTo>
                <a:lnTo>
                  <a:pt x="164680" y="407454"/>
                </a:lnTo>
                <a:lnTo>
                  <a:pt x="159397" y="396633"/>
                </a:lnTo>
                <a:lnTo>
                  <a:pt x="150050" y="388378"/>
                </a:lnTo>
                <a:lnTo>
                  <a:pt x="138226" y="384403"/>
                </a:lnTo>
                <a:lnTo>
                  <a:pt x="126212" y="385241"/>
                </a:lnTo>
                <a:lnTo>
                  <a:pt x="115392" y="390525"/>
                </a:lnTo>
                <a:lnTo>
                  <a:pt x="107149" y="399884"/>
                </a:lnTo>
                <a:lnTo>
                  <a:pt x="103174" y="411708"/>
                </a:lnTo>
                <a:lnTo>
                  <a:pt x="104013" y="423710"/>
                </a:lnTo>
                <a:lnTo>
                  <a:pt x="109296" y="434530"/>
                </a:lnTo>
                <a:lnTo>
                  <a:pt x="118643" y="442785"/>
                </a:lnTo>
                <a:lnTo>
                  <a:pt x="130467" y="446760"/>
                </a:lnTo>
                <a:lnTo>
                  <a:pt x="142481" y="445922"/>
                </a:lnTo>
                <a:lnTo>
                  <a:pt x="153301" y="440639"/>
                </a:lnTo>
                <a:lnTo>
                  <a:pt x="161544" y="431292"/>
                </a:lnTo>
                <a:lnTo>
                  <a:pt x="165519" y="419468"/>
                </a:lnTo>
                <a:close/>
              </a:path>
              <a:path w="474980" h="474980">
                <a:moveTo>
                  <a:pt x="165519" y="55118"/>
                </a:moveTo>
                <a:lnTo>
                  <a:pt x="161544" y="43294"/>
                </a:lnTo>
                <a:lnTo>
                  <a:pt x="153301" y="33947"/>
                </a:lnTo>
                <a:lnTo>
                  <a:pt x="142481" y="28663"/>
                </a:lnTo>
                <a:lnTo>
                  <a:pt x="130467" y="27825"/>
                </a:lnTo>
                <a:lnTo>
                  <a:pt x="118643" y="31800"/>
                </a:lnTo>
                <a:lnTo>
                  <a:pt x="109296" y="40043"/>
                </a:lnTo>
                <a:lnTo>
                  <a:pt x="104013" y="50876"/>
                </a:lnTo>
                <a:lnTo>
                  <a:pt x="103174" y="62890"/>
                </a:lnTo>
                <a:lnTo>
                  <a:pt x="107149" y="74714"/>
                </a:lnTo>
                <a:lnTo>
                  <a:pt x="115404" y="84061"/>
                </a:lnTo>
                <a:lnTo>
                  <a:pt x="126212" y="89331"/>
                </a:lnTo>
                <a:lnTo>
                  <a:pt x="138226" y="90170"/>
                </a:lnTo>
                <a:lnTo>
                  <a:pt x="150050" y="86194"/>
                </a:lnTo>
                <a:lnTo>
                  <a:pt x="159410" y="77952"/>
                </a:lnTo>
                <a:lnTo>
                  <a:pt x="164680" y="67132"/>
                </a:lnTo>
                <a:lnTo>
                  <a:pt x="165519" y="55118"/>
                </a:lnTo>
                <a:close/>
              </a:path>
              <a:path w="474980" h="474980">
                <a:moveTo>
                  <a:pt x="176771" y="321348"/>
                </a:moveTo>
                <a:lnTo>
                  <a:pt x="175056" y="312483"/>
                </a:lnTo>
                <a:lnTo>
                  <a:pt x="169875" y="304698"/>
                </a:lnTo>
                <a:lnTo>
                  <a:pt x="162077" y="299529"/>
                </a:lnTo>
                <a:lnTo>
                  <a:pt x="153225" y="297802"/>
                </a:lnTo>
                <a:lnTo>
                  <a:pt x="144360" y="299529"/>
                </a:lnTo>
                <a:lnTo>
                  <a:pt x="136563" y="304698"/>
                </a:lnTo>
                <a:lnTo>
                  <a:pt x="131394" y="312483"/>
                </a:lnTo>
                <a:lnTo>
                  <a:pt x="129667" y="321348"/>
                </a:lnTo>
                <a:lnTo>
                  <a:pt x="131394" y="330212"/>
                </a:lnTo>
                <a:lnTo>
                  <a:pt x="136563" y="338010"/>
                </a:lnTo>
                <a:lnTo>
                  <a:pt x="144360" y="343179"/>
                </a:lnTo>
                <a:lnTo>
                  <a:pt x="153225" y="344906"/>
                </a:lnTo>
                <a:lnTo>
                  <a:pt x="162077" y="343179"/>
                </a:lnTo>
                <a:lnTo>
                  <a:pt x="169875" y="338010"/>
                </a:lnTo>
                <a:lnTo>
                  <a:pt x="175056" y="330212"/>
                </a:lnTo>
                <a:lnTo>
                  <a:pt x="176771" y="321348"/>
                </a:lnTo>
                <a:close/>
              </a:path>
              <a:path w="474980" h="474980">
                <a:moveTo>
                  <a:pt x="176784" y="153225"/>
                </a:moveTo>
                <a:lnTo>
                  <a:pt x="175056" y="144360"/>
                </a:lnTo>
                <a:lnTo>
                  <a:pt x="169875" y="136575"/>
                </a:lnTo>
                <a:lnTo>
                  <a:pt x="162090" y="131394"/>
                </a:lnTo>
                <a:lnTo>
                  <a:pt x="153225" y="129679"/>
                </a:lnTo>
                <a:lnTo>
                  <a:pt x="144360" y="131394"/>
                </a:lnTo>
                <a:lnTo>
                  <a:pt x="136575" y="136575"/>
                </a:lnTo>
                <a:lnTo>
                  <a:pt x="131394" y="144360"/>
                </a:lnTo>
                <a:lnTo>
                  <a:pt x="129667" y="153225"/>
                </a:lnTo>
                <a:lnTo>
                  <a:pt x="131394" y="162090"/>
                </a:lnTo>
                <a:lnTo>
                  <a:pt x="136575" y="169875"/>
                </a:lnTo>
                <a:lnTo>
                  <a:pt x="144360" y="175056"/>
                </a:lnTo>
                <a:lnTo>
                  <a:pt x="153225" y="176784"/>
                </a:lnTo>
                <a:lnTo>
                  <a:pt x="162090" y="175056"/>
                </a:lnTo>
                <a:lnTo>
                  <a:pt x="169875" y="169875"/>
                </a:lnTo>
                <a:lnTo>
                  <a:pt x="175056" y="162090"/>
                </a:lnTo>
                <a:lnTo>
                  <a:pt x="176784" y="153225"/>
                </a:lnTo>
                <a:close/>
              </a:path>
              <a:path w="474980" h="474980">
                <a:moveTo>
                  <a:pt x="209016" y="261874"/>
                </a:moveTo>
                <a:lnTo>
                  <a:pt x="201853" y="249478"/>
                </a:lnTo>
                <a:lnTo>
                  <a:pt x="193941" y="247357"/>
                </a:lnTo>
                <a:lnTo>
                  <a:pt x="187744" y="250939"/>
                </a:lnTo>
                <a:lnTo>
                  <a:pt x="181546" y="254520"/>
                </a:lnTo>
                <a:lnTo>
                  <a:pt x="179412" y="262432"/>
                </a:lnTo>
                <a:lnTo>
                  <a:pt x="186575" y="274828"/>
                </a:lnTo>
                <a:lnTo>
                  <a:pt x="194500" y="276961"/>
                </a:lnTo>
                <a:lnTo>
                  <a:pt x="206895" y="269798"/>
                </a:lnTo>
                <a:lnTo>
                  <a:pt x="209016" y="261874"/>
                </a:lnTo>
                <a:close/>
              </a:path>
              <a:path w="474980" h="474980">
                <a:moveTo>
                  <a:pt x="209016" y="212699"/>
                </a:moveTo>
                <a:lnTo>
                  <a:pt x="206895" y="204787"/>
                </a:lnTo>
                <a:lnTo>
                  <a:pt x="200698" y="201206"/>
                </a:lnTo>
                <a:lnTo>
                  <a:pt x="194500" y="197624"/>
                </a:lnTo>
                <a:lnTo>
                  <a:pt x="186575" y="199745"/>
                </a:lnTo>
                <a:lnTo>
                  <a:pt x="179425" y="212153"/>
                </a:lnTo>
                <a:lnTo>
                  <a:pt x="181546" y="220078"/>
                </a:lnTo>
                <a:lnTo>
                  <a:pt x="193941" y="227228"/>
                </a:lnTo>
                <a:lnTo>
                  <a:pt x="201853" y="225107"/>
                </a:lnTo>
                <a:lnTo>
                  <a:pt x="209016" y="212699"/>
                </a:lnTo>
                <a:close/>
              </a:path>
              <a:path w="474980" h="474980">
                <a:moveTo>
                  <a:pt x="250240" y="279869"/>
                </a:moveTo>
                <a:lnTo>
                  <a:pt x="244449" y="274066"/>
                </a:lnTo>
                <a:lnTo>
                  <a:pt x="230136" y="274066"/>
                </a:lnTo>
                <a:lnTo>
                  <a:pt x="224332" y="279869"/>
                </a:lnTo>
                <a:lnTo>
                  <a:pt x="224332" y="287020"/>
                </a:lnTo>
                <a:lnTo>
                  <a:pt x="224332" y="294170"/>
                </a:lnTo>
                <a:lnTo>
                  <a:pt x="230136" y="299974"/>
                </a:lnTo>
                <a:lnTo>
                  <a:pt x="244449" y="299974"/>
                </a:lnTo>
                <a:lnTo>
                  <a:pt x="250240" y="294170"/>
                </a:lnTo>
                <a:lnTo>
                  <a:pt x="250240" y="279869"/>
                </a:lnTo>
                <a:close/>
              </a:path>
              <a:path w="474980" h="474980">
                <a:moveTo>
                  <a:pt x="250240" y="180416"/>
                </a:moveTo>
                <a:lnTo>
                  <a:pt x="244436" y="174612"/>
                </a:lnTo>
                <a:lnTo>
                  <a:pt x="230124" y="174612"/>
                </a:lnTo>
                <a:lnTo>
                  <a:pt x="224332" y="180416"/>
                </a:lnTo>
                <a:lnTo>
                  <a:pt x="224332" y="194716"/>
                </a:lnTo>
                <a:lnTo>
                  <a:pt x="230124" y="200520"/>
                </a:lnTo>
                <a:lnTo>
                  <a:pt x="244436" y="200520"/>
                </a:lnTo>
                <a:lnTo>
                  <a:pt x="250240" y="194716"/>
                </a:lnTo>
                <a:lnTo>
                  <a:pt x="250240" y="187566"/>
                </a:lnTo>
                <a:lnTo>
                  <a:pt x="250240" y="180416"/>
                </a:lnTo>
                <a:close/>
              </a:path>
              <a:path w="474980" h="474980">
                <a:moveTo>
                  <a:pt x="260832" y="356171"/>
                </a:moveTo>
                <a:lnTo>
                  <a:pt x="258991" y="347002"/>
                </a:lnTo>
                <a:lnTo>
                  <a:pt x="253936" y="339521"/>
                </a:lnTo>
                <a:lnTo>
                  <a:pt x="246456" y="334479"/>
                </a:lnTo>
                <a:lnTo>
                  <a:pt x="237274" y="332625"/>
                </a:lnTo>
                <a:lnTo>
                  <a:pt x="228117" y="334479"/>
                </a:lnTo>
                <a:lnTo>
                  <a:pt x="220624" y="339521"/>
                </a:lnTo>
                <a:lnTo>
                  <a:pt x="215582" y="347002"/>
                </a:lnTo>
                <a:lnTo>
                  <a:pt x="213728" y="356171"/>
                </a:lnTo>
                <a:lnTo>
                  <a:pt x="215582" y="365340"/>
                </a:lnTo>
                <a:lnTo>
                  <a:pt x="220624" y="372833"/>
                </a:lnTo>
                <a:lnTo>
                  <a:pt x="228117" y="377875"/>
                </a:lnTo>
                <a:lnTo>
                  <a:pt x="237274" y="379717"/>
                </a:lnTo>
                <a:lnTo>
                  <a:pt x="246456" y="377875"/>
                </a:lnTo>
                <a:lnTo>
                  <a:pt x="253936" y="372833"/>
                </a:lnTo>
                <a:lnTo>
                  <a:pt x="258991" y="365340"/>
                </a:lnTo>
                <a:lnTo>
                  <a:pt x="260832" y="356171"/>
                </a:lnTo>
                <a:close/>
              </a:path>
              <a:path w="474980" h="474980">
                <a:moveTo>
                  <a:pt x="260845" y="118402"/>
                </a:moveTo>
                <a:lnTo>
                  <a:pt x="258991" y="109245"/>
                </a:lnTo>
                <a:lnTo>
                  <a:pt x="253936" y="101752"/>
                </a:lnTo>
                <a:lnTo>
                  <a:pt x="246456" y="96710"/>
                </a:lnTo>
                <a:lnTo>
                  <a:pt x="237286" y="94856"/>
                </a:lnTo>
                <a:lnTo>
                  <a:pt x="228117" y="96710"/>
                </a:lnTo>
                <a:lnTo>
                  <a:pt x="220637" y="101752"/>
                </a:lnTo>
                <a:lnTo>
                  <a:pt x="215582" y="109245"/>
                </a:lnTo>
                <a:lnTo>
                  <a:pt x="213728" y="118402"/>
                </a:lnTo>
                <a:lnTo>
                  <a:pt x="215582" y="127584"/>
                </a:lnTo>
                <a:lnTo>
                  <a:pt x="220637" y="135064"/>
                </a:lnTo>
                <a:lnTo>
                  <a:pt x="228117" y="140119"/>
                </a:lnTo>
                <a:lnTo>
                  <a:pt x="237286" y="141960"/>
                </a:lnTo>
                <a:lnTo>
                  <a:pt x="246456" y="140119"/>
                </a:lnTo>
                <a:lnTo>
                  <a:pt x="253936" y="135064"/>
                </a:lnTo>
                <a:lnTo>
                  <a:pt x="258991" y="127584"/>
                </a:lnTo>
                <a:lnTo>
                  <a:pt x="260845" y="118402"/>
                </a:lnTo>
                <a:close/>
              </a:path>
              <a:path w="474980" h="474980">
                <a:moveTo>
                  <a:pt x="268693" y="443166"/>
                </a:moveTo>
                <a:lnTo>
                  <a:pt x="266230" y="430936"/>
                </a:lnTo>
                <a:lnTo>
                  <a:pt x="259499" y="420954"/>
                </a:lnTo>
                <a:lnTo>
                  <a:pt x="249516" y="414223"/>
                </a:lnTo>
                <a:lnTo>
                  <a:pt x="237286" y="411746"/>
                </a:lnTo>
                <a:lnTo>
                  <a:pt x="225069" y="414223"/>
                </a:lnTo>
                <a:lnTo>
                  <a:pt x="215074" y="420954"/>
                </a:lnTo>
                <a:lnTo>
                  <a:pt x="208343" y="430936"/>
                </a:lnTo>
                <a:lnTo>
                  <a:pt x="205879" y="443166"/>
                </a:lnTo>
                <a:lnTo>
                  <a:pt x="208343" y="455396"/>
                </a:lnTo>
                <a:lnTo>
                  <a:pt x="215074" y="465378"/>
                </a:lnTo>
                <a:lnTo>
                  <a:pt x="225069" y="472109"/>
                </a:lnTo>
                <a:lnTo>
                  <a:pt x="237286" y="474573"/>
                </a:lnTo>
                <a:lnTo>
                  <a:pt x="249516" y="472109"/>
                </a:lnTo>
                <a:lnTo>
                  <a:pt x="259499" y="465378"/>
                </a:lnTo>
                <a:lnTo>
                  <a:pt x="266230" y="455396"/>
                </a:lnTo>
                <a:lnTo>
                  <a:pt x="268693" y="443166"/>
                </a:lnTo>
                <a:close/>
              </a:path>
              <a:path w="474980" h="474980">
                <a:moveTo>
                  <a:pt x="268693" y="31419"/>
                </a:moveTo>
                <a:lnTo>
                  <a:pt x="266230" y="19189"/>
                </a:lnTo>
                <a:lnTo>
                  <a:pt x="259486" y="9207"/>
                </a:lnTo>
                <a:lnTo>
                  <a:pt x="249504" y="2476"/>
                </a:lnTo>
                <a:lnTo>
                  <a:pt x="237274" y="0"/>
                </a:lnTo>
                <a:lnTo>
                  <a:pt x="225056" y="2476"/>
                </a:lnTo>
                <a:lnTo>
                  <a:pt x="215074" y="9207"/>
                </a:lnTo>
                <a:lnTo>
                  <a:pt x="208343" y="19189"/>
                </a:lnTo>
                <a:lnTo>
                  <a:pt x="205879" y="31419"/>
                </a:lnTo>
                <a:lnTo>
                  <a:pt x="208343" y="43649"/>
                </a:lnTo>
                <a:lnTo>
                  <a:pt x="215074" y="53632"/>
                </a:lnTo>
                <a:lnTo>
                  <a:pt x="225056" y="60363"/>
                </a:lnTo>
                <a:lnTo>
                  <a:pt x="237274" y="62826"/>
                </a:lnTo>
                <a:lnTo>
                  <a:pt x="249504" y="60363"/>
                </a:lnTo>
                <a:lnTo>
                  <a:pt x="259486" y="53632"/>
                </a:lnTo>
                <a:lnTo>
                  <a:pt x="266230" y="43649"/>
                </a:lnTo>
                <a:lnTo>
                  <a:pt x="268693" y="31419"/>
                </a:lnTo>
                <a:close/>
              </a:path>
              <a:path w="474980" h="474980">
                <a:moveTo>
                  <a:pt x="295148" y="262432"/>
                </a:moveTo>
                <a:lnTo>
                  <a:pt x="293027" y="254508"/>
                </a:lnTo>
                <a:lnTo>
                  <a:pt x="280631" y="247357"/>
                </a:lnTo>
                <a:lnTo>
                  <a:pt x="272707" y="249478"/>
                </a:lnTo>
                <a:lnTo>
                  <a:pt x="265544" y="261874"/>
                </a:lnTo>
                <a:lnTo>
                  <a:pt x="267677" y="269798"/>
                </a:lnTo>
                <a:lnTo>
                  <a:pt x="273875" y="273380"/>
                </a:lnTo>
                <a:lnTo>
                  <a:pt x="280073" y="276961"/>
                </a:lnTo>
                <a:lnTo>
                  <a:pt x="287985" y="274828"/>
                </a:lnTo>
                <a:lnTo>
                  <a:pt x="295148" y="262432"/>
                </a:lnTo>
                <a:close/>
              </a:path>
              <a:path w="474980" h="474980">
                <a:moveTo>
                  <a:pt x="295148" y="212153"/>
                </a:moveTo>
                <a:lnTo>
                  <a:pt x="287985" y="199758"/>
                </a:lnTo>
                <a:lnTo>
                  <a:pt x="280073" y="197624"/>
                </a:lnTo>
                <a:lnTo>
                  <a:pt x="267677" y="204774"/>
                </a:lnTo>
                <a:lnTo>
                  <a:pt x="265557" y="212699"/>
                </a:lnTo>
                <a:lnTo>
                  <a:pt x="272707" y="225107"/>
                </a:lnTo>
                <a:lnTo>
                  <a:pt x="280631" y="227228"/>
                </a:lnTo>
                <a:lnTo>
                  <a:pt x="286829" y="223647"/>
                </a:lnTo>
                <a:lnTo>
                  <a:pt x="293027" y="220065"/>
                </a:lnTo>
                <a:lnTo>
                  <a:pt x="295148" y="212153"/>
                </a:lnTo>
                <a:close/>
              </a:path>
              <a:path w="474980" h="474980">
                <a:moveTo>
                  <a:pt x="344893" y="153225"/>
                </a:moveTo>
                <a:lnTo>
                  <a:pt x="343179" y="144360"/>
                </a:lnTo>
                <a:lnTo>
                  <a:pt x="338010" y="136575"/>
                </a:lnTo>
                <a:lnTo>
                  <a:pt x="330212" y="131394"/>
                </a:lnTo>
                <a:lnTo>
                  <a:pt x="321348" y="129667"/>
                </a:lnTo>
                <a:lnTo>
                  <a:pt x="312483" y="131394"/>
                </a:lnTo>
                <a:lnTo>
                  <a:pt x="304698" y="136575"/>
                </a:lnTo>
                <a:lnTo>
                  <a:pt x="299516" y="144360"/>
                </a:lnTo>
                <a:lnTo>
                  <a:pt x="297789" y="153225"/>
                </a:lnTo>
                <a:lnTo>
                  <a:pt x="299516" y="162090"/>
                </a:lnTo>
                <a:lnTo>
                  <a:pt x="304698" y="169887"/>
                </a:lnTo>
                <a:lnTo>
                  <a:pt x="312483" y="175056"/>
                </a:lnTo>
                <a:lnTo>
                  <a:pt x="321348" y="176784"/>
                </a:lnTo>
                <a:lnTo>
                  <a:pt x="330212" y="175056"/>
                </a:lnTo>
                <a:lnTo>
                  <a:pt x="338010" y="169887"/>
                </a:lnTo>
                <a:lnTo>
                  <a:pt x="343179" y="162090"/>
                </a:lnTo>
                <a:lnTo>
                  <a:pt x="344893" y="153225"/>
                </a:lnTo>
                <a:close/>
              </a:path>
              <a:path w="474980" h="474980">
                <a:moveTo>
                  <a:pt x="344906" y="321348"/>
                </a:moveTo>
                <a:lnTo>
                  <a:pt x="343179" y="312496"/>
                </a:lnTo>
                <a:lnTo>
                  <a:pt x="337997" y="304698"/>
                </a:lnTo>
                <a:lnTo>
                  <a:pt x="330212" y="299529"/>
                </a:lnTo>
                <a:lnTo>
                  <a:pt x="321348" y="297802"/>
                </a:lnTo>
                <a:lnTo>
                  <a:pt x="312483" y="299529"/>
                </a:lnTo>
                <a:lnTo>
                  <a:pt x="304698" y="304698"/>
                </a:lnTo>
                <a:lnTo>
                  <a:pt x="299516" y="312496"/>
                </a:lnTo>
                <a:lnTo>
                  <a:pt x="297802" y="321348"/>
                </a:lnTo>
                <a:lnTo>
                  <a:pt x="299516" y="330212"/>
                </a:lnTo>
                <a:lnTo>
                  <a:pt x="304698" y="338010"/>
                </a:lnTo>
                <a:lnTo>
                  <a:pt x="312483" y="343179"/>
                </a:lnTo>
                <a:lnTo>
                  <a:pt x="321348" y="344906"/>
                </a:lnTo>
                <a:lnTo>
                  <a:pt x="330212" y="343179"/>
                </a:lnTo>
                <a:lnTo>
                  <a:pt x="337997" y="338010"/>
                </a:lnTo>
                <a:lnTo>
                  <a:pt x="343179" y="330212"/>
                </a:lnTo>
                <a:lnTo>
                  <a:pt x="344906" y="321348"/>
                </a:lnTo>
                <a:close/>
              </a:path>
              <a:path w="474980" h="474980">
                <a:moveTo>
                  <a:pt x="371398" y="411695"/>
                </a:moveTo>
                <a:lnTo>
                  <a:pt x="367423" y="399872"/>
                </a:lnTo>
                <a:lnTo>
                  <a:pt x="359168" y="390525"/>
                </a:lnTo>
                <a:lnTo>
                  <a:pt x="348348" y="385241"/>
                </a:lnTo>
                <a:lnTo>
                  <a:pt x="336346" y="384403"/>
                </a:lnTo>
                <a:lnTo>
                  <a:pt x="324523" y="388391"/>
                </a:lnTo>
                <a:lnTo>
                  <a:pt x="315163" y="396633"/>
                </a:lnTo>
                <a:lnTo>
                  <a:pt x="309880" y="407454"/>
                </a:lnTo>
                <a:lnTo>
                  <a:pt x="309054" y="419468"/>
                </a:lnTo>
                <a:lnTo>
                  <a:pt x="313016" y="431292"/>
                </a:lnTo>
                <a:lnTo>
                  <a:pt x="321271" y="440639"/>
                </a:lnTo>
                <a:lnTo>
                  <a:pt x="332092" y="445922"/>
                </a:lnTo>
                <a:lnTo>
                  <a:pt x="344106" y="446760"/>
                </a:lnTo>
                <a:lnTo>
                  <a:pt x="355917" y="442785"/>
                </a:lnTo>
                <a:lnTo>
                  <a:pt x="365277" y="434530"/>
                </a:lnTo>
                <a:lnTo>
                  <a:pt x="370560" y="423710"/>
                </a:lnTo>
                <a:lnTo>
                  <a:pt x="371398" y="411695"/>
                </a:lnTo>
                <a:close/>
              </a:path>
              <a:path w="474980" h="474980">
                <a:moveTo>
                  <a:pt x="371398" y="62877"/>
                </a:moveTo>
                <a:lnTo>
                  <a:pt x="370560" y="50863"/>
                </a:lnTo>
                <a:lnTo>
                  <a:pt x="365277" y="40055"/>
                </a:lnTo>
                <a:lnTo>
                  <a:pt x="355930" y="31800"/>
                </a:lnTo>
                <a:lnTo>
                  <a:pt x="344106" y="27825"/>
                </a:lnTo>
                <a:lnTo>
                  <a:pt x="332092" y="28663"/>
                </a:lnTo>
                <a:lnTo>
                  <a:pt x="321271" y="33934"/>
                </a:lnTo>
                <a:lnTo>
                  <a:pt x="313029" y="43294"/>
                </a:lnTo>
                <a:lnTo>
                  <a:pt x="309054" y="55118"/>
                </a:lnTo>
                <a:lnTo>
                  <a:pt x="309892" y="67132"/>
                </a:lnTo>
                <a:lnTo>
                  <a:pt x="315163" y="77952"/>
                </a:lnTo>
                <a:lnTo>
                  <a:pt x="324523" y="86194"/>
                </a:lnTo>
                <a:lnTo>
                  <a:pt x="336346" y="90170"/>
                </a:lnTo>
                <a:lnTo>
                  <a:pt x="348348" y="89331"/>
                </a:lnTo>
                <a:lnTo>
                  <a:pt x="359168" y="84061"/>
                </a:lnTo>
                <a:lnTo>
                  <a:pt x="367423" y="74701"/>
                </a:lnTo>
                <a:lnTo>
                  <a:pt x="371398" y="62877"/>
                </a:lnTo>
                <a:close/>
              </a:path>
              <a:path w="474980" h="474980">
                <a:moveTo>
                  <a:pt x="379717" y="237286"/>
                </a:moveTo>
                <a:lnTo>
                  <a:pt x="377863" y="228117"/>
                </a:lnTo>
                <a:lnTo>
                  <a:pt x="372821" y="220637"/>
                </a:lnTo>
                <a:lnTo>
                  <a:pt x="365340" y="215582"/>
                </a:lnTo>
                <a:lnTo>
                  <a:pt x="356171" y="213741"/>
                </a:lnTo>
                <a:lnTo>
                  <a:pt x="347002" y="215582"/>
                </a:lnTo>
                <a:lnTo>
                  <a:pt x="339509" y="220637"/>
                </a:lnTo>
                <a:lnTo>
                  <a:pt x="334467" y="228117"/>
                </a:lnTo>
                <a:lnTo>
                  <a:pt x="332625" y="237286"/>
                </a:lnTo>
                <a:lnTo>
                  <a:pt x="334467" y="246456"/>
                </a:lnTo>
                <a:lnTo>
                  <a:pt x="339509" y="253949"/>
                </a:lnTo>
                <a:lnTo>
                  <a:pt x="347002" y="258991"/>
                </a:lnTo>
                <a:lnTo>
                  <a:pt x="356171" y="260845"/>
                </a:lnTo>
                <a:lnTo>
                  <a:pt x="365340" y="258991"/>
                </a:lnTo>
                <a:lnTo>
                  <a:pt x="372821" y="253949"/>
                </a:lnTo>
                <a:lnTo>
                  <a:pt x="377863" y="246456"/>
                </a:lnTo>
                <a:lnTo>
                  <a:pt x="379717" y="237286"/>
                </a:lnTo>
                <a:close/>
              </a:path>
              <a:path w="474980" h="474980">
                <a:moveTo>
                  <a:pt x="446747" y="344106"/>
                </a:moveTo>
                <a:lnTo>
                  <a:pt x="445909" y="332092"/>
                </a:lnTo>
                <a:lnTo>
                  <a:pt x="440639" y="321284"/>
                </a:lnTo>
                <a:lnTo>
                  <a:pt x="431292" y="313029"/>
                </a:lnTo>
                <a:lnTo>
                  <a:pt x="419468" y="309054"/>
                </a:lnTo>
                <a:lnTo>
                  <a:pt x="407454" y="309892"/>
                </a:lnTo>
                <a:lnTo>
                  <a:pt x="396621" y="315175"/>
                </a:lnTo>
                <a:lnTo>
                  <a:pt x="388378" y="324523"/>
                </a:lnTo>
                <a:lnTo>
                  <a:pt x="384403" y="336346"/>
                </a:lnTo>
                <a:lnTo>
                  <a:pt x="385241" y="348361"/>
                </a:lnTo>
                <a:lnTo>
                  <a:pt x="390525" y="359181"/>
                </a:lnTo>
                <a:lnTo>
                  <a:pt x="399872" y="367423"/>
                </a:lnTo>
                <a:lnTo>
                  <a:pt x="411695" y="371398"/>
                </a:lnTo>
                <a:lnTo>
                  <a:pt x="423710" y="370560"/>
                </a:lnTo>
                <a:lnTo>
                  <a:pt x="434530" y="365290"/>
                </a:lnTo>
                <a:lnTo>
                  <a:pt x="442772" y="355930"/>
                </a:lnTo>
                <a:lnTo>
                  <a:pt x="446747" y="344106"/>
                </a:lnTo>
                <a:close/>
              </a:path>
              <a:path w="474980" h="474980">
                <a:moveTo>
                  <a:pt x="446747" y="130467"/>
                </a:moveTo>
                <a:lnTo>
                  <a:pt x="442772" y="118656"/>
                </a:lnTo>
                <a:lnTo>
                  <a:pt x="434530" y="109296"/>
                </a:lnTo>
                <a:lnTo>
                  <a:pt x="423710" y="104025"/>
                </a:lnTo>
                <a:lnTo>
                  <a:pt x="411695" y="103187"/>
                </a:lnTo>
                <a:lnTo>
                  <a:pt x="399872" y="107162"/>
                </a:lnTo>
                <a:lnTo>
                  <a:pt x="390525" y="115404"/>
                </a:lnTo>
                <a:lnTo>
                  <a:pt x="385241" y="126225"/>
                </a:lnTo>
                <a:lnTo>
                  <a:pt x="384403" y="138239"/>
                </a:lnTo>
                <a:lnTo>
                  <a:pt x="388378" y="150050"/>
                </a:lnTo>
                <a:lnTo>
                  <a:pt x="396633" y="159410"/>
                </a:lnTo>
                <a:lnTo>
                  <a:pt x="407454" y="164693"/>
                </a:lnTo>
                <a:lnTo>
                  <a:pt x="419455" y="165531"/>
                </a:lnTo>
                <a:lnTo>
                  <a:pt x="431279" y="161556"/>
                </a:lnTo>
                <a:lnTo>
                  <a:pt x="440639" y="153301"/>
                </a:lnTo>
                <a:lnTo>
                  <a:pt x="445909" y="142481"/>
                </a:lnTo>
                <a:lnTo>
                  <a:pt x="446747" y="130467"/>
                </a:lnTo>
                <a:close/>
              </a:path>
              <a:path w="474980" h="474980">
                <a:moveTo>
                  <a:pt x="474573" y="237286"/>
                </a:moveTo>
                <a:lnTo>
                  <a:pt x="472109" y="225069"/>
                </a:lnTo>
                <a:lnTo>
                  <a:pt x="465366" y="215087"/>
                </a:lnTo>
                <a:lnTo>
                  <a:pt x="455383" y="208356"/>
                </a:lnTo>
                <a:lnTo>
                  <a:pt x="443153" y="205879"/>
                </a:lnTo>
                <a:lnTo>
                  <a:pt x="430936" y="208356"/>
                </a:lnTo>
                <a:lnTo>
                  <a:pt x="420941" y="215087"/>
                </a:lnTo>
                <a:lnTo>
                  <a:pt x="414210" y="225069"/>
                </a:lnTo>
                <a:lnTo>
                  <a:pt x="411746" y="237286"/>
                </a:lnTo>
                <a:lnTo>
                  <a:pt x="414210" y="249516"/>
                </a:lnTo>
                <a:lnTo>
                  <a:pt x="420941" y="259499"/>
                </a:lnTo>
                <a:lnTo>
                  <a:pt x="430936" y="266230"/>
                </a:lnTo>
                <a:lnTo>
                  <a:pt x="443153" y="268693"/>
                </a:lnTo>
                <a:lnTo>
                  <a:pt x="455383" y="266230"/>
                </a:lnTo>
                <a:lnTo>
                  <a:pt x="465366" y="259499"/>
                </a:lnTo>
                <a:lnTo>
                  <a:pt x="472109" y="249516"/>
                </a:lnTo>
                <a:lnTo>
                  <a:pt x="474573" y="237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6EB88D0-3B11-9E92-8030-EF1C29D13FB2}"/>
              </a:ext>
            </a:extLst>
          </p:cNvPr>
          <p:cNvGrpSpPr/>
          <p:nvPr userDrawn="1"/>
        </p:nvGrpSpPr>
        <p:grpSpPr>
          <a:xfrm>
            <a:off x="120673" y="601896"/>
            <a:ext cx="11959457" cy="60193"/>
            <a:chOff x="120673" y="601896"/>
            <a:chExt cx="11959457" cy="60193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36ADE89-6384-C311-D887-CEEDC30F65CF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20673" y="601896"/>
              <a:ext cx="60193" cy="6019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0EC37CE-0894-8AFC-FFA2-4149CBC2C30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2019937" y="601896"/>
              <a:ext cx="60193" cy="6019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21120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7" r:id="rId6"/>
    <p:sldLayoutId id="2147483858" r:id="rId7"/>
    <p:sldLayoutId id="2147483859" r:id="rId8"/>
    <p:sldLayoutId id="2147483868" r:id="rId9"/>
    <p:sldLayoutId id="2147483875" r:id="rId10"/>
    <p:sldLayoutId id="2147483882" r:id="rId11"/>
    <p:sldLayoutId id="2147483883" r:id="rId12"/>
    <p:sldLayoutId id="2147483885" r:id="rId13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spc="-150" baseline="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FontTx/>
        <a:buNone/>
        <a:defRPr sz="2200" kern="1200" spc="-30" baseline="0">
          <a:solidFill>
            <a:schemeClr val="tx1"/>
          </a:solidFill>
          <a:latin typeface="+mn-lt"/>
          <a:ea typeface="+mn-ea"/>
          <a:cs typeface="+mn-cs"/>
        </a:defRPr>
      </a:lvl1pPr>
      <a:lvl2pPr marL="265113" indent="-265113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SzPct val="120000"/>
        <a:buFont typeface="UKCEH Suisse" panose="020B0504000000000000" pitchFamily="34" charset="-78"/>
        <a:buChar char="•"/>
        <a:defRPr sz="2200" kern="1200" spc="-30" baseline="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FontTx/>
        <a:buNone/>
        <a:defRPr lang="en-US" sz="2400" b="1" kern="0" spc="-30" baseline="0" dirty="0">
          <a:solidFill>
            <a:schemeClr val="tx1"/>
          </a:solidFill>
          <a:latin typeface="+mn-lt"/>
          <a:ea typeface="+mn-ea"/>
          <a:cs typeface="UKCEH Suisse" panose="020B0504000000000000" pitchFamily="34" charset="-78"/>
        </a:defRPr>
      </a:lvl3pPr>
      <a:lvl4pPr marL="0" indent="0" algn="l" defTabSz="914400" rtl="0" eaLnBrk="1" latinLnBrk="0" hangingPunct="1">
        <a:lnSpc>
          <a:spcPct val="90000"/>
        </a:lnSpc>
        <a:spcBef>
          <a:spcPts val="3000"/>
        </a:spcBef>
        <a:spcAft>
          <a:spcPts val="0"/>
        </a:spcAft>
        <a:buFontTx/>
        <a:buNone/>
        <a:defRPr sz="3200" kern="1200" spc="-100" baseline="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SzPct val="110000"/>
        <a:buFont typeface="UKCEH Suisse" panose="020B0504000000000000" pitchFamily="34" charset="-78"/>
        <a:buNone/>
        <a:defRPr sz="2200" kern="1200" spc="-30" baseline="0">
          <a:solidFill>
            <a:schemeClr val="tx1"/>
          </a:solidFill>
          <a:latin typeface="UKCEH Suisse Semibold" panose="020B0704000000000000" pitchFamily="34" charset="-78"/>
          <a:ea typeface="+mn-ea"/>
          <a:cs typeface="UKCEH Suisse Semibold" panose="020B0704000000000000" pitchFamily="34" charset="-78"/>
        </a:defRPr>
      </a:lvl5pPr>
      <a:lvl6pPr marL="538163" indent="-273050" algn="l" defTabSz="914400" rtl="0" eaLnBrk="1" latinLnBrk="0" hangingPunct="1">
        <a:lnSpc>
          <a:spcPct val="100000"/>
        </a:lnSpc>
        <a:spcBef>
          <a:spcPts val="1200"/>
        </a:spcBef>
        <a:spcAft>
          <a:spcPts val="600"/>
        </a:spcAft>
        <a:buSzPct val="120000"/>
        <a:buFont typeface="UKCEH Suisse" panose="020B0504000000000000" pitchFamily="34" charset="-78"/>
        <a:buChar char="•"/>
        <a:defRPr sz="2200" b="0" kern="1200" spc="-20" baseline="0">
          <a:solidFill>
            <a:schemeClr val="tx1"/>
          </a:solidFill>
          <a:latin typeface="+mn-lt"/>
          <a:ea typeface="+mn-ea"/>
          <a:cs typeface="UKCEH Suisse Semibold" panose="020B0704000000000000" pitchFamily="34" charset="-78"/>
        </a:defRPr>
      </a:lvl6pPr>
      <a:lvl7pPr marL="0" indent="0" algn="l" defTabSz="914400" rtl="0" eaLnBrk="1" latinLnBrk="0" hangingPunct="1">
        <a:lnSpc>
          <a:spcPct val="90000"/>
        </a:lnSpc>
        <a:spcBef>
          <a:spcPts val="1200"/>
        </a:spcBef>
        <a:buFontTx/>
        <a:buNone/>
        <a:defRPr sz="2800" kern="1200" spc="-10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Tx/>
        <a:buNone/>
        <a:defRPr sz="2800" b="1" kern="1200" spc="-100" baseline="0">
          <a:solidFill>
            <a:schemeClr val="tx1"/>
          </a:solidFill>
          <a:latin typeface="UKCEH Suisse Semibold" panose="020B0704000000000000" pitchFamily="34" charset="-78"/>
          <a:ea typeface="+mn-ea"/>
          <a:cs typeface="UKCEH Suisse Semibold" panose="020B0704000000000000" pitchFamily="34" charset="-78"/>
        </a:defRPr>
      </a:lvl8pPr>
      <a:lvl9pPr marL="0" indent="0" algn="l" defTabSz="914400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pos="272" userDrawn="1">
          <p15:clr>
            <a:srgbClr val="F26B43"/>
          </p15:clr>
        </p15:guide>
        <p15:guide id="4" pos="483" userDrawn="1">
          <p15:clr>
            <a:srgbClr val="F26B43"/>
          </p15:clr>
        </p15:guide>
        <p15:guide id="5" pos="733" userDrawn="1">
          <p15:clr>
            <a:srgbClr val="F26B43"/>
          </p15:clr>
        </p15:guide>
        <p15:guide id="6" pos="941" userDrawn="1">
          <p15:clr>
            <a:srgbClr val="F26B43"/>
          </p15:clr>
        </p15:guide>
        <p15:guide id="7" pos="1164" userDrawn="1">
          <p15:clr>
            <a:srgbClr val="F26B43"/>
          </p15:clr>
        </p15:guide>
        <p15:guide id="8" pos="1387" userDrawn="1">
          <p15:clr>
            <a:srgbClr val="F26B43"/>
          </p15:clr>
        </p15:guide>
        <p15:guide id="9" pos="1595" userDrawn="1">
          <p15:clr>
            <a:srgbClr val="F26B43"/>
          </p15:clr>
        </p15:guide>
        <p15:guide id="10" pos="1833" userDrawn="1">
          <p15:clr>
            <a:srgbClr val="F26B43"/>
          </p15:clr>
        </p15:guide>
        <p15:guide id="11" pos="2056" userDrawn="1">
          <p15:clr>
            <a:srgbClr val="F26B43"/>
          </p15:clr>
        </p15:guide>
        <p15:guide id="12" pos="2275" userDrawn="1">
          <p15:clr>
            <a:srgbClr val="F26B43"/>
          </p15:clr>
        </p15:guide>
        <p15:guide id="13" pos="2502" userDrawn="1">
          <p15:clr>
            <a:srgbClr val="F26B43"/>
          </p15:clr>
        </p15:guide>
        <p15:guide id="14" pos="2729" userDrawn="1">
          <p15:clr>
            <a:srgbClr val="F26B43"/>
          </p15:clr>
        </p15:guide>
        <p15:guide id="15" pos="2948" userDrawn="1">
          <p15:clr>
            <a:srgbClr val="F26B43"/>
          </p15:clr>
        </p15:guide>
        <p15:guide id="16" pos="3171" userDrawn="1">
          <p15:clr>
            <a:srgbClr val="F26B43"/>
          </p15:clr>
        </p15:guide>
        <p15:guide id="17" pos="3394" userDrawn="1">
          <p15:clr>
            <a:srgbClr val="F26B43"/>
          </p15:clr>
        </p15:guide>
        <p15:guide id="18" pos="3617" userDrawn="1">
          <p15:clr>
            <a:srgbClr val="F26B43"/>
          </p15:clr>
        </p15:guide>
        <p15:guide id="19" pos="3840" userDrawn="1">
          <p15:clr>
            <a:srgbClr val="F26B43"/>
          </p15:clr>
        </p15:guide>
        <p15:guide id="20" pos="4062" userDrawn="1">
          <p15:clr>
            <a:srgbClr val="F26B43"/>
          </p15:clr>
        </p15:guide>
        <p15:guide id="21" pos="4285" userDrawn="1">
          <p15:clr>
            <a:srgbClr val="F26B43"/>
          </p15:clr>
        </p15:guide>
        <p15:guide id="22" pos="4508" userDrawn="1">
          <p15:clr>
            <a:srgbClr val="F26B43"/>
          </p15:clr>
        </p15:guide>
        <p15:guide id="23" pos="4731" userDrawn="1">
          <p15:clr>
            <a:srgbClr val="F26B43"/>
          </p15:clr>
        </p15:guide>
        <p15:guide id="24" pos="4954" userDrawn="1">
          <p15:clr>
            <a:srgbClr val="F26B43"/>
          </p15:clr>
        </p15:guide>
        <p15:guide id="25" pos="5201" userDrawn="1">
          <p15:clr>
            <a:srgbClr val="F26B43"/>
          </p15:clr>
        </p15:guide>
        <p15:guide id="26" pos="5400" userDrawn="1">
          <p15:clr>
            <a:srgbClr val="F26B43"/>
          </p15:clr>
        </p15:guide>
        <p15:guide id="27" pos="5623" userDrawn="1">
          <p15:clr>
            <a:srgbClr val="F26B43"/>
          </p15:clr>
        </p15:guide>
        <p15:guide id="28" pos="5846" userDrawn="1">
          <p15:clr>
            <a:srgbClr val="F26B43"/>
          </p15:clr>
        </p15:guide>
        <p15:guide id="29" pos="6069" userDrawn="1">
          <p15:clr>
            <a:srgbClr val="F26B43"/>
          </p15:clr>
        </p15:guide>
        <p15:guide id="30" pos="6292" userDrawn="1">
          <p15:clr>
            <a:srgbClr val="F26B43"/>
          </p15:clr>
        </p15:guide>
        <p15:guide id="31" pos="6515" userDrawn="1">
          <p15:clr>
            <a:srgbClr val="F26B43"/>
          </p15:clr>
        </p15:guide>
        <p15:guide id="32" pos="6738" userDrawn="1">
          <p15:clr>
            <a:srgbClr val="F26B43"/>
          </p15:clr>
        </p15:guide>
        <p15:guide id="33" pos="6961" userDrawn="1">
          <p15:clr>
            <a:srgbClr val="F26B43"/>
          </p15:clr>
        </p15:guide>
        <p15:guide id="34" pos="7184" userDrawn="1">
          <p15:clr>
            <a:srgbClr val="F26B43"/>
          </p15:clr>
        </p15:guide>
        <p15:guide id="35" pos="7407" userDrawn="1">
          <p15:clr>
            <a:srgbClr val="F26B43"/>
          </p15:clr>
        </p15:guide>
        <p15:guide id="36" orient="horz" userDrawn="1">
          <p15:clr>
            <a:srgbClr val="F26B43"/>
          </p15:clr>
        </p15:guide>
        <p15:guide id="37" orient="horz" pos="4320" userDrawn="1">
          <p15:clr>
            <a:srgbClr val="F26B43"/>
          </p15:clr>
        </p15:guide>
        <p15:guide id="38" orient="horz" pos="255" userDrawn="1">
          <p15:clr>
            <a:srgbClr val="F26B43"/>
          </p15:clr>
        </p15:guide>
        <p15:guide id="39" orient="horz" pos="481" userDrawn="1">
          <p15:clr>
            <a:srgbClr val="F26B43"/>
          </p15:clr>
        </p15:guide>
        <p15:guide id="40" orient="horz" pos="691" userDrawn="1">
          <p15:clr>
            <a:srgbClr val="F26B43"/>
          </p15:clr>
        </p15:guide>
        <p15:guide id="41" orient="horz" pos="901" userDrawn="1">
          <p15:clr>
            <a:srgbClr val="F26B43"/>
          </p15:clr>
        </p15:guide>
        <p15:guide id="42" orient="horz" pos="1111" userDrawn="1">
          <p15:clr>
            <a:srgbClr val="F26B43"/>
          </p15:clr>
        </p15:guide>
        <p15:guide id="43" orient="horz" pos="1320" userDrawn="1">
          <p15:clr>
            <a:srgbClr val="F26B43"/>
          </p15:clr>
        </p15:guide>
        <p15:guide id="44" orient="horz" pos="1530" userDrawn="1">
          <p15:clr>
            <a:srgbClr val="F26B43"/>
          </p15:clr>
        </p15:guide>
        <p15:guide id="45" orient="horz" pos="1740" userDrawn="1">
          <p15:clr>
            <a:srgbClr val="F26B43"/>
          </p15:clr>
        </p15:guide>
        <p15:guide id="46" orient="horz" pos="1950" userDrawn="1">
          <p15:clr>
            <a:srgbClr val="F26B43"/>
          </p15:clr>
        </p15:guide>
        <p15:guide id="47" orient="horz" pos="2160" userDrawn="1">
          <p15:clr>
            <a:srgbClr val="F26B43"/>
          </p15:clr>
        </p15:guide>
        <p15:guide id="48" orient="horz" pos="2369" userDrawn="1">
          <p15:clr>
            <a:srgbClr val="F26B43"/>
          </p15:clr>
        </p15:guide>
        <p15:guide id="49" orient="horz" pos="2579" userDrawn="1">
          <p15:clr>
            <a:srgbClr val="F26B43"/>
          </p15:clr>
        </p15:guide>
        <p15:guide id="50" orient="horz" pos="2789" userDrawn="1">
          <p15:clr>
            <a:srgbClr val="F26B43"/>
          </p15:clr>
        </p15:guide>
        <p15:guide id="51" orient="horz" pos="2999" userDrawn="1">
          <p15:clr>
            <a:srgbClr val="F26B43"/>
          </p15:clr>
        </p15:guide>
        <p15:guide id="52" orient="horz" pos="3208" userDrawn="1">
          <p15:clr>
            <a:srgbClr val="F26B43"/>
          </p15:clr>
        </p15:guide>
        <p15:guide id="53" orient="horz" pos="3418" userDrawn="1">
          <p15:clr>
            <a:srgbClr val="F26B43"/>
          </p15:clr>
        </p15:guide>
        <p15:guide id="54" orient="horz" pos="3628" userDrawn="1">
          <p15:clr>
            <a:srgbClr val="F26B43"/>
          </p15:clr>
        </p15:guide>
        <p15:guide id="55" orient="horz" pos="3838" userDrawn="1">
          <p15:clr>
            <a:srgbClr val="F26B43"/>
          </p15:clr>
        </p15:guide>
        <p15:guide id="56" orient="horz" pos="4047" userDrawn="1">
          <p15:clr>
            <a:srgbClr val="F26B43"/>
          </p15:clr>
        </p15:guide>
        <p15:guide id="57" pos="75" userDrawn="1">
          <p15:clr>
            <a:srgbClr val="F26B43"/>
          </p15:clr>
        </p15:guide>
        <p15:guide id="58" pos="7491" userDrawn="1">
          <p15:clr>
            <a:srgbClr val="F26B43"/>
          </p15:clr>
        </p15:guide>
        <p15:guide id="59" orient="horz" pos="73" userDrawn="1">
          <p15:clr>
            <a:srgbClr val="F26B43"/>
          </p15:clr>
        </p15:guide>
        <p15:guide id="60" orient="horz" pos="4247" userDrawn="1">
          <p15:clr>
            <a:srgbClr val="F26B43"/>
          </p15:clr>
        </p15:guide>
        <p15:guide id="61" pos="175" userDrawn="1">
          <p15:clr>
            <a:srgbClr val="F26B43"/>
          </p15:clr>
        </p15:guide>
        <p15:guide id="62" pos="7605" userDrawn="1">
          <p15:clr>
            <a:srgbClr val="F26B43"/>
          </p15:clr>
        </p15:guide>
        <p15:guide id="63" orient="horz" pos="4133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4726FD-F895-0DCB-2661-B376182C2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363" y="763588"/>
            <a:ext cx="11129135" cy="465103"/>
          </a:xfrm>
          <a:prstGeom prst="rect">
            <a:avLst/>
          </a:prstGeom>
        </p:spPr>
        <p:txBody>
          <a:bodyPr vert="horz" lIns="0" tIns="72000" rIns="0" bIns="0" rtlCol="0" anchor="t">
            <a:noAutofit/>
          </a:bodyPr>
          <a:lstStyle/>
          <a:p>
            <a:r>
              <a:rPr lang="en-US" dirty="0"/>
              <a:t>Slide Title 48pt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196227-6D01-87AC-A780-C0CDA9B1F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799" y="2095500"/>
            <a:ext cx="11326813" cy="3663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Body Copy 22pt</a:t>
            </a:r>
          </a:p>
          <a:p>
            <a:pPr lvl="1"/>
            <a:r>
              <a:rPr lang="en-US" dirty="0"/>
              <a:t>Bullet 22pt</a:t>
            </a:r>
          </a:p>
          <a:p>
            <a:pPr lvl="2"/>
            <a:r>
              <a:rPr lang="en-US" dirty="0"/>
              <a:t>Subheading 24pt </a:t>
            </a:r>
          </a:p>
          <a:p>
            <a:pPr lvl="3"/>
            <a:r>
              <a:rPr lang="en-US" dirty="0"/>
              <a:t>Intro text 32pt </a:t>
            </a:r>
          </a:p>
          <a:p>
            <a:pPr lvl="4"/>
            <a:r>
              <a:rPr lang="en-US" dirty="0"/>
              <a:t>Bold Copy 22pt</a:t>
            </a:r>
          </a:p>
          <a:p>
            <a:pPr lvl="5"/>
            <a:r>
              <a:rPr lang="en-US" dirty="0"/>
              <a:t>Nested Bullet 22 pt</a:t>
            </a:r>
          </a:p>
          <a:p>
            <a:pPr lvl="6"/>
            <a:r>
              <a:rPr lang="en-US" dirty="0"/>
              <a:t>Key Paragraph 28pt</a:t>
            </a:r>
          </a:p>
          <a:p>
            <a:pPr lvl="7"/>
            <a:r>
              <a:rPr lang="en-US" dirty="0"/>
              <a:t>Bold Paragraph 28pt </a:t>
            </a:r>
          </a:p>
          <a:p>
            <a:pPr lvl="8"/>
            <a:r>
              <a:rPr lang="en-US" dirty="0"/>
              <a:t>Footer 14 pt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61A25-923A-3AB6-BAE1-772BE64BD2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32063" y="115887"/>
            <a:ext cx="9093200" cy="28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 cap="all" spc="-5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dirty="0"/>
              <a:t>[ presentation title ]</a:t>
            </a:r>
            <a:endParaRPr lang="en-GB" sz="12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9B8D94-D66B-90F9-6A84-05282053BA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58613" y="115887"/>
            <a:ext cx="288029" cy="28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CD602E07-C281-4409-A9EA-EC31ABE69032}" type="slidenum">
              <a:rPr lang="en-GB" smtClean="0"/>
              <a:pPr/>
              <a:t>‹#›</a:t>
            </a:fld>
            <a:endParaRPr lang="en-GB" sz="1200" dirty="0"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ED03BBA4-709C-18F8-9986-55F5AEBDEA54}"/>
              </a:ext>
            </a:extLst>
          </p:cNvPr>
          <p:cNvSpPr/>
          <p:nvPr userDrawn="1"/>
        </p:nvSpPr>
        <p:spPr>
          <a:xfrm>
            <a:off x="127419" y="510307"/>
            <a:ext cx="11937387" cy="0"/>
          </a:xfrm>
          <a:custGeom>
            <a:avLst/>
            <a:gdLst/>
            <a:ahLst/>
            <a:cxnLst/>
            <a:rect l="l" t="t" r="r" b="b"/>
            <a:pathLst>
              <a:path w="19685635">
                <a:moveTo>
                  <a:pt x="0" y="0"/>
                </a:moveTo>
                <a:lnTo>
                  <a:pt x="19685264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8CBCF123-88EC-2D75-DDC2-DF654ABC1673}"/>
              </a:ext>
            </a:extLst>
          </p:cNvPr>
          <p:cNvSpPr/>
          <p:nvPr userDrawn="1"/>
        </p:nvSpPr>
        <p:spPr>
          <a:xfrm>
            <a:off x="478824" y="191457"/>
            <a:ext cx="753956" cy="175204"/>
          </a:xfrm>
          <a:custGeom>
            <a:avLst/>
            <a:gdLst/>
            <a:ahLst/>
            <a:cxnLst/>
            <a:rect l="l" t="t" r="r" b="b"/>
            <a:pathLst>
              <a:path w="1243330" h="288925">
                <a:moveTo>
                  <a:pt x="39223" y="4994"/>
                </a:moveTo>
                <a:lnTo>
                  <a:pt x="0" y="4994"/>
                </a:lnTo>
                <a:lnTo>
                  <a:pt x="0" y="170361"/>
                </a:lnTo>
                <a:lnTo>
                  <a:pt x="6495" y="225537"/>
                </a:lnTo>
                <a:lnTo>
                  <a:pt x="26582" y="262179"/>
                </a:lnTo>
                <a:lnTo>
                  <a:pt x="61163" y="282523"/>
                </a:lnTo>
                <a:lnTo>
                  <a:pt x="111137" y="288807"/>
                </a:lnTo>
                <a:lnTo>
                  <a:pt x="162919" y="281285"/>
                </a:lnTo>
                <a:lnTo>
                  <a:pt x="197719" y="258621"/>
                </a:lnTo>
                <a:lnTo>
                  <a:pt x="199605" y="254966"/>
                </a:lnTo>
                <a:lnTo>
                  <a:pt x="111137" y="254966"/>
                </a:lnTo>
                <a:lnTo>
                  <a:pt x="77840" y="250140"/>
                </a:lnTo>
                <a:lnTo>
                  <a:pt x="55571" y="235401"/>
                </a:lnTo>
                <a:lnTo>
                  <a:pt x="43106" y="210350"/>
                </a:lnTo>
                <a:lnTo>
                  <a:pt x="39223" y="174591"/>
                </a:lnTo>
                <a:lnTo>
                  <a:pt x="39223" y="4994"/>
                </a:lnTo>
                <a:close/>
              </a:path>
              <a:path w="1243330" h="288925">
                <a:moveTo>
                  <a:pt x="223438" y="4994"/>
                </a:moveTo>
                <a:lnTo>
                  <a:pt x="184214" y="4994"/>
                </a:lnTo>
                <a:lnTo>
                  <a:pt x="184214" y="170361"/>
                </a:lnTo>
                <a:lnTo>
                  <a:pt x="180314" y="206781"/>
                </a:lnTo>
                <a:lnTo>
                  <a:pt x="167725" y="233286"/>
                </a:lnTo>
                <a:lnTo>
                  <a:pt x="145111" y="249479"/>
                </a:lnTo>
                <a:lnTo>
                  <a:pt x="111137" y="254966"/>
                </a:lnTo>
                <a:lnTo>
                  <a:pt x="199605" y="254966"/>
                </a:lnTo>
                <a:lnTo>
                  <a:pt x="217302" y="220669"/>
                </a:lnTo>
                <a:lnTo>
                  <a:pt x="223438" y="167282"/>
                </a:lnTo>
                <a:lnTo>
                  <a:pt x="223438" y="4994"/>
                </a:lnTo>
                <a:close/>
              </a:path>
              <a:path w="1243330" h="288925">
                <a:moveTo>
                  <a:pt x="313037" y="4994"/>
                </a:moveTo>
                <a:lnTo>
                  <a:pt x="273813" y="4994"/>
                </a:lnTo>
                <a:lnTo>
                  <a:pt x="273813" y="283802"/>
                </a:lnTo>
                <a:lnTo>
                  <a:pt x="313037" y="283802"/>
                </a:lnTo>
                <a:lnTo>
                  <a:pt x="313037" y="196130"/>
                </a:lnTo>
                <a:lnTo>
                  <a:pt x="356879" y="147670"/>
                </a:lnTo>
                <a:lnTo>
                  <a:pt x="403714" y="147670"/>
                </a:lnTo>
                <a:lnTo>
                  <a:pt x="402092" y="145367"/>
                </a:lnTo>
                <a:lnTo>
                  <a:pt x="313037" y="145367"/>
                </a:lnTo>
                <a:lnTo>
                  <a:pt x="313037" y="4994"/>
                </a:lnTo>
                <a:close/>
              </a:path>
              <a:path w="1243330" h="288925">
                <a:moveTo>
                  <a:pt x="403714" y="147670"/>
                </a:moveTo>
                <a:lnTo>
                  <a:pt x="356879" y="147670"/>
                </a:lnTo>
                <a:lnTo>
                  <a:pt x="452635" y="283802"/>
                </a:lnTo>
                <a:lnTo>
                  <a:pt x="499555" y="283802"/>
                </a:lnTo>
                <a:lnTo>
                  <a:pt x="403714" y="147670"/>
                </a:lnTo>
                <a:close/>
              </a:path>
              <a:path w="1243330" h="288925">
                <a:moveTo>
                  <a:pt x="487639" y="4994"/>
                </a:moveTo>
                <a:lnTo>
                  <a:pt x="438792" y="4994"/>
                </a:lnTo>
                <a:lnTo>
                  <a:pt x="313037" y="145367"/>
                </a:lnTo>
                <a:lnTo>
                  <a:pt x="402092" y="145367"/>
                </a:lnTo>
                <a:lnTo>
                  <a:pt x="383412" y="118834"/>
                </a:lnTo>
                <a:lnTo>
                  <a:pt x="487639" y="4994"/>
                </a:lnTo>
                <a:close/>
              </a:path>
              <a:path w="1243330" h="288925">
                <a:moveTo>
                  <a:pt x="630692" y="0"/>
                </a:moveTo>
                <a:lnTo>
                  <a:pt x="587086" y="6688"/>
                </a:lnTo>
                <a:lnTo>
                  <a:pt x="551180" y="25818"/>
                </a:lnTo>
                <a:lnTo>
                  <a:pt x="524117" y="55986"/>
                </a:lnTo>
                <a:lnTo>
                  <a:pt x="507040" y="95790"/>
                </a:lnTo>
                <a:lnTo>
                  <a:pt x="501094" y="143828"/>
                </a:lnTo>
                <a:lnTo>
                  <a:pt x="506546" y="191167"/>
                </a:lnTo>
                <a:lnTo>
                  <a:pt x="506572" y="191394"/>
                </a:lnTo>
                <a:lnTo>
                  <a:pt x="522590" y="231410"/>
                </a:lnTo>
                <a:lnTo>
                  <a:pt x="548520" y="262141"/>
                </a:lnTo>
                <a:lnTo>
                  <a:pt x="583737" y="281852"/>
                </a:lnTo>
                <a:lnTo>
                  <a:pt x="627614" y="288807"/>
                </a:lnTo>
                <a:lnTo>
                  <a:pt x="670222" y="282799"/>
                </a:lnTo>
                <a:lnTo>
                  <a:pt x="706016" y="264965"/>
                </a:lnTo>
                <a:lnTo>
                  <a:pt x="714428" y="255740"/>
                </a:lnTo>
                <a:lnTo>
                  <a:pt x="629917" y="255740"/>
                </a:lnTo>
                <a:lnTo>
                  <a:pt x="594136" y="248205"/>
                </a:lnTo>
                <a:lnTo>
                  <a:pt x="566032" y="226320"/>
                </a:lnTo>
                <a:lnTo>
                  <a:pt x="547781" y="191394"/>
                </a:lnTo>
                <a:lnTo>
                  <a:pt x="547662" y="191167"/>
                </a:lnTo>
                <a:lnTo>
                  <a:pt x="541083" y="143828"/>
                </a:lnTo>
                <a:lnTo>
                  <a:pt x="547861" y="96019"/>
                </a:lnTo>
                <a:lnTo>
                  <a:pt x="566465" y="61334"/>
                </a:lnTo>
                <a:lnTo>
                  <a:pt x="594299" y="40206"/>
                </a:lnTo>
                <a:lnTo>
                  <a:pt x="628766" y="33067"/>
                </a:lnTo>
                <a:lnTo>
                  <a:pt x="713229" y="33067"/>
                </a:lnTo>
                <a:lnTo>
                  <a:pt x="705776" y="24564"/>
                </a:lnTo>
                <a:lnTo>
                  <a:pt x="671443" y="6279"/>
                </a:lnTo>
                <a:lnTo>
                  <a:pt x="630692" y="0"/>
                </a:lnTo>
                <a:close/>
              </a:path>
              <a:path w="1243330" h="288925">
                <a:moveTo>
                  <a:pt x="748364" y="194978"/>
                </a:moveTo>
                <a:lnTo>
                  <a:pt x="710292" y="194978"/>
                </a:lnTo>
                <a:lnTo>
                  <a:pt x="700279" y="219557"/>
                </a:lnTo>
                <a:lnTo>
                  <a:pt x="683522" y="238768"/>
                </a:lnTo>
                <a:lnTo>
                  <a:pt x="660056" y="251275"/>
                </a:lnTo>
                <a:lnTo>
                  <a:pt x="629917" y="255740"/>
                </a:lnTo>
                <a:lnTo>
                  <a:pt x="714428" y="255740"/>
                </a:lnTo>
                <a:lnTo>
                  <a:pt x="732797" y="235595"/>
                </a:lnTo>
                <a:lnTo>
                  <a:pt x="748364" y="194978"/>
                </a:lnTo>
                <a:close/>
              </a:path>
              <a:path w="1243330" h="288925">
                <a:moveTo>
                  <a:pt x="713229" y="33067"/>
                </a:moveTo>
                <a:lnTo>
                  <a:pt x="628766" y="33067"/>
                </a:lnTo>
                <a:lnTo>
                  <a:pt x="658788" y="37640"/>
                </a:lnTo>
                <a:lnTo>
                  <a:pt x="682318" y="50325"/>
                </a:lnTo>
                <a:lnTo>
                  <a:pt x="699069" y="69572"/>
                </a:lnTo>
                <a:lnTo>
                  <a:pt x="708753" y="93829"/>
                </a:lnTo>
                <a:lnTo>
                  <a:pt x="746825" y="93829"/>
                </a:lnTo>
                <a:lnTo>
                  <a:pt x="731601" y="54024"/>
                </a:lnTo>
                <a:lnTo>
                  <a:pt x="713229" y="33067"/>
                </a:lnTo>
                <a:close/>
              </a:path>
              <a:path w="1243330" h="288925">
                <a:moveTo>
                  <a:pt x="975268" y="4994"/>
                </a:moveTo>
                <a:lnTo>
                  <a:pt x="786059" y="4994"/>
                </a:lnTo>
                <a:lnTo>
                  <a:pt x="786059" y="283802"/>
                </a:lnTo>
                <a:lnTo>
                  <a:pt x="975268" y="283802"/>
                </a:lnTo>
                <a:lnTo>
                  <a:pt x="975268" y="249971"/>
                </a:lnTo>
                <a:lnTo>
                  <a:pt x="825283" y="249971"/>
                </a:lnTo>
                <a:lnTo>
                  <a:pt x="825283" y="157283"/>
                </a:lnTo>
                <a:lnTo>
                  <a:pt x="966420" y="157283"/>
                </a:lnTo>
                <a:lnTo>
                  <a:pt x="966420" y="123441"/>
                </a:lnTo>
                <a:lnTo>
                  <a:pt x="825283" y="123441"/>
                </a:lnTo>
                <a:lnTo>
                  <a:pt x="825283" y="38836"/>
                </a:lnTo>
                <a:lnTo>
                  <a:pt x="975268" y="38836"/>
                </a:lnTo>
                <a:lnTo>
                  <a:pt x="975268" y="4994"/>
                </a:lnTo>
                <a:close/>
              </a:path>
              <a:path w="1243330" h="288925">
                <a:moveTo>
                  <a:pt x="1057171" y="4994"/>
                </a:moveTo>
                <a:lnTo>
                  <a:pt x="1017948" y="4994"/>
                </a:lnTo>
                <a:lnTo>
                  <a:pt x="1017948" y="283802"/>
                </a:lnTo>
                <a:lnTo>
                  <a:pt x="1057171" y="283802"/>
                </a:lnTo>
                <a:lnTo>
                  <a:pt x="1057171" y="157283"/>
                </a:lnTo>
                <a:lnTo>
                  <a:pt x="1242925" y="157283"/>
                </a:lnTo>
                <a:lnTo>
                  <a:pt x="1242925" y="123441"/>
                </a:lnTo>
                <a:lnTo>
                  <a:pt x="1057171" y="123441"/>
                </a:lnTo>
                <a:lnTo>
                  <a:pt x="1057171" y="4994"/>
                </a:lnTo>
                <a:close/>
              </a:path>
              <a:path w="1243330" h="288925">
                <a:moveTo>
                  <a:pt x="1242925" y="157283"/>
                </a:moveTo>
                <a:lnTo>
                  <a:pt x="1203701" y="157283"/>
                </a:lnTo>
                <a:lnTo>
                  <a:pt x="1203701" y="283802"/>
                </a:lnTo>
                <a:lnTo>
                  <a:pt x="1242925" y="283802"/>
                </a:lnTo>
                <a:lnTo>
                  <a:pt x="1242925" y="157283"/>
                </a:lnTo>
                <a:close/>
              </a:path>
              <a:path w="1243330" h="288925">
                <a:moveTo>
                  <a:pt x="1242925" y="4994"/>
                </a:moveTo>
                <a:lnTo>
                  <a:pt x="1203701" y="4994"/>
                </a:lnTo>
                <a:lnTo>
                  <a:pt x="1203701" y="123441"/>
                </a:lnTo>
                <a:lnTo>
                  <a:pt x="1242925" y="123441"/>
                </a:lnTo>
                <a:lnTo>
                  <a:pt x="1242925" y="49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606CEC5C-AC75-D51B-259A-62CC66B06B18}"/>
              </a:ext>
            </a:extLst>
          </p:cNvPr>
          <p:cNvSpPr/>
          <p:nvPr userDrawn="1"/>
        </p:nvSpPr>
        <p:spPr>
          <a:xfrm>
            <a:off x="143595" y="135785"/>
            <a:ext cx="288028" cy="288028"/>
          </a:xfrm>
          <a:custGeom>
            <a:avLst/>
            <a:gdLst/>
            <a:ahLst/>
            <a:cxnLst/>
            <a:rect l="l" t="t" r="r" b="b"/>
            <a:pathLst>
              <a:path w="474980" h="474980">
                <a:moveTo>
                  <a:pt x="62826" y="237299"/>
                </a:moveTo>
                <a:lnTo>
                  <a:pt x="60350" y="225069"/>
                </a:lnTo>
                <a:lnTo>
                  <a:pt x="53619" y="215087"/>
                </a:lnTo>
                <a:lnTo>
                  <a:pt x="43637" y="208356"/>
                </a:lnTo>
                <a:lnTo>
                  <a:pt x="31407" y="205879"/>
                </a:lnTo>
                <a:lnTo>
                  <a:pt x="19177" y="208356"/>
                </a:lnTo>
                <a:lnTo>
                  <a:pt x="9194" y="215087"/>
                </a:lnTo>
                <a:lnTo>
                  <a:pt x="2463" y="225069"/>
                </a:lnTo>
                <a:lnTo>
                  <a:pt x="0" y="237299"/>
                </a:lnTo>
                <a:lnTo>
                  <a:pt x="2463" y="249516"/>
                </a:lnTo>
                <a:lnTo>
                  <a:pt x="9194" y="259499"/>
                </a:lnTo>
                <a:lnTo>
                  <a:pt x="19177" y="266230"/>
                </a:lnTo>
                <a:lnTo>
                  <a:pt x="31407" y="268693"/>
                </a:lnTo>
                <a:lnTo>
                  <a:pt x="43637" y="266230"/>
                </a:lnTo>
                <a:lnTo>
                  <a:pt x="53619" y="259499"/>
                </a:lnTo>
                <a:lnTo>
                  <a:pt x="60350" y="249516"/>
                </a:lnTo>
                <a:lnTo>
                  <a:pt x="62826" y="237299"/>
                </a:lnTo>
                <a:close/>
              </a:path>
              <a:path w="474980" h="474980">
                <a:moveTo>
                  <a:pt x="90170" y="336346"/>
                </a:moveTo>
                <a:lnTo>
                  <a:pt x="86194" y="324523"/>
                </a:lnTo>
                <a:lnTo>
                  <a:pt x="77939" y="315175"/>
                </a:lnTo>
                <a:lnTo>
                  <a:pt x="67119" y="309892"/>
                </a:lnTo>
                <a:lnTo>
                  <a:pt x="55118" y="309054"/>
                </a:lnTo>
                <a:lnTo>
                  <a:pt x="43294" y="313029"/>
                </a:lnTo>
                <a:lnTo>
                  <a:pt x="33934" y="321284"/>
                </a:lnTo>
                <a:lnTo>
                  <a:pt x="28651" y="332105"/>
                </a:lnTo>
                <a:lnTo>
                  <a:pt x="27813" y="344106"/>
                </a:lnTo>
                <a:lnTo>
                  <a:pt x="31788" y="355930"/>
                </a:lnTo>
                <a:lnTo>
                  <a:pt x="40043" y="365290"/>
                </a:lnTo>
                <a:lnTo>
                  <a:pt x="50863" y="370560"/>
                </a:lnTo>
                <a:lnTo>
                  <a:pt x="62877" y="371398"/>
                </a:lnTo>
                <a:lnTo>
                  <a:pt x="74701" y="367423"/>
                </a:lnTo>
                <a:lnTo>
                  <a:pt x="84048" y="359181"/>
                </a:lnTo>
                <a:lnTo>
                  <a:pt x="89331" y="348361"/>
                </a:lnTo>
                <a:lnTo>
                  <a:pt x="90170" y="336346"/>
                </a:lnTo>
                <a:close/>
              </a:path>
              <a:path w="474980" h="474980">
                <a:moveTo>
                  <a:pt x="90170" y="138239"/>
                </a:moveTo>
                <a:lnTo>
                  <a:pt x="89331" y="126225"/>
                </a:lnTo>
                <a:lnTo>
                  <a:pt x="84048" y="115404"/>
                </a:lnTo>
                <a:lnTo>
                  <a:pt x="74701" y="107149"/>
                </a:lnTo>
                <a:lnTo>
                  <a:pt x="62877" y="103174"/>
                </a:lnTo>
                <a:lnTo>
                  <a:pt x="50863" y="104013"/>
                </a:lnTo>
                <a:lnTo>
                  <a:pt x="40043" y="109296"/>
                </a:lnTo>
                <a:lnTo>
                  <a:pt x="31800" y="118656"/>
                </a:lnTo>
                <a:lnTo>
                  <a:pt x="27813" y="130479"/>
                </a:lnTo>
                <a:lnTo>
                  <a:pt x="28651" y="142481"/>
                </a:lnTo>
                <a:lnTo>
                  <a:pt x="33934" y="153301"/>
                </a:lnTo>
                <a:lnTo>
                  <a:pt x="43281" y="161556"/>
                </a:lnTo>
                <a:lnTo>
                  <a:pt x="55105" y="165519"/>
                </a:lnTo>
                <a:lnTo>
                  <a:pt x="67119" y="164693"/>
                </a:lnTo>
                <a:lnTo>
                  <a:pt x="77939" y="159410"/>
                </a:lnTo>
                <a:lnTo>
                  <a:pt x="86194" y="150050"/>
                </a:lnTo>
                <a:lnTo>
                  <a:pt x="90170" y="138239"/>
                </a:lnTo>
                <a:close/>
              </a:path>
              <a:path w="474980" h="474980">
                <a:moveTo>
                  <a:pt x="141947" y="237286"/>
                </a:moveTo>
                <a:lnTo>
                  <a:pt x="140106" y="228117"/>
                </a:lnTo>
                <a:lnTo>
                  <a:pt x="135051" y="220637"/>
                </a:lnTo>
                <a:lnTo>
                  <a:pt x="127571" y="215582"/>
                </a:lnTo>
                <a:lnTo>
                  <a:pt x="118402" y="213741"/>
                </a:lnTo>
                <a:lnTo>
                  <a:pt x="109232" y="215582"/>
                </a:lnTo>
                <a:lnTo>
                  <a:pt x="101752" y="220637"/>
                </a:lnTo>
                <a:lnTo>
                  <a:pt x="96697" y="228117"/>
                </a:lnTo>
                <a:lnTo>
                  <a:pt x="94856" y="237286"/>
                </a:lnTo>
                <a:lnTo>
                  <a:pt x="96697" y="246456"/>
                </a:lnTo>
                <a:lnTo>
                  <a:pt x="101752" y="253949"/>
                </a:lnTo>
                <a:lnTo>
                  <a:pt x="109232" y="258991"/>
                </a:lnTo>
                <a:lnTo>
                  <a:pt x="118402" y="260845"/>
                </a:lnTo>
                <a:lnTo>
                  <a:pt x="127571" y="258991"/>
                </a:lnTo>
                <a:lnTo>
                  <a:pt x="135051" y="253949"/>
                </a:lnTo>
                <a:lnTo>
                  <a:pt x="140106" y="246456"/>
                </a:lnTo>
                <a:lnTo>
                  <a:pt x="141947" y="237286"/>
                </a:lnTo>
                <a:close/>
              </a:path>
              <a:path w="474980" h="474980">
                <a:moveTo>
                  <a:pt x="165519" y="419468"/>
                </a:moveTo>
                <a:lnTo>
                  <a:pt x="164680" y="407454"/>
                </a:lnTo>
                <a:lnTo>
                  <a:pt x="159397" y="396633"/>
                </a:lnTo>
                <a:lnTo>
                  <a:pt x="150050" y="388378"/>
                </a:lnTo>
                <a:lnTo>
                  <a:pt x="138226" y="384403"/>
                </a:lnTo>
                <a:lnTo>
                  <a:pt x="126212" y="385241"/>
                </a:lnTo>
                <a:lnTo>
                  <a:pt x="115392" y="390525"/>
                </a:lnTo>
                <a:lnTo>
                  <a:pt x="107149" y="399884"/>
                </a:lnTo>
                <a:lnTo>
                  <a:pt x="103174" y="411708"/>
                </a:lnTo>
                <a:lnTo>
                  <a:pt x="104013" y="423710"/>
                </a:lnTo>
                <a:lnTo>
                  <a:pt x="109296" y="434530"/>
                </a:lnTo>
                <a:lnTo>
                  <a:pt x="118643" y="442785"/>
                </a:lnTo>
                <a:lnTo>
                  <a:pt x="130467" y="446760"/>
                </a:lnTo>
                <a:lnTo>
                  <a:pt x="142481" y="445922"/>
                </a:lnTo>
                <a:lnTo>
                  <a:pt x="153301" y="440639"/>
                </a:lnTo>
                <a:lnTo>
                  <a:pt x="161544" y="431292"/>
                </a:lnTo>
                <a:lnTo>
                  <a:pt x="165519" y="419468"/>
                </a:lnTo>
                <a:close/>
              </a:path>
              <a:path w="474980" h="474980">
                <a:moveTo>
                  <a:pt x="165519" y="55118"/>
                </a:moveTo>
                <a:lnTo>
                  <a:pt x="161544" y="43294"/>
                </a:lnTo>
                <a:lnTo>
                  <a:pt x="153301" y="33947"/>
                </a:lnTo>
                <a:lnTo>
                  <a:pt x="142481" y="28663"/>
                </a:lnTo>
                <a:lnTo>
                  <a:pt x="130467" y="27825"/>
                </a:lnTo>
                <a:lnTo>
                  <a:pt x="118643" y="31800"/>
                </a:lnTo>
                <a:lnTo>
                  <a:pt x="109296" y="40043"/>
                </a:lnTo>
                <a:lnTo>
                  <a:pt x="104013" y="50876"/>
                </a:lnTo>
                <a:lnTo>
                  <a:pt x="103174" y="62890"/>
                </a:lnTo>
                <a:lnTo>
                  <a:pt x="107149" y="74714"/>
                </a:lnTo>
                <a:lnTo>
                  <a:pt x="115404" y="84061"/>
                </a:lnTo>
                <a:lnTo>
                  <a:pt x="126212" y="89331"/>
                </a:lnTo>
                <a:lnTo>
                  <a:pt x="138226" y="90170"/>
                </a:lnTo>
                <a:lnTo>
                  <a:pt x="150050" y="86194"/>
                </a:lnTo>
                <a:lnTo>
                  <a:pt x="159410" y="77952"/>
                </a:lnTo>
                <a:lnTo>
                  <a:pt x="164680" y="67132"/>
                </a:lnTo>
                <a:lnTo>
                  <a:pt x="165519" y="55118"/>
                </a:lnTo>
                <a:close/>
              </a:path>
              <a:path w="474980" h="474980">
                <a:moveTo>
                  <a:pt x="176771" y="321348"/>
                </a:moveTo>
                <a:lnTo>
                  <a:pt x="175056" y="312483"/>
                </a:lnTo>
                <a:lnTo>
                  <a:pt x="169875" y="304698"/>
                </a:lnTo>
                <a:lnTo>
                  <a:pt x="162077" y="299529"/>
                </a:lnTo>
                <a:lnTo>
                  <a:pt x="153225" y="297802"/>
                </a:lnTo>
                <a:lnTo>
                  <a:pt x="144360" y="299529"/>
                </a:lnTo>
                <a:lnTo>
                  <a:pt x="136563" y="304698"/>
                </a:lnTo>
                <a:lnTo>
                  <a:pt x="131394" y="312483"/>
                </a:lnTo>
                <a:lnTo>
                  <a:pt x="129667" y="321348"/>
                </a:lnTo>
                <a:lnTo>
                  <a:pt x="131394" y="330212"/>
                </a:lnTo>
                <a:lnTo>
                  <a:pt x="136563" y="338010"/>
                </a:lnTo>
                <a:lnTo>
                  <a:pt x="144360" y="343179"/>
                </a:lnTo>
                <a:lnTo>
                  <a:pt x="153225" y="344906"/>
                </a:lnTo>
                <a:lnTo>
                  <a:pt x="162077" y="343179"/>
                </a:lnTo>
                <a:lnTo>
                  <a:pt x="169875" y="338010"/>
                </a:lnTo>
                <a:lnTo>
                  <a:pt x="175056" y="330212"/>
                </a:lnTo>
                <a:lnTo>
                  <a:pt x="176771" y="321348"/>
                </a:lnTo>
                <a:close/>
              </a:path>
              <a:path w="474980" h="474980">
                <a:moveTo>
                  <a:pt x="176784" y="153225"/>
                </a:moveTo>
                <a:lnTo>
                  <a:pt x="175056" y="144360"/>
                </a:lnTo>
                <a:lnTo>
                  <a:pt x="169875" y="136575"/>
                </a:lnTo>
                <a:lnTo>
                  <a:pt x="162090" y="131394"/>
                </a:lnTo>
                <a:lnTo>
                  <a:pt x="153225" y="129679"/>
                </a:lnTo>
                <a:lnTo>
                  <a:pt x="144360" y="131394"/>
                </a:lnTo>
                <a:lnTo>
                  <a:pt x="136575" y="136575"/>
                </a:lnTo>
                <a:lnTo>
                  <a:pt x="131394" y="144360"/>
                </a:lnTo>
                <a:lnTo>
                  <a:pt x="129667" y="153225"/>
                </a:lnTo>
                <a:lnTo>
                  <a:pt x="131394" y="162090"/>
                </a:lnTo>
                <a:lnTo>
                  <a:pt x="136575" y="169875"/>
                </a:lnTo>
                <a:lnTo>
                  <a:pt x="144360" y="175056"/>
                </a:lnTo>
                <a:lnTo>
                  <a:pt x="153225" y="176784"/>
                </a:lnTo>
                <a:lnTo>
                  <a:pt x="162090" y="175056"/>
                </a:lnTo>
                <a:lnTo>
                  <a:pt x="169875" y="169875"/>
                </a:lnTo>
                <a:lnTo>
                  <a:pt x="175056" y="162090"/>
                </a:lnTo>
                <a:lnTo>
                  <a:pt x="176784" y="153225"/>
                </a:lnTo>
                <a:close/>
              </a:path>
              <a:path w="474980" h="474980">
                <a:moveTo>
                  <a:pt x="209016" y="261874"/>
                </a:moveTo>
                <a:lnTo>
                  <a:pt x="201853" y="249478"/>
                </a:lnTo>
                <a:lnTo>
                  <a:pt x="193941" y="247357"/>
                </a:lnTo>
                <a:lnTo>
                  <a:pt x="187744" y="250939"/>
                </a:lnTo>
                <a:lnTo>
                  <a:pt x="181546" y="254520"/>
                </a:lnTo>
                <a:lnTo>
                  <a:pt x="179412" y="262432"/>
                </a:lnTo>
                <a:lnTo>
                  <a:pt x="186575" y="274828"/>
                </a:lnTo>
                <a:lnTo>
                  <a:pt x="194500" y="276961"/>
                </a:lnTo>
                <a:lnTo>
                  <a:pt x="206895" y="269798"/>
                </a:lnTo>
                <a:lnTo>
                  <a:pt x="209016" y="261874"/>
                </a:lnTo>
                <a:close/>
              </a:path>
              <a:path w="474980" h="474980">
                <a:moveTo>
                  <a:pt x="209016" y="212699"/>
                </a:moveTo>
                <a:lnTo>
                  <a:pt x="206895" y="204787"/>
                </a:lnTo>
                <a:lnTo>
                  <a:pt x="200698" y="201206"/>
                </a:lnTo>
                <a:lnTo>
                  <a:pt x="194500" y="197624"/>
                </a:lnTo>
                <a:lnTo>
                  <a:pt x="186575" y="199745"/>
                </a:lnTo>
                <a:lnTo>
                  <a:pt x="179425" y="212153"/>
                </a:lnTo>
                <a:lnTo>
                  <a:pt x="181546" y="220078"/>
                </a:lnTo>
                <a:lnTo>
                  <a:pt x="193941" y="227228"/>
                </a:lnTo>
                <a:lnTo>
                  <a:pt x="201853" y="225107"/>
                </a:lnTo>
                <a:lnTo>
                  <a:pt x="209016" y="212699"/>
                </a:lnTo>
                <a:close/>
              </a:path>
              <a:path w="474980" h="474980">
                <a:moveTo>
                  <a:pt x="250240" y="279869"/>
                </a:moveTo>
                <a:lnTo>
                  <a:pt x="244449" y="274066"/>
                </a:lnTo>
                <a:lnTo>
                  <a:pt x="230136" y="274066"/>
                </a:lnTo>
                <a:lnTo>
                  <a:pt x="224332" y="279869"/>
                </a:lnTo>
                <a:lnTo>
                  <a:pt x="224332" y="287020"/>
                </a:lnTo>
                <a:lnTo>
                  <a:pt x="224332" y="294170"/>
                </a:lnTo>
                <a:lnTo>
                  <a:pt x="230136" y="299974"/>
                </a:lnTo>
                <a:lnTo>
                  <a:pt x="244449" y="299974"/>
                </a:lnTo>
                <a:lnTo>
                  <a:pt x="250240" y="294170"/>
                </a:lnTo>
                <a:lnTo>
                  <a:pt x="250240" y="279869"/>
                </a:lnTo>
                <a:close/>
              </a:path>
              <a:path w="474980" h="474980">
                <a:moveTo>
                  <a:pt x="250240" y="180416"/>
                </a:moveTo>
                <a:lnTo>
                  <a:pt x="244436" y="174612"/>
                </a:lnTo>
                <a:lnTo>
                  <a:pt x="230124" y="174612"/>
                </a:lnTo>
                <a:lnTo>
                  <a:pt x="224332" y="180416"/>
                </a:lnTo>
                <a:lnTo>
                  <a:pt x="224332" y="194716"/>
                </a:lnTo>
                <a:lnTo>
                  <a:pt x="230124" y="200520"/>
                </a:lnTo>
                <a:lnTo>
                  <a:pt x="244436" y="200520"/>
                </a:lnTo>
                <a:lnTo>
                  <a:pt x="250240" y="194716"/>
                </a:lnTo>
                <a:lnTo>
                  <a:pt x="250240" y="187566"/>
                </a:lnTo>
                <a:lnTo>
                  <a:pt x="250240" y="180416"/>
                </a:lnTo>
                <a:close/>
              </a:path>
              <a:path w="474980" h="474980">
                <a:moveTo>
                  <a:pt x="260832" y="356171"/>
                </a:moveTo>
                <a:lnTo>
                  <a:pt x="258991" y="347002"/>
                </a:lnTo>
                <a:lnTo>
                  <a:pt x="253936" y="339521"/>
                </a:lnTo>
                <a:lnTo>
                  <a:pt x="246456" y="334479"/>
                </a:lnTo>
                <a:lnTo>
                  <a:pt x="237274" y="332625"/>
                </a:lnTo>
                <a:lnTo>
                  <a:pt x="228117" y="334479"/>
                </a:lnTo>
                <a:lnTo>
                  <a:pt x="220624" y="339521"/>
                </a:lnTo>
                <a:lnTo>
                  <a:pt x="215582" y="347002"/>
                </a:lnTo>
                <a:lnTo>
                  <a:pt x="213728" y="356171"/>
                </a:lnTo>
                <a:lnTo>
                  <a:pt x="215582" y="365340"/>
                </a:lnTo>
                <a:lnTo>
                  <a:pt x="220624" y="372833"/>
                </a:lnTo>
                <a:lnTo>
                  <a:pt x="228117" y="377875"/>
                </a:lnTo>
                <a:lnTo>
                  <a:pt x="237274" y="379717"/>
                </a:lnTo>
                <a:lnTo>
                  <a:pt x="246456" y="377875"/>
                </a:lnTo>
                <a:lnTo>
                  <a:pt x="253936" y="372833"/>
                </a:lnTo>
                <a:lnTo>
                  <a:pt x="258991" y="365340"/>
                </a:lnTo>
                <a:lnTo>
                  <a:pt x="260832" y="356171"/>
                </a:lnTo>
                <a:close/>
              </a:path>
              <a:path w="474980" h="474980">
                <a:moveTo>
                  <a:pt x="260845" y="118402"/>
                </a:moveTo>
                <a:lnTo>
                  <a:pt x="258991" y="109245"/>
                </a:lnTo>
                <a:lnTo>
                  <a:pt x="253936" y="101752"/>
                </a:lnTo>
                <a:lnTo>
                  <a:pt x="246456" y="96710"/>
                </a:lnTo>
                <a:lnTo>
                  <a:pt x="237286" y="94856"/>
                </a:lnTo>
                <a:lnTo>
                  <a:pt x="228117" y="96710"/>
                </a:lnTo>
                <a:lnTo>
                  <a:pt x="220637" y="101752"/>
                </a:lnTo>
                <a:lnTo>
                  <a:pt x="215582" y="109245"/>
                </a:lnTo>
                <a:lnTo>
                  <a:pt x="213728" y="118402"/>
                </a:lnTo>
                <a:lnTo>
                  <a:pt x="215582" y="127584"/>
                </a:lnTo>
                <a:lnTo>
                  <a:pt x="220637" y="135064"/>
                </a:lnTo>
                <a:lnTo>
                  <a:pt x="228117" y="140119"/>
                </a:lnTo>
                <a:lnTo>
                  <a:pt x="237286" y="141960"/>
                </a:lnTo>
                <a:lnTo>
                  <a:pt x="246456" y="140119"/>
                </a:lnTo>
                <a:lnTo>
                  <a:pt x="253936" y="135064"/>
                </a:lnTo>
                <a:lnTo>
                  <a:pt x="258991" y="127584"/>
                </a:lnTo>
                <a:lnTo>
                  <a:pt x="260845" y="118402"/>
                </a:lnTo>
                <a:close/>
              </a:path>
              <a:path w="474980" h="474980">
                <a:moveTo>
                  <a:pt x="268693" y="443166"/>
                </a:moveTo>
                <a:lnTo>
                  <a:pt x="266230" y="430936"/>
                </a:lnTo>
                <a:lnTo>
                  <a:pt x="259499" y="420954"/>
                </a:lnTo>
                <a:lnTo>
                  <a:pt x="249516" y="414223"/>
                </a:lnTo>
                <a:lnTo>
                  <a:pt x="237286" y="411746"/>
                </a:lnTo>
                <a:lnTo>
                  <a:pt x="225069" y="414223"/>
                </a:lnTo>
                <a:lnTo>
                  <a:pt x="215074" y="420954"/>
                </a:lnTo>
                <a:lnTo>
                  <a:pt x="208343" y="430936"/>
                </a:lnTo>
                <a:lnTo>
                  <a:pt x="205879" y="443166"/>
                </a:lnTo>
                <a:lnTo>
                  <a:pt x="208343" y="455396"/>
                </a:lnTo>
                <a:lnTo>
                  <a:pt x="215074" y="465378"/>
                </a:lnTo>
                <a:lnTo>
                  <a:pt x="225069" y="472109"/>
                </a:lnTo>
                <a:lnTo>
                  <a:pt x="237286" y="474573"/>
                </a:lnTo>
                <a:lnTo>
                  <a:pt x="249516" y="472109"/>
                </a:lnTo>
                <a:lnTo>
                  <a:pt x="259499" y="465378"/>
                </a:lnTo>
                <a:lnTo>
                  <a:pt x="266230" y="455396"/>
                </a:lnTo>
                <a:lnTo>
                  <a:pt x="268693" y="443166"/>
                </a:lnTo>
                <a:close/>
              </a:path>
              <a:path w="474980" h="474980">
                <a:moveTo>
                  <a:pt x="268693" y="31419"/>
                </a:moveTo>
                <a:lnTo>
                  <a:pt x="266230" y="19189"/>
                </a:lnTo>
                <a:lnTo>
                  <a:pt x="259486" y="9207"/>
                </a:lnTo>
                <a:lnTo>
                  <a:pt x="249504" y="2476"/>
                </a:lnTo>
                <a:lnTo>
                  <a:pt x="237274" y="0"/>
                </a:lnTo>
                <a:lnTo>
                  <a:pt x="225056" y="2476"/>
                </a:lnTo>
                <a:lnTo>
                  <a:pt x="215074" y="9207"/>
                </a:lnTo>
                <a:lnTo>
                  <a:pt x="208343" y="19189"/>
                </a:lnTo>
                <a:lnTo>
                  <a:pt x="205879" y="31419"/>
                </a:lnTo>
                <a:lnTo>
                  <a:pt x="208343" y="43649"/>
                </a:lnTo>
                <a:lnTo>
                  <a:pt x="215074" y="53632"/>
                </a:lnTo>
                <a:lnTo>
                  <a:pt x="225056" y="60363"/>
                </a:lnTo>
                <a:lnTo>
                  <a:pt x="237274" y="62826"/>
                </a:lnTo>
                <a:lnTo>
                  <a:pt x="249504" y="60363"/>
                </a:lnTo>
                <a:lnTo>
                  <a:pt x="259486" y="53632"/>
                </a:lnTo>
                <a:lnTo>
                  <a:pt x="266230" y="43649"/>
                </a:lnTo>
                <a:lnTo>
                  <a:pt x="268693" y="31419"/>
                </a:lnTo>
                <a:close/>
              </a:path>
              <a:path w="474980" h="474980">
                <a:moveTo>
                  <a:pt x="295148" y="262432"/>
                </a:moveTo>
                <a:lnTo>
                  <a:pt x="293027" y="254508"/>
                </a:lnTo>
                <a:lnTo>
                  <a:pt x="280631" y="247357"/>
                </a:lnTo>
                <a:lnTo>
                  <a:pt x="272707" y="249478"/>
                </a:lnTo>
                <a:lnTo>
                  <a:pt x="265544" y="261874"/>
                </a:lnTo>
                <a:lnTo>
                  <a:pt x="267677" y="269798"/>
                </a:lnTo>
                <a:lnTo>
                  <a:pt x="273875" y="273380"/>
                </a:lnTo>
                <a:lnTo>
                  <a:pt x="280073" y="276961"/>
                </a:lnTo>
                <a:lnTo>
                  <a:pt x="287985" y="274828"/>
                </a:lnTo>
                <a:lnTo>
                  <a:pt x="295148" y="262432"/>
                </a:lnTo>
                <a:close/>
              </a:path>
              <a:path w="474980" h="474980">
                <a:moveTo>
                  <a:pt x="295148" y="212153"/>
                </a:moveTo>
                <a:lnTo>
                  <a:pt x="287985" y="199758"/>
                </a:lnTo>
                <a:lnTo>
                  <a:pt x="280073" y="197624"/>
                </a:lnTo>
                <a:lnTo>
                  <a:pt x="267677" y="204774"/>
                </a:lnTo>
                <a:lnTo>
                  <a:pt x="265557" y="212699"/>
                </a:lnTo>
                <a:lnTo>
                  <a:pt x="272707" y="225107"/>
                </a:lnTo>
                <a:lnTo>
                  <a:pt x="280631" y="227228"/>
                </a:lnTo>
                <a:lnTo>
                  <a:pt x="286829" y="223647"/>
                </a:lnTo>
                <a:lnTo>
                  <a:pt x="293027" y="220065"/>
                </a:lnTo>
                <a:lnTo>
                  <a:pt x="295148" y="212153"/>
                </a:lnTo>
                <a:close/>
              </a:path>
              <a:path w="474980" h="474980">
                <a:moveTo>
                  <a:pt x="344893" y="153225"/>
                </a:moveTo>
                <a:lnTo>
                  <a:pt x="343179" y="144360"/>
                </a:lnTo>
                <a:lnTo>
                  <a:pt x="338010" y="136575"/>
                </a:lnTo>
                <a:lnTo>
                  <a:pt x="330212" y="131394"/>
                </a:lnTo>
                <a:lnTo>
                  <a:pt x="321348" y="129667"/>
                </a:lnTo>
                <a:lnTo>
                  <a:pt x="312483" y="131394"/>
                </a:lnTo>
                <a:lnTo>
                  <a:pt x="304698" y="136575"/>
                </a:lnTo>
                <a:lnTo>
                  <a:pt x="299516" y="144360"/>
                </a:lnTo>
                <a:lnTo>
                  <a:pt x="297789" y="153225"/>
                </a:lnTo>
                <a:lnTo>
                  <a:pt x="299516" y="162090"/>
                </a:lnTo>
                <a:lnTo>
                  <a:pt x="304698" y="169887"/>
                </a:lnTo>
                <a:lnTo>
                  <a:pt x="312483" y="175056"/>
                </a:lnTo>
                <a:lnTo>
                  <a:pt x="321348" y="176784"/>
                </a:lnTo>
                <a:lnTo>
                  <a:pt x="330212" y="175056"/>
                </a:lnTo>
                <a:lnTo>
                  <a:pt x="338010" y="169887"/>
                </a:lnTo>
                <a:lnTo>
                  <a:pt x="343179" y="162090"/>
                </a:lnTo>
                <a:lnTo>
                  <a:pt x="344893" y="153225"/>
                </a:lnTo>
                <a:close/>
              </a:path>
              <a:path w="474980" h="474980">
                <a:moveTo>
                  <a:pt x="344906" y="321348"/>
                </a:moveTo>
                <a:lnTo>
                  <a:pt x="343179" y="312496"/>
                </a:lnTo>
                <a:lnTo>
                  <a:pt x="337997" y="304698"/>
                </a:lnTo>
                <a:lnTo>
                  <a:pt x="330212" y="299529"/>
                </a:lnTo>
                <a:lnTo>
                  <a:pt x="321348" y="297802"/>
                </a:lnTo>
                <a:lnTo>
                  <a:pt x="312483" y="299529"/>
                </a:lnTo>
                <a:lnTo>
                  <a:pt x="304698" y="304698"/>
                </a:lnTo>
                <a:lnTo>
                  <a:pt x="299516" y="312496"/>
                </a:lnTo>
                <a:lnTo>
                  <a:pt x="297802" y="321348"/>
                </a:lnTo>
                <a:lnTo>
                  <a:pt x="299516" y="330212"/>
                </a:lnTo>
                <a:lnTo>
                  <a:pt x="304698" y="338010"/>
                </a:lnTo>
                <a:lnTo>
                  <a:pt x="312483" y="343179"/>
                </a:lnTo>
                <a:lnTo>
                  <a:pt x="321348" y="344906"/>
                </a:lnTo>
                <a:lnTo>
                  <a:pt x="330212" y="343179"/>
                </a:lnTo>
                <a:lnTo>
                  <a:pt x="337997" y="338010"/>
                </a:lnTo>
                <a:lnTo>
                  <a:pt x="343179" y="330212"/>
                </a:lnTo>
                <a:lnTo>
                  <a:pt x="344906" y="321348"/>
                </a:lnTo>
                <a:close/>
              </a:path>
              <a:path w="474980" h="474980">
                <a:moveTo>
                  <a:pt x="371398" y="411695"/>
                </a:moveTo>
                <a:lnTo>
                  <a:pt x="367423" y="399872"/>
                </a:lnTo>
                <a:lnTo>
                  <a:pt x="359168" y="390525"/>
                </a:lnTo>
                <a:lnTo>
                  <a:pt x="348348" y="385241"/>
                </a:lnTo>
                <a:lnTo>
                  <a:pt x="336346" y="384403"/>
                </a:lnTo>
                <a:lnTo>
                  <a:pt x="324523" y="388391"/>
                </a:lnTo>
                <a:lnTo>
                  <a:pt x="315163" y="396633"/>
                </a:lnTo>
                <a:lnTo>
                  <a:pt x="309880" y="407454"/>
                </a:lnTo>
                <a:lnTo>
                  <a:pt x="309054" y="419468"/>
                </a:lnTo>
                <a:lnTo>
                  <a:pt x="313016" y="431292"/>
                </a:lnTo>
                <a:lnTo>
                  <a:pt x="321271" y="440639"/>
                </a:lnTo>
                <a:lnTo>
                  <a:pt x="332092" y="445922"/>
                </a:lnTo>
                <a:lnTo>
                  <a:pt x="344106" y="446760"/>
                </a:lnTo>
                <a:lnTo>
                  <a:pt x="355917" y="442785"/>
                </a:lnTo>
                <a:lnTo>
                  <a:pt x="365277" y="434530"/>
                </a:lnTo>
                <a:lnTo>
                  <a:pt x="370560" y="423710"/>
                </a:lnTo>
                <a:lnTo>
                  <a:pt x="371398" y="411695"/>
                </a:lnTo>
                <a:close/>
              </a:path>
              <a:path w="474980" h="474980">
                <a:moveTo>
                  <a:pt x="371398" y="62877"/>
                </a:moveTo>
                <a:lnTo>
                  <a:pt x="370560" y="50863"/>
                </a:lnTo>
                <a:lnTo>
                  <a:pt x="365277" y="40055"/>
                </a:lnTo>
                <a:lnTo>
                  <a:pt x="355930" y="31800"/>
                </a:lnTo>
                <a:lnTo>
                  <a:pt x="344106" y="27825"/>
                </a:lnTo>
                <a:lnTo>
                  <a:pt x="332092" y="28663"/>
                </a:lnTo>
                <a:lnTo>
                  <a:pt x="321271" y="33934"/>
                </a:lnTo>
                <a:lnTo>
                  <a:pt x="313029" y="43294"/>
                </a:lnTo>
                <a:lnTo>
                  <a:pt x="309054" y="55118"/>
                </a:lnTo>
                <a:lnTo>
                  <a:pt x="309892" y="67132"/>
                </a:lnTo>
                <a:lnTo>
                  <a:pt x="315163" y="77952"/>
                </a:lnTo>
                <a:lnTo>
                  <a:pt x="324523" y="86194"/>
                </a:lnTo>
                <a:lnTo>
                  <a:pt x="336346" y="90170"/>
                </a:lnTo>
                <a:lnTo>
                  <a:pt x="348348" y="89331"/>
                </a:lnTo>
                <a:lnTo>
                  <a:pt x="359168" y="84061"/>
                </a:lnTo>
                <a:lnTo>
                  <a:pt x="367423" y="74701"/>
                </a:lnTo>
                <a:lnTo>
                  <a:pt x="371398" y="62877"/>
                </a:lnTo>
                <a:close/>
              </a:path>
              <a:path w="474980" h="474980">
                <a:moveTo>
                  <a:pt x="379717" y="237286"/>
                </a:moveTo>
                <a:lnTo>
                  <a:pt x="377863" y="228117"/>
                </a:lnTo>
                <a:lnTo>
                  <a:pt x="372821" y="220637"/>
                </a:lnTo>
                <a:lnTo>
                  <a:pt x="365340" y="215582"/>
                </a:lnTo>
                <a:lnTo>
                  <a:pt x="356171" y="213741"/>
                </a:lnTo>
                <a:lnTo>
                  <a:pt x="347002" y="215582"/>
                </a:lnTo>
                <a:lnTo>
                  <a:pt x="339509" y="220637"/>
                </a:lnTo>
                <a:lnTo>
                  <a:pt x="334467" y="228117"/>
                </a:lnTo>
                <a:lnTo>
                  <a:pt x="332625" y="237286"/>
                </a:lnTo>
                <a:lnTo>
                  <a:pt x="334467" y="246456"/>
                </a:lnTo>
                <a:lnTo>
                  <a:pt x="339509" y="253949"/>
                </a:lnTo>
                <a:lnTo>
                  <a:pt x="347002" y="258991"/>
                </a:lnTo>
                <a:lnTo>
                  <a:pt x="356171" y="260845"/>
                </a:lnTo>
                <a:lnTo>
                  <a:pt x="365340" y="258991"/>
                </a:lnTo>
                <a:lnTo>
                  <a:pt x="372821" y="253949"/>
                </a:lnTo>
                <a:lnTo>
                  <a:pt x="377863" y="246456"/>
                </a:lnTo>
                <a:lnTo>
                  <a:pt x="379717" y="237286"/>
                </a:lnTo>
                <a:close/>
              </a:path>
              <a:path w="474980" h="474980">
                <a:moveTo>
                  <a:pt x="446747" y="344106"/>
                </a:moveTo>
                <a:lnTo>
                  <a:pt x="445909" y="332092"/>
                </a:lnTo>
                <a:lnTo>
                  <a:pt x="440639" y="321284"/>
                </a:lnTo>
                <a:lnTo>
                  <a:pt x="431292" y="313029"/>
                </a:lnTo>
                <a:lnTo>
                  <a:pt x="419468" y="309054"/>
                </a:lnTo>
                <a:lnTo>
                  <a:pt x="407454" y="309892"/>
                </a:lnTo>
                <a:lnTo>
                  <a:pt x="396621" y="315175"/>
                </a:lnTo>
                <a:lnTo>
                  <a:pt x="388378" y="324523"/>
                </a:lnTo>
                <a:lnTo>
                  <a:pt x="384403" y="336346"/>
                </a:lnTo>
                <a:lnTo>
                  <a:pt x="385241" y="348361"/>
                </a:lnTo>
                <a:lnTo>
                  <a:pt x="390525" y="359181"/>
                </a:lnTo>
                <a:lnTo>
                  <a:pt x="399872" y="367423"/>
                </a:lnTo>
                <a:lnTo>
                  <a:pt x="411695" y="371398"/>
                </a:lnTo>
                <a:lnTo>
                  <a:pt x="423710" y="370560"/>
                </a:lnTo>
                <a:lnTo>
                  <a:pt x="434530" y="365290"/>
                </a:lnTo>
                <a:lnTo>
                  <a:pt x="442772" y="355930"/>
                </a:lnTo>
                <a:lnTo>
                  <a:pt x="446747" y="344106"/>
                </a:lnTo>
                <a:close/>
              </a:path>
              <a:path w="474980" h="474980">
                <a:moveTo>
                  <a:pt x="446747" y="130467"/>
                </a:moveTo>
                <a:lnTo>
                  <a:pt x="442772" y="118656"/>
                </a:lnTo>
                <a:lnTo>
                  <a:pt x="434530" y="109296"/>
                </a:lnTo>
                <a:lnTo>
                  <a:pt x="423710" y="104025"/>
                </a:lnTo>
                <a:lnTo>
                  <a:pt x="411695" y="103187"/>
                </a:lnTo>
                <a:lnTo>
                  <a:pt x="399872" y="107162"/>
                </a:lnTo>
                <a:lnTo>
                  <a:pt x="390525" y="115404"/>
                </a:lnTo>
                <a:lnTo>
                  <a:pt x="385241" y="126225"/>
                </a:lnTo>
                <a:lnTo>
                  <a:pt x="384403" y="138239"/>
                </a:lnTo>
                <a:lnTo>
                  <a:pt x="388378" y="150050"/>
                </a:lnTo>
                <a:lnTo>
                  <a:pt x="396633" y="159410"/>
                </a:lnTo>
                <a:lnTo>
                  <a:pt x="407454" y="164693"/>
                </a:lnTo>
                <a:lnTo>
                  <a:pt x="419455" y="165531"/>
                </a:lnTo>
                <a:lnTo>
                  <a:pt x="431279" y="161556"/>
                </a:lnTo>
                <a:lnTo>
                  <a:pt x="440639" y="153301"/>
                </a:lnTo>
                <a:lnTo>
                  <a:pt x="445909" y="142481"/>
                </a:lnTo>
                <a:lnTo>
                  <a:pt x="446747" y="130467"/>
                </a:lnTo>
                <a:close/>
              </a:path>
              <a:path w="474980" h="474980">
                <a:moveTo>
                  <a:pt x="474573" y="237286"/>
                </a:moveTo>
                <a:lnTo>
                  <a:pt x="472109" y="225069"/>
                </a:lnTo>
                <a:lnTo>
                  <a:pt x="465366" y="215087"/>
                </a:lnTo>
                <a:lnTo>
                  <a:pt x="455383" y="208356"/>
                </a:lnTo>
                <a:lnTo>
                  <a:pt x="443153" y="205879"/>
                </a:lnTo>
                <a:lnTo>
                  <a:pt x="430936" y="208356"/>
                </a:lnTo>
                <a:lnTo>
                  <a:pt x="420941" y="215087"/>
                </a:lnTo>
                <a:lnTo>
                  <a:pt x="414210" y="225069"/>
                </a:lnTo>
                <a:lnTo>
                  <a:pt x="411746" y="237286"/>
                </a:lnTo>
                <a:lnTo>
                  <a:pt x="414210" y="249516"/>
                </a:lnTo>
                <a:lnTo>
                  <a:pt x="420941" y="259499"/>
                </a:lnTo>
                <a:lnTo>
                  <a:pt x="430936" y="266230"/>
                </a:lnTo>
                <a:lnTo>
                  <a:pt x="443153" y="268693"/>
                </a:lnTo>
                <a:lnTo>
                  <a:pt x="455383" y="266230"/>
                </a:lnTo>
                <a:lnTo>
                  <a:pt x="465366" y="259499"/>
                </a:lnTo>
                <a:lnTo>
                  <a:pt x="472109" y="249516"/>
                </a:lnTo>
                <a:lnTo>
                  <a:pt x="474573" y="237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6EB88D0-3B11-9E92-8030-EF1C29D13FB2}"/>
              </a:ext>
            </a:extLst>
          </p:cNvPr>
          <p:cNvGrpSpPr/>
          <p:nvPr userDrawn="1"/>
        </p:nvGrpSpPr>
        <p:grpSpPr>
          <a:xfrm>
            <a:off x="120673" y="601896"/>
            <a:ext cx="11959457" cy="6138058"/>
            <a:chOff x="120673" y="601896"/>
            <a:chExt cx="11959457" cy="613805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BC947ED-7225-A031-4C47-B0666B5CBC08}"/>
                </a:ext>
              </a:extLst>
            </p:cNvPr>
            <p:cNvGrpSpPr/>
            <p:nvPr userDrawn="1"/>
          </p:nvGrpSpPr>
          <p:grpSpPr>
            <a:xfrm>
              <a:off x="120673" y="601896"/>
              <a:ext cx="60193" cy="6138058"/>
              <a:chOff x="120673" y="601896"/>
              <a:chExt cx="60193" cy="6138058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B36ADE89-6384-C311-D887-CEEDC30F65C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D632B3A6-E4D7-9AAF-A3D7-55DB24FF82B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E732F3A-4421-DD93-7774-1BD7F663BEB7}"/>
                </a:ext>
              </a:extLst>
            </p:cNvPr>
            <p:cNvGrpSpPr/>
            <p:nvPr userDrawn="1"/>
          </p:nvGrpSpPr>
          <p:grpSpPr>
            <a:xfrm>
              <a:off x="12019937" y="601896"/>
              <a:ext cx="60193" cy="6138058"/>
              <a:chOff x="120673" y="601896"/>
              <a:chExt cx="60193" cy="6138058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00EC37CE-0894-8AFC-FFA2-4149CBC2C308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01896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B9B0F03E-BF70-4746-E496-AACACD3BEF8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20673" y="6679761"/>
                <a:ext cx="60193" cy="6019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92222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21" r:id="rId2"/>
    <p:sldLayoutId id="2147483822" r:id="rId3"/>
    <p:sldLayoutId id="2147483823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2" r:id="rId10"/>
    <p:sldLayoutId id="2147483834" r:id="rId11"/>
    <p:sldLayoutId id="2147483836" r:id="rId12"/>
    <p:sldLayoutId id="2147483839" r:id="rId13"/>
    <p:sldLayoutId id="2147483840" r:id="rId14"/>
    <p:sldLayoutId id="2147483843" r:id="rId15"/>
    <p:sldLayoutId id="2147483844" r:id="rId16"/>
    <p:sldLayoutId id="2147483845" r:id="rId17"/>
    <p:sldLayoutId id="2147483847" r:id="rId18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spc="-150" baseline="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FontTx/>
        <a:buNone/>
        <a:defRPr sz="2200" kern="1200" spc="-30" baseline="0">
          <a:solidFill>
            <a:schemeClr val="tx1"/>
          </a:solidFill>
          <a:latin typeface="+mn-lt"/>
          <a:ea typeface="+mn-ea"/>
          <a:cs typeface="+mn-cs"/>
        </a:defRPr>
      </a:lvl1pPr>
      <a:lvl2pPr marL="265113" indent="-265113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SzPct val="120000"/>
        <a:buFont typeface="UKCEH Suisse" panose="020B0504000000000000" pitchFamily="34" charset="-78"/>
        <a:buChar char="•"/>
        <a:defRPr sz="2200" kern="1200" spc="-30" baseline="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FontTx/>
        <a:buNone/>
        <a:defRPr lang="en-US" sz="2400" b="1" kern="0" spc="-30" baseline="0" dirty="0">
          <a:solidFill>
            <a:schemeClr val="tx1"/>
          </a:solidFill>
          <a:latin typeface="+mn-lt"/>
          <a:ea typeface="+mn-ea"/>
          <a:cs typeface="UKCEH Suisse" panose="020B0504000000000000" pitchFamily="34" charset="-78"/>
        </a:defRPr>
      </a:lvl3pPr>
      <a:lvl4pPr marL="0" indent="0" algn="l" defTabSz="914400" rtl="0" eaLnBrk="1" latinLnBrk="0" hangingPunct="1">
        <a:lnSpc>
          <a:spcPct val="90000"/>
        </a:lnSpc>
        <a:spcBef>
          <a:spcPts val="3000"/>
        </a:spcBef>
        <a:spcAft>
          <a:spcPts val="0"/>
        </a:spcAft>
        <a:buFontTx/>
        <a:buNone/>
        <a:defRPr sz="3200" kern="1200" spc="-100" baseline="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SzPct val="110000"/>
        <a:buFont typeface="UKCEH Suisse" panose="020B0504000000000000" pitchFamily="34" charset="-78"/>
        <a:buNone/>
        <a:defRPr sz="2200" kern="1200" spc="-30" baseline="0">
          <a:solidFill>
            <a:schemeClr val="tx1"/>
          </a:solidFill>
          <a:latin typeface="UKCEH Suisse Semibold" panose="020B0704000000000000" pitchFamily="34" charset="-78"/>
          <a:ea typeface="+mn-ea"/>
          <a:cs typeface="UKCEH Suisse Semibold" panose="020B0704000000000000" pitchFamily="34" charset="-78"/>
        </a:defRPr>
      </a:lvl5pPr>
      <a:lvl6pPr marL="538163" indent="-273050" algn="l" defTabSz="914400" rtl="0" eaLnBrk="1" latinLnBrk="0" hangingPunct="1">
        <a:lnSpc>
          <a:spcPct val="100000"/>
        </a:lnSpc>
        <a:spcBef>
          <a:spcPts val="1200"/>
        </a:spcBef>
        <a:spcAft>
          <a:spcPts val="600"/>
        </a:spcAft>
        <a:buSzPct val="120000"/>
        <a:buFont typeface="UKCEH Suisse" panose="020B0504000000000000" pitchFamily="34" charset="-78"/>
        <a:buChar char="•"/>
        <a:defRPr sz="2200" b="0" kern="1200" spc="-20" baseline="0">
          <a:solidFill>
            <a:schemeClr val="tx1"/>
          </a:solidFill>
          <a:latin typeface="+mn-lt"/>
          <a:ea typeface="+mn-ea"/>
          <a:cs typeface="UKCEH Suisse Semibold" panose="020B0704000000000000" pitchFamily="34" charset="-78"/>
        </a:defRPr>
      </a:lvl6pPr>
      <a:lvl7pPr marL="0" indent="0" algn="l" defTabSz="914400" rtl="0" eaLnBrk="1" latinLnBrk="0" hangingPunct="1">
        <a:lnSpc>
          <a:spcPct val="90000"/>
        </a:lnSpc>
        <a:spcBef>
          <a:spcPts val="1200"/>
        </a:spcBef>
        <a:buFontTx/>
        <a:buNone/>
        <a:defRPr sz="2800" kern="1200" spc="-10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Tx/>
        <a:buNone/>
        <a:defRPr sz="2800" b="1" kern="1200" spc="-100" baseline="0">
          <a:solidFill>
            <a:schemeClr val="tx1"/>
          </a:solidFill>
          <a:latin typeface="UKCEH Suisse Semibold" panose="020B0704000000000000" pitchFamily="34" charset="-78"/>
          <a:ea typeface="+mn-ea"/>
          <a:cs typeface="UKCEH Suisse Semibold" panose="020B0704000000000000" pitchFamily="34" charset="-78"/>
        </a:defRPr>
      </a:lvl8pPr>
      <a:lvl9pPr marL="0" indent="0" algn="l" defTabSz="914400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pos="272" userDrawn="1">
          <p15:clr>
            <a:srgbClr val="F26B43"/>
          </p15:clr>
        </p15:guide>
        <p15:guide id="4" pos="483" userDrawn="1">
          <p15:clr>
            <a:srgbClr val="F26B43"/>
          </p15:clr>
        </p15:guide>
        <p15:guide id="5" pos="733" userDrawn="1">
          <p15:clr>
            <a:srgbClr val="F26B43"/>
          </p15:clr>
        </p15:guide>
        <p15:guide id="6" pos="941" userDrawn="1">
          <p15:clr>
            <a:srgbClr val="F26B43"/>
          </p15:clr>
        </p15:guide>
        <p15:guide id="7" pos="1164" userDrawn="1">
          <p15:clr>
            <a:srgbClr val="F26B43"/>
          </p15:clr>
        </p15:guide>
        <p15:guide id="8" pos="1387" userDrawn="1">
          <p15:clr>
            <a:srgbClr val="F26B43"/>
          </p15:clr>
        </p15:guide>
        <p15:guide id="9" pos="1595" userDrawn="1">
          <p15:clr>
            <a:srgbClr val="F26B43"/>
          </p15:clr>
        </p15:guide>
        <p15:guide id="10" pos="1833" userDrawn="1">
          <p15:clr>
            <a:srgbClr val="F26B43"/>
          </p15:clr>
        </p15:guide>
        <p15:guide id="11" pos="2056" userDrawn="1">
          <p15:clr>
            <a:srgbClr val="F26B43"/>
          </p15:clr>
        </p15:guide>
        <p15:guide id="12" pos="2275" userDrawn="1">
          <p15:clr>
            <a:srgbClr val="F26B43"/>
          </p15:clr>
        </p15:guide>
        <p15:guide id="13" pos="2502" userDrawn="1">
          <p15:clr>
            <a:srgbClr val="F26B43"/>
          </p15:clr>
        </p15:guide>
        <p15:guide id="14" pos="2729" userDrawn="1">
          <p15:clr>
            <a:srgbClr val="F26B43"/>
          </p15:clr>
        </p15:guide>
        <p15:guide id="15" pos="2948" userDrawn="1">
          <p15:clr>
            <a:srgbClr val="F26B43"/>
          </p15:clr>
        </p15:guide>
        <p15:guide id="16" pos="3171" userDrawn="1">
          <p15:clr>
            <a:srgbClr val="F26B43"/>
          </p15:clr>
        </p15:guide>
        <p15:guide id="17" pos="3394" userDrawn="1">
          <p15:clr>
            <a:srgbClr val="F26B43"/>
          </p15:clr>
        </p15:guide>
        <p15:guide id="18" pos="3617" userDrawn="1">
          <p15:clr>
            <a:srgbClr val="F26B43"/>
          </p15:clr>
        </p15:guide>
        <p15:guide id="19" pos="3840" userDrawn="1">
          <p15:clr>
            <a:srgbClr val="F26B43"/>
          </p15:clr>
        </p15:guide>
        <p15:guide id="20" pos="4062" userDrawn="1">
          <p15:clr>
            <a:srgbClr val="F26B43"/>
          </p15:clr>
        </p15:guide>
        <p15:guide id="21" pos="4285" userDrawn="1">
          <p15:clr>
            <a:srgbClr val="F26B43"/>
          </p15:clr>
        </p15:guide>
        <p15:guide id="22" pos="4508" userDrawn="1">
          <p15:clr>
            <a:srgbClr val="F26B43"/>
          </p15:clr>
        </p15:guide>
        <p15:guide id="23" pos="4731" userDrawn="1">
          <p15:clr>
            <a:srgbClr val="F26B43"/>
          </p15:clr>
        </p15:guide>
        <p15:guide id="24" pos="4954" userDrawn="1">
          <p15:clr>
            <a:srgbClr val="F26B43"/>
          </p15:clr>
        </p15:guide>
        <p15:guide id="25" pos="5201" userDrawn="1">
          <p15:clr>
            <a:srgbClr val="F26B43"/>
          </p15:clr>
        </p15:guide>
        <p15:guide id="26" pos="5400" userDrawn="1">
          <p15:clr>
            <a:srgbClr val="F26B43"/>
          </p15:clr>
        </p15:guide>
        <p15:guide id="27" pos="5623" userDrawn="1">
          <p15:clr>
            <a:srgbClr val="F26B43"/>
          </p15:clr>
        </p15:guide>
        <p15:guide id="28" pos="5846" userDrawn="1">
          <p15:clr>
            <a:srgbClr val="F26B43"/>
          </p15:clr>
        </p15:guide>
        <p15:guide id="29" pos="6069" userDrawn="1">
          <p15:clr>
            <a:srgbClr val="F26B43"/>
          </p15:clr>
        </p15:guide>
        <p15:guide id="30" pos="6292" userDrawn="1">
          <p15:clr>
            <a:srgbClr val="F26B43"/>
          </p15:clr>
        </p15:guide>
        <p15:guide id="31" pos="6515" userDrawn="1">
          <p15:clr>
            <a:srgbClr val="F26B43"/>
          </p15:clr>
        </p15:guide>
        <p15:guide id="32" pos="6738" userDrawn="1">
          <p15:clr>
            <a:srgbClr val="F26B43"/>
          </p15:clr>
        </p15:guide>
        <p15:guide id="33" pos="6961" userDrawn="1">
          <p15:clr>
            <a:srgbClr val="F26B43"/>
          </p15:clr>
        </p15:guide>
        <p15:guide id="34" pos="7184" userDrawn="1">
          <p15:clr>
            <a:srgbClr val="F26B43"/>
          </p15:clr>
        </p15:guide>
        <p15:guide id="35" pos="7407" userDrawn="1">
          <p15:clr>
            <a:srgbClr val="F26B43"/>
          </p15:clr>
        </p15:guide>
        <p15:guide id="36" orient="horz" userDrawn="1">
          <p15:clr>
            <a:srgbClr val="F26B43"/>
          </p15:clr>
        </p15:guide>
        <p15:guide id="37" orient="horz" pos="4320" userDrawn="1">
          <p15:clr>
            <a:srgbClr val="F26B43"/>
          </p15:clr>
        </p15:guide>
        <p15:guide id="38" orient="horz" pos="255" userDrawn="1">
          <p15:clr>
            <a:srgbClr val="F26B43"/>
          </p15:clr>
        </p15:guide>
        <p15:guide id="39" orient="horz" pos="481" userDrawn="1">
          <p15:clr>
            <a:srgbClr val="F26B43"/>
          </p15:clr>
        </p15:guide>
        <p15:guide id="40" orient="horz" pos="691" userDrawn="1">
          <p15:clr>
            <a:srgbClr val="F26B43"/>
          </p15:clr>
        </p15:guide>
        <p15:guide id="41" orient="horz" pos="901" userDrawn="1">
          <p15:clr>
            <a:srgbClr val="F26B43"/>
          </p15:clr>
        </p15:guide>
        <p15:guide id="42" orient="horz" pos="1111" userDrawn="1">
          <p15:clr>
            <a:srgbClr val="F26B43"/>
          </p15:clr>
        </p15:guide>
        <p15:guide id="43" orient="horz" pos="1320" userDrawn="1">
          <p15:clr>
            <a:srgbClr val="F26B43"/>
          </p15:clr>
        </p15:guide>
        <p15:guide id="44" orient="horz" pos="1530" userDrawn="1">
          <p15:clr>
            <a:srgbClr val="F26B43"/>
          </p15:clr>
        </p15:guide>
        <p15:guide id="45" orient="horz" pos="1740" userDrawn="1">
          <p15:clr>
            <a:srgbClr val="F26B43"/>
          </p15:clr>
        </p15:guide>
        <p15:guide id="46" orient="horz" pos="1950" userDrawn="1">
          <p15:clr>
            <a:srgbClr val="F26B43"/>
          </p15:clr>
        </p15:guide>
        <p15:guide id="47" orient="horz" pos="2160" userDrawn="1">
          <p15:clr>
            <a:srgbClr val="F26B43"/>
          </p15:clr>
        </p15:guide>
        <p15:guide id="48" orient="horz" pos="2369" userDrawn="1">
          <p15:clr>
            <a:srgbClr val="F26B43"/>
          </p15:clr>
        </p15:guide>
        <p15:guide id="49" orient="horz" pos="2579" userDrawn="1">
          <p15:clr>
            <a:srgbClr val="F26B43"/>
          </p15:clr>
        </p15:guide>
        <p15:guide id="50" orient="horz" pos="2789" userDrawn="1">
          <p15:clr>
            <a:srgbClr val="F26B43"/>
          </p15:clr>
        </p15:guide>
        <p15:guide id="51" orient="horz" pos="2999" userDrawn="1">
          <p15:clr>
            <a:srgbClr val="F26B43"/>
          </p15:clr>
        </p15:guide>
        <p15:guide id="52" orient="horz" pos="3208" userDrawn="1">
          <p15:clr>
            <a:srgbClr val="F26B43"/>
          </p15:clr>
        </p15:guide>
        <p15:guide id="53" orient="horz" pos="3418" userDrawn="1">
          <p15:clr>
            <a:srgbClr val="F26B43"/>
          </p15:clr>
        </p15:guide>
        <p15:guide id="54" orient="horz" pos="3628" userDrawn="1">
          <p15:clr>
            <a:srgbClr val="F26B43"/>
          </p15:clr>
        </p15:guide>
        <p15:guide id="55" orient="horz" pos="3838" userDrawn="1">
          <p15:clr>
            <a:srgbClr val="F26B43"/>
          </p15:clr>
        </p15:guide>
        <p15:guide id="56" orient="horz" pos="4047" userDrawn="1">
          <p15:clr>
            <a:srgbClr val="F26B43"/>
          </p15:clr>
        </p15:guide>
        <p15:guide id="57" pos="75" userDrawn="1">
          <p15:clr>
            <a:srgbClr val="F26B43"/>
          </p15:clr>
        </p15:guide>
        <p15:guide id="58" pos="7491" userDrawn="1">
          <p15:clr>
            <a:srgbClr val="F26B43"/>
          </p15:clr>
        </p15:guide>
        <p15:guide id="59" orient="horz" pos="73" userDrawn="1">
          <p15:clr>
            <a:srgbClr val="F26B43"/>
          </p15:clr>
        </p15:guide>
        <p15:guide id="60" orient="horz" pos="4247" userDrawn="1">
          <p15:clr>
            <a:srgbClr val="F26B43"/>
          </p15:clr>
        </p15:guide>
        <p15:guide id="61" pos="175" userDrawn="1">
          <p15:clr>
            <a:srgbClr val="F26B43"/>
          </p15:clr>
        </p15:guide>
        <p15:guide id="62" pos="7605" userDrawn="1">
          <p15:clr>
            <a:srgbClr val="F26B43"/>
          </p15:clr>
        </p15:guide>
        <p15:guide id="63" orient="horz" pos="41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SDRIyearreview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carlor@ceh.ac.uk" TargetMode="External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"/>
          <p:cNvPicPr>
            <a:picLocks noGrp="1"/>
          </p:cNvPicPr>
          <p:nvPr>
            <p:ph type="pic" sz="quarter" idx="13"/>
          </p:nvPr>
        </p:nvPicPr>
        <p:blipFill>
          <a:blip r:embed="rId2" cstate="print"/>
          <a:srcRect l="9" r="9"/>
          <a:stretch/>
        </p:blipFill>
        <p:spPr>
          <a:xfrm>
            <a:off x="4343523" y="0"/>
            <a:ext cx="7848050" cy="6857519"/>
          </a:xfrm>
          <a:solidFill>
            <a:schemeClr val="tx1"/>
          </a:solidFill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E922F8BF-37B1-9F3F-12DB-A5C1A914C90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05675" y="1176183"/>
            <a:ext cx="6724649" cy="1337641"/>
          </a:xfrm>
        </p:spPr>
        <p:txBody>
          <a:bodyPr/>
          <a:lstStyle/>
          <a:p>
            <a:r>
              <a:rPr lang="en-GB" dirty="0"/>
              <a:t>Making a Case for Sufficiency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304EF8E-1B52-A759-A0B8-4D690D117E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0201" y="2735171"/>
            <a:ext cx="4659595" cy="716273"/>
          </a:xfrm>
        </p:spPr>
        <p:txBody>
          <a:bodyPr/>
          <a:lstStyle/>
          <a:p>
            <a:r>
              <a:rPr lang="en-US" dirty="0"/>
              <a:t>Cross-case study lessons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658285-FBA2-FEDF-8362-F97DD7380E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201" y="3451444"/>
            <a:ext cx="3497262" cy="966972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i="1" dirty="0"/>
              <a:t>Carolynne Lord</a:t>
            </a:r>
            <a:br>
              <a:rPr lang="en-GB" i="1" dirty="0"/>
            </a:br>
            <a:r>
              <a:rPr lang="en-GB" i="1" dirty="0"/>
              <a:t>Senior Digital Sociologist</a:t>
            </a:r>
            <a:br>
              <a:rPr lang="en-GB" i="1" dirty="0"/>
            </a:br>
            <a:r>
              <a:rPr lang="en-GB" i="1" dirty="0"/>
              <a:t>Digital Research</a:t>
            </a:r>
          </a:p>
        </p:txBody>
      </p:sp>
    </p:spTree>
    <p:extLst>
      <p:ext uri="{BB962C8B-B14F-4D97-AF65-F5344CB8AC3E}">
        <p14:creationId xmlns:p14="http://schemas.microsoft.com/office/powerpoint/2010/main" val="593692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10E91-809F-3D5A-93B7-2C7769237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9607D6-8AC0-6931-81AA-636EE1FE77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58613" y="115887"/>
            <a:ext cx="288029" cy="288000"/>
          </a:xfrm>
        </p:spPr>
        <p:txBody>
          <a:bodyPr/>
          <a:lstStyle/>
          <a:p>
            <a:fld id="{CD602E07-C281-4409-A9EA-EC31ABE69032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FE40368-8ED8-6C21-16C6-CA4E63441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8" y="1019682"/>
            <a:ext cx="5299229" cy="465103"/>
          </a:xfrm>
        </p:spPr>
        <p:txBody>
          <a:bodyPr/>
          <a:lstStyle/>
          <a:p>
            <a:r>
              <a:rPr lang="en-GB" dirty="0"/>
              <a:t>JULES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6752E1-1E2C-E80B-900D-34C01C87840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7510463" y="115887"/>
            <a:ext cx="4114800" cy="288000"/>
          </a:xfrm>
        </p:spPr>
        <p:txBody>
          <a:bodyPr/>
          <a:lstStyle/>
          <a:p>
            <a:r>
              <a:rPr lang="en-GB" dirty="0"/>
              <a:t>Making a case for sufficiency</a:t>
            </a:r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9F640864-B983-45B3-5C3C-197D34C48C3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42758" y="1794416"/>
            <a:ext cx="5405780" cy="3917154"/>
          </a:xfrm>
        </p:spPr>
        <p:txBody>
          <a:bodyPr/>
          <a:lstStyle/>
          <a:p>
            <a:pPr lvl="3"/>
            <a:r>
              <a:rPr lang="en-US" dirty="0"/>
              <a:t>Process-based community model used to simulate the land surface processes</a:t>
            </a:r>
          </a:p>
          <a:p>
            <a:pPr lvl="4"/>
            <a:r>
              <a:rPr lang="en-US" dirty="0"/>
              <a:t>e.g., vegetation, fire, permafrost, water</a:t>
            </a:r>
          </a:p>
          <a:p>
            <a:pPr lvl="3"/>
            <a:r>
              <a:rPr lang="en-US" dirty="0"/>
              <a:t>Used by scientific community as well as the the Met Office (component of the Unified Model)</a:t>
            </a:r>
          </a:p>
          <a:p>
            <a:pPr marL="0" lvl="3" indent="0">
              <a:buNone/>
            </a:pPr>
            <a:endParaRPr lang="en-US" dirty="0"/>
          </a:p>
          <a:p>
            <a:pPr lvl="4"/>
            <a:endParaRPr lang="en-US" dirty="0"/>
          </a:p>
          <a:p>
            <a:pPr lvl="4"/>
            <a:endParaRPr lang="en-US" dirty="0"/>
          </a:p>
          <a:p>
            <a:pPr lvl="4"/>
            <a:endParaRPr lang="en-US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DE2377AE-6310-1365-0D60-CE69BEC86084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88" t="-160" r="57964" b="160"/>
          <a:stretch>
            <a:fillRect/>
          </a:stretch>
        </p:blipFill>
        <p:spPr>
          <a:xfrm>
            <a:off x="6095999" y="782150"/>
            <a:ext cx="5795963" cy="5778987"/>
          </a:xfrm>
        </p:spPr>
      </p:pic>
      <p:sp>
        <p:nvSpPr>
          <p:cNvPr id="6" name="Text Placeholder 47">
            <a:extLst>
              <a:ext uri="{FF2B5EF4-FFF2-40B4-BE49-F238E27FC236}">
                <a16:creationId xmlns:a16="http://schemas.microsoft.com/office/drawing/2014/main" id="{06E7943C-996C-85FF-1B53-D97DF2FFFE7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52916" y="641142"/>
            <a:ext cx="2775644" cy="310352"/>
          </a:xfrm>
        </p:spPr>
        <p:txBody>
          <a:bodyPr/>
          <a:lstStyle/>
          <a:p>
            <a:pPr algn="r"/>
            <a:r>
              <a:rPr lang="en-US" dirty="0"/>
              <a:t>SDRI</a:t>
            </a:r>
          </a:p>
        </p:txBody>
      </p:sp>
    </p:spTree>
    <p:extLst>
      <p:ext uri="{BB962C8B-B14F-4D97-AF65-F5344CB8AC3E}">
        <p14:creationId xmlns:p14="http://schemas.microsoft.com/office/powerpoint/2010/main" val="2638893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A2A99-D594-79DF-8556-3C8120661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D9C6A96-A89E-0EED-5336-E5EA85ADC51B}"/>
              </a:ext>
            </a:extLst>
          </p:cNvPr>
          <p:cNvSpPr/>
          <p:nvPr/>
        </p:nvSpPr>
        <p:spPr>
          <a:xfrm>
            <a:off x="8082662" y="1591192"/>
            <a:ext cx="3675951" cy="4660900"/>
          </a:xfrm>
          <a:prstGeom prst="roundRect">
            <a:avLst>
              <a:gd name="adj" fmla="val 293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263BBC8-2172-E869-0E11-EA5F992BBFB8}"/>
              </a:ext>
            </a:extLst>
          </p:cNvPr>
          <p:cNvSpPr/>
          <p:nvPr/>
        </p:nvSpPr>
        <p:spPr>
          <a:xfrm>
            <a:off x="442760" y="1591192"/>
            <a:ext cx="3675951" cy="2258450"/>
          </a:xfrm>
          <a:prstGeom prst="roundRect">
            <a:avLst>
              <a:gd name="adj" fmla="val 478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C5560D9-01A9-889C-EBA1-E686B3BB442C}"/>
              </a:ext>
            </a:extLst>
          </p:cNvPr>
          <p:cNvSpPr/>
          <p:nvPr/>
        </p:nvSpPr>
        <p:spPr>
          <a:xfrm>
            <a:off x="4262711" y="1591192"/>
            <a:ext cx="3675951" cy="2258450"/>
          </a:xfrm>
          <a:prstGeom prst="roundRect">
            <a:avLst>
              <a:gd name="adj" fmla="val 478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276EC54-5896-9509-FA09-8EDB519C5F6F}"/>
              </a:ext>
            </a:extLst>
          </p:cNvPr>
          <p:cNvSpPr/>
          <p:nvPr/>
        </p:nvSpPr>
        <p:spPr>
          <a:xfrm>
            <a:off x="442760" y="3993642"/>
            <a:ext cx="3675951" cy="2258450"/>
          </a:xfrm>
          <a:prstGeom prst="roundRect">
            <a:avLst>
              <a:gd name="adj" fmla="val 478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9C8EE520-7AF9-A3B5-316A-8E039B982C51}"/>
              </a:ext>
            </a:extLst>
          </p:cNvPr>
          <p:cNvSpPr/>
          <p:nvPr/>
        </p:nvSpPr>
        <p:spPr>
          <a:xfrm>
            <a:off x="4262711" y="3993642"/>
            <a:ext cx="3675951" cy="2258450"/>
          </a:xfrm>
          <a:prstGeom prst="roundRect">
            <a:avLst>
              <a:gd name="adj" fmla="val 478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object 23">
            <a:extLst>
              <a:ext uri="{FF2B5EF4-FFF2-40B4-BE49-F238E27FC236}">
                <a16:creationId xmlns:a16="http://schemas.microsoft.com/office/drawing/2014/main" id="{3F71383E-E14E-3364-3B4F-D51D631259E8}"/>
              </a:ext>
            </a:extLst>
          </p:cNvPr>
          <p:cNvPicPr>
            <a:picLocks noGrp="1"/>
          </p:cNvPicPr>
          <p:nvPr>
            <p:ph type="pic" sz="quarter" idx="30"/>
          </p:nvPr>
        </p:nvPicPr>
        <p:blipFill>
          <a:blip r:embed="rId2" cstate="print"/>
          <a:srcRect/>
          <a:stretch/>
        </p:blipFill>
        <p:spPr>
          <a:xfrm>
            <a:off x="8825454" y="1822038"/>
            <a:ext cx="2190366" cy="2190367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395384-9F4D-F560-DB75-7C001077059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58613" y="115887"/>
            <a:ext cx="288029" cy="288000"/>
          </a:xfrm>
        </p:spPr>
        <p:txBody>
          <a:bodyPr/>
          <a:lstStyle/>
          <a:p>
            <a:fld id="{CD602E07-C281-4409-A9EA-EC31ABE69032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91AB0F-9AF7-E4B3-A587-2639C3540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9" y="847914"/>
            <a:ext cx="10788833" cy="465103"/>
          </a:xfrm>
        </p:spPr>
        <p:txBody>
          <a:bodyPr/>
          <a:lstStyle/>
          <a:p>
            <a:r>
              <a:rPr lang="en-US" dirty="0"/>
              <a:t>Waste in Use and Provision: JULES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52E45B-A411-56F1-3BF0-628F9567E53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14810" y="122296"/>
            <a:ext cx="9093200" cy="288000"/>
          </a:xfrm>
        </p:spPr>
        <p:txBody>
          <a:bodyPr/>
          <a:lstStyle/>
          <a:p>
            <a:r>
              <a:rPr lang="en-GB" dirty="0"/>
              <a:t>Making a case for sufficiency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E9A54D6-FAF8-F30C-45CF-E8DD12B4789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2759" y="1646607"/>
            <a:ext cx="3672827" cy="2203035"/>
          </a:xfrm>
        </p:spPr>
        <p:txBody>
          <a:bodyPr/>
          <a:lstStyle/>
          <a:p>
            <a:r>
              <a:rPr lang="en-GB" dirty="0"/>
              <a:t>Science as an endeavour to do non-typical things – trial and error, and importance of making mistakes</a:t>
            </a:r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5CED6022-9864-7B3A-B23A-280DE93010D3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4265835" y="5071392"/>
            <a:ext cx="3672827" cy="915606"/>
          </a:xfrm>
        </p:spPr>
        <p:txBody>
          <a:bodyPr/>
          <a:lstStyle/>
          <a:p>
            <a:r>
              <a:rPr lang="en-GB" dirty="0"/>
              <a:t>Using compute to find out what will break, as this is quicker than working it out manually or before a simulation</a:t>
            </a:r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841DE232-2716-8455-3B33-96C1A3D12D01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433387" y="5289957"/>
            <a:ext cx="3672827" cy="915606"/>
          </a:xfrm>
        </p:spPr>
        <p:txBody>
          <a:bodyPr/>
          <a:lstStyle/>
          <a:p>
            <a:r>
              <a:rPr lang="en-GB" dirty="0"/>
              <a:t>Lack of communication can lead to a duplication of work, or use of code that was not appropriate for a purpose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3750F89F-DDB7-988A-E58A-61B776FA6DD7}"/>
              </a:ext>
            </a:extLst>
          </p:cNvPr>
          <p:cNvSpPr>
            <a:spLocks noGrp="1"/>
          </p:cNvSpPr>
          <p:nvPr>
            <p:ph idx="28"/>
          </p:nvPr>
        </p:nvSpPr>
        <p:spPr>
          <a:xfrm>
            <a:off x="8055733" y="5205817"/>
            <a:ext cx="3672827" cy="915606"/>
          </a:xfrm>
        </p:spPr>
        <p:txBody>
          <a:bodyPr/>
          <a:lstStyle/>
          <a:p>
            <a:r>
              <a:rPr lang="en-GB" dirty="0"/>
              <a:t>“Too many good developments lost to history” – not getting into the trunk</a:t>
            </a:r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9D5CCD6A-0D3D-9413-1001-0A54B3AAAEE9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4292764" y="2464700"/>
            <a:ext cx="3672827" cy="984629"/>
          </a:xfrm>
        </p:spPr>
        <p:txBody>
          <a:bodyPr/>
          <a:lstStyle/>
          <a:p>
            <a:r>
              <a:rPr lang="en-GB" dirty="0"/>
              <a:t>No standard procedures, can yield poor or incorrect results</a:t>
            </a:r>
          </a:p>
        </p:txBody>
      </p:sp>
      <p:sp>
        <p:nvSpPr>
          <p:cNvPr id="33" name="Text Placeholder 47">
            <a:extLst>
              <a:ext uri="{FF2B5EF4-FFF2-40B4-BE49-F238E27FC236}">
                <a16:creationId xmlns:a16="http://schemas.microsoft.com/office/drawing/2014/main" id="{B6B3593F-9033-CC9A-9B77-C09E34492C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52916" y="641142"/>
            <a:ext cx="2775644" cy="310352"/>
          </a:xfrm>
        </p:spPr>
        <p:txBody>
          <a:bodyPr/>
          <a:lstStyle/>
          <a:p>
            <a:pPr algn="r"/>
            <a:r>
              <a:rPr lang="en-US" dirty="0"/>
              <a:t>SDRI</a:t>
            </a:r>
          </a:p>
        </p:txBody>
      </p:sp>
    </p:spTree>
    <p:extLst>
      <p:ext uri="{BB962C8B-B14F-4D97-AF65-F5344CB8AC3E}">
        <p14:creationId xmlns:p14="http://schemas.microsoft.com/office/powerpoint/2010/main" val="766923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43D1B-2DA7-11B0-7760-9B39911B8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861A7D-ACE5-F4F1-0F8E-290B3AE48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58613" y="115887"/>
            <a:ext cx="288029" cy="288000"/>
          </a:xfrm>
        </p:spPr>
        <p:txBody>
          <a:bodyPr/>
          <a:lstStyle/>
          <a:p>
            <a:fld id="{CD602E07-C281-4409-A9EA-EC31ABE69032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6F061B6-20AA-7C07-1D44-2CCDE054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9" y="847914"/>
            <a:ext cx="10788833" cy="465103"/>
          </a:xfrm>
        </p:spPr>
        <p:txBody>
          <a:bodyPr/>
          <a:lstStyle/>
          <a:p>
            <a:r>
              <a:rPr lang="en-US" dirty="0"/>
              <a:t>Sufficiency translation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D5D720-DF00-65EA-66A4-984DF3AB869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14810" y="122296"/>
            <a:ext cx="9093200" cy="288000"/>
          </a:xfrm>
        </p:spPr>
        <p:txBody>
          <a:bodyPr/>
          <a:lstStyle/>
          <a:p>
            <a:r>
              <a:rPr lang="en-GB" dirty="0"/>
              <a:t>Making a case for sufficiency</a:t>
            </a:r>
          </a:p>
        </p:txBody>
      </p:sp>
      <p:sp>
        <p:nvSpPr>
          <p:cNvPr id="33" name="Text Placeholder 47">
            <a:extLst>
              <a:ext uri="{FF2B5EF4-FFF2-40B4-BE49-F238E27FC236}">
                <a16:creationId xmlns:a16="http://schemas.microsoft.com/office/drawing/2014/main" id="{243976BD-ECBA-8D59-AAA0-7B3CF89848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52916" y="641142"/>
            <a:ext cx="2775644" cy="310352"/>
          </a:xfrm>
        </p:spPr>
        <p:txBody>
          <a:bodyPr/>
          <a:lstStyle/>
          <a:p>
            <a:pPr algn="r"/>
            <a:r>
              <a:rPr lang="en-US" dirty="0"/>
              <a:t>SDRI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678930E-54DA-CB01-81A0-C0FB948E41EB}"/>
              </a:ext>
            </a:extLst>
          </p:cNvPr>
          <p:cNvSpPr/>
          <p:nvPr/>
        </p:nvSpPr>
        <p:spPr>
          <a:xfrm>
            <a:off x="312857" y="3005134"/>
            <a:ext cx="2760516" cy="1344209"/>
          </a:xfrm>
          <a:prstGeom prst="roundRect">
            <a:avLst>
              <a:gd name="adj" fmla="val 478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Reducing duplication of efforts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7E0F3699-D427-322B-2B2D-D6BE96ECFC87}"/>
              </a:ext>
            </a:extLst>
          </p:cNvPr>
          <p:cNvSpPr/>
          <p:nvPr/>
        </p:nvSpPr>
        <p:spPr>
          <a:xfrm>
            <a:off x="3225773" y="3005133"/>
            <a:ext cx="2760516" cy="1344209"/>
          </a:xfrm>
          <a:prstGeom prst="roundRect">
            <a:avLst>
              <a:gd name="adj" fmla="val 4782"/>
            </a:avLst>
          </a:prstGeom>
          <a:solidFill>
            <a:srgbClr val="D1DE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Not using compute to work out errors – use manual processes instead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B94AD6D5-3A96-A240-F982-28FC8254D624}"/>
              </a:ext>
            </a:extLst>
          </p:cNvPr>
          <p:cNvSpPr/>
          <p:nvPr/>
        </p:nvSpPr>
        <p:spPr>
          <a:xfrm>
            <a:off x="6164875" y="3005133"/>
            <a:ext cx="2760516" cy="1344209"/>
          </a:xfrm>
          <a:prstGeom prst="roundRect">
            <a:avLst>
              <a:gd name="adj" fmla="val 4782"/>
            </a:avLst>
          </a:prstGeom>
          <a:solidFill>
            <a:srgbClr val="D3DD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Easier development processes to ensure good science isn’t lost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1CD20A7D-AFC8-C76D-71E9-0A1B232F5E81}"/>
              </a:ext>
            </a:extLst>
          </p:cNvPr>
          <p:cNvSpPr/>
          <p:nvPr/>
        </p:nvSpPr>
        <p:spPr>
          <a:xfrm>
            <a:off x="9155003" y="3005133"/>
            <a:ext cx="2760516" cy="1344209"/>
          </a:xfrm>
          <a:prstGeom prst="roundRect">
            <a:avLst>
              <a:gd name="adj" fmla="val 4782"/>
            </a:avLst>
          </a:prstGeom>
          <a:solidFill>
            <a:srgbClr val="EBDB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Standard procedure development and sharing</a:t>
            </a:r>
          </a:p>
        </p:txBody>
      </p:sp>
      <p:sp>
        <p:nvSpPr>
          <p:cNvPr id="4" name="Text Placeholder 47">
            <a:extLst>
              <a:ext uri="{FF2B5EF4-FFF2-40B4-BE49-F238E27FC236}">
                <a16:creationId xmlns:a16="http://schemas.microsoft.com/office/drawing/2014/main" id="{F4289ECD-D514-B101-9FF0-2F77F0B60E43}"/>
              </a:ext>
            </a:extLst>
          </p:cNvPr>
          <p:cNvSpPr txBox="1">
            <a:spLocks/>
          </p:cNvSpPr>
          <p:nvPr/>
        </p:nvSpPr>
        <p:spPr>
          <a:xfrm>
            <a:off x="9496966" y="2670150"/>
            <a:ext cx="2076589" cy="310352"/>
          </a:xfrm>
          <a:prstGeom prst="rect">
            <a:avLst/>
          </a:prstGeom>
        </p:spPr>
        <p:txBody>
          <a:bodyPr vert="horz" lIns="0" tIns="0" rIns="0" bIns="3600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sz="1800" b="1" kern="1200" spc="-2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265113" indent="-265113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20000"/>
              <a:buFont typeface="UKCEH Suisse" panose="020B0504000000000000" pitchFamily="34" charset="-78"/>
              <a:buChar char="•"/>
              <a:defRPr sz="2200" kern="1200" spc="-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lang="en-US" sz="2400" b="1" kern="0" spc="-30" baseline="0" dirty="0">
                <a:solidFill>
                  <a:schemeClr val="tx1"/>
                </a:solidFill>
                <a:latin typeface="+mn-lt"/>
                <a:ea typeface="+mn-ea"/>
                <a:cs typeface="UKCEH Suisse" panose="020B0504000000000000" pitchFamily="34" charset="-78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FontTx/>
              <a:buNone/>
              <a:defRPr sz="32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10000"/>
              <a:buFont typeface="UKCEH Suisse" panose="020B0504000000000000" pitchFamily="34" charset="-78"/>
              <a:buNone/>
              <a:defRPr sz="2200" kern="1200" spc="-3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5pPr>
            <a:lvl6pPr marL="538163" indent="-27305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20000"/>
              <a:buFont typeface="UKCEH Suisse" panose="020B0504000000000000" pitchFamily="34" charset="-78"/>
              <a:buChar char="•"/>
              <a:defRPr sz="2200" b="0" kern="1200" spc="-20" baseline="0">
                <a:solidFill>
                  <a:schemeClr val="tx1"/>
                </a:solidFill>
                <a:latin typeface="+mn-lt"/>
                <a:ea typeface="+mn-ea"/>
                <a:cs typeface="UKCEH Suisse Semibold" panose="020B0704000000000000" pitchFamily="34" charset="-78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Tx/>
              <a:buNone/>
              <a:defRPr sz="28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2800" b="1" kern="1200" spc="-10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8pPr>
            <a:lvl9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Sharing Practices</a:t>
            </a:r>
          </a:p>
        </p:txBody>
      </p:sp>
      <p:sp>
        <p:nvSpPr>
          <p:cNvPr id="9" name="Text Placeholder 47">
            <a:extLst>
              <a:ext uri="{FF2B5EF4-FFF2-40B4-BE49-F238E27FC236}">
                <a16:creationId xmlns:a16="http://schemas.microsoft.com/office/drawing/2014/main" id="{EA9B4C17-35AD-7B14-B2CB-BF0A7C430CF0}"/>
              </a:ext>
            </a:extLst>
          </p:cNvPr>
          <p:cNvSpPr txBox="1">
            <a:spLocks/>
          </p:cNvSpPr>
          <p:nvPr/>
        </p:nvSpPr>
        <p:spPr>
          <a:xfrm>
            <a:off x="377808" y="2667374"/>
            <a:ext cx="2630613" cy="310352"/>
          </a:xfrm>
          <a:prstGeom prst="rect">
            <a:avLst/>
          </a:prstGeom>
        </p:spPr>
        <p:txBody>
          <a:bodyPr vert="horz" lIns="0" tIns="0" rIns="0" bIns="3600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sz="1800" b="1" kern="1200" spc="-2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265113" indent="-265113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20000"/>
              <a:buFont typeface="UKCEH Suisse" panose="020B0504000000000000" pitchFamily="34" charset="-78"/>
              <a:buChar char="•"/>
              <a:defRPr sz="2200" kern="1200" spc="-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lang="en-US" sz="2400" b="1" kern="0" spc="-30" baseline="0" dirty="0">
                <a:solidFill>
                  <a:schemeClr val="tx1"/>
                </a:solidFill>
                <a:latin typeface="+mn-lt"/>
                <a:ea typeface="+mn-ea"/>
                <a:cs typeface="UKCEH Suisse" panose="020B0504000000000000" pitchFamily="34" charset="-78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FontTx/>
              <a:buNone/>
              <a:defRPr sz="32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10000"/>
              <a:buFont typeface="UKCEH Suisse" panose="020B0504000000000000" pitchFamily="34" charset="-78"/>
              <a:buNone/>
              <a:defRPr sz="2200" kern="1200" spc="-3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5pPr>
            <a:lvl6pPr marL="538163" indent="-27305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20000"/>
              <a:buFont typeface="UKCEH Suisse" panose="020B0504000000000000" pitchFamily="34" charset="-78"/>
              <a:buChar char="•"/>
              <a:defRPr sz="2200" b="0" kern="1200" spc="-20" baseline="0">
                <a:solidFill>
                  <a:schemeClr val="tx1"/>
                </a:solidFill>
                <a:latin typeface="+mn-lt"/>
                <a:ea typeface="+mn-ea"/>
                <a:cs typeface="UKCEH Suisse Semibold" panose="020B0704000000000000" pitchFamily="34" charset="-78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Tx/>
              <a:buNone/>
              <a:defRPr sz="28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2800" b="1" kern="1200" spc="-10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8pPr>
            <a:lvl9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Absolute Reductions</a:t>
            </a:r>
          </a:p>
        </p:txBody>
      </p:sp>
      <p:sp>
        <p:nvSpPr>
          <p:cNvPr id="10" name="Text Placeholder 47">
            <a:extLst>
              <a:ext uri="{FF2B5EF4-FFF2-40B4-BE49-F238E27FC236}">
                <a16:creationId xmlns:a16="http://schemas.microsoft.com/office/drawing/2014/main" id="{6F06E359-77DB-CCBC-7D16-2AC17EFD7E0A}"/>
              </a:ext>
            </a:extLst>
          </p:cNvPr>
          <p:cNvSpPr txBox="1">
            <a:spLocks/>
          </p:cNvSpPr>
          <p:nvPr/>
        </p:nvSpPr>
        <p:spPr>
          <a:xfrm>
            <a:off x="3872526" y="2656448"/>
            <a:ext cx="1467010" cy="310352"/>
          </a:xfrm>
          <a:prstGeom prst="rect">
            <a:avLst/>
          </a:prstGeom>
        </p:spPr>
        <p:txBody>
          <a:bodyPr vert="horz" lIns="0" tIns="0" rIns="0" bIns="3600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sz="1800" b="1" kern="1200" spc="-2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265113" indent="-265113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20000"/>
              <a:buFont typeface="UKCEH Suisse" panose="020B0504000000000000" pitchFamily="34" charset="-78"/>
              <a:buChar char="•"/>
              <a:defRPr sz="2200" kern="1200" spc="-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lang="en-US" sz="2400" b="1" kern="0" spc="-30" baseline="0" dirty="0">
                <a:solidFill>
                  <a:schemeClr val="tx1"/>
                </a:solidFill>
                <a:latin typeface="+mn-lt"/>
                <a:ea typeface="+mn-ea"/>
                <a:cs typeface="UKCEH Suisse" panose="020B0504000000000000" pitchFamily="34" charset="-78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FontTx/>
              <a:buNone/>
              <a:defRPr sz="32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10000"/>
              <a:buFont typeface="UKCEH Suisse" panose="020B0504000000000000" pitchFamily="34" charset="-78"/>
              <a:buNone/>
              <a:defRPr sz="2200" kern="1200" spc="-3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5pPr>
            <a:lvl6pPr marL="538163" indent="-27305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20000"/>
              <a:buFont typeface="UKCEH Suisse" panose="020B0504000000000000" pitchFamily="34" charset="-78"/>
              <a:buChar char="•"/>
              <a:defRPr sz="2200" b="0" kern="1200" spc="-20" baseline="0">
                <a:solidFill>
                  <a:schemeClr val="tx1"/>
                </a:solidFill>
                <a:latin typeface="+mn-lt"/>
                <a:ea typeface="+mn-ea"/>
                <a:cs typeface="UKCEH Suisse Semibold" panose="020B0704000000000000" pitchFamily="34" charset="-78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Tx/>
              <a:buNone/>
              <a:defRPr sz="28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2800" b="1" kern="1200" spc="-10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8pPr>
            <a:lvl9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Modal Shifts</a:t>
            </a:r>
          </a:p>
        </p:txBody>
      </p:sp>
      <p:sp>
        <p:nvSpPr>
          <p:cNvPr id="11" name="Text Placeholder 47">
            <a:extLst>
              <a:ext uri="{FF2B5EF4-FFF2-40B4-BE49-F238E27FC236}">
                <a16:creationId xmlns:a16="http://schemas.microsoft.com/office/drawing/2014/main" id="{E996D6EE-3C03-4EF4-52E4-29B1B8DBE28B}"/>
              </a:ext>
            </a:extLst>
          </p:cNvPr>
          <p:cNvSpPr txBox="1">
            <a:spLocks/>
          </p:cNvSpPr>
          <p:nvPr/>
        </p:nvSpPr>
        <p:spPr>
          <a:xfrm>
            <a:off x="6455242" y="2642745"/>
            <a:ext cx="2179782" cy="310352"/>
          </a:xfrm>
          <a:prstGeom prst="rect">
            <a:avLst/>
          </a:prstGeom>
        </p:spPr>
        <p:txBody>
          <a:bodyPr vert="horz" lIns="0" tIns="0" rIns="0" bIns="3600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sz="1800" b="1" kern="1200" spc="-2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265113" indent="-265113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20000"/>
              <a:buFont typeface="UKCEH Suisse" panose="020B0504000000000000" pitchFamily="34" charset="-78"/>
              <a:buChar char="•"/>
              <a:defRPr sz="2200" kern="1200" spc="-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lang="en-US" sz="2400" b="1" kern="0" spc="-30" baseline="0" dirty="0">
                <a:solidFill>
                  <a:schemeClr val="tx1"/>
                </a:solidFill>
                <a:latin typeface="+mn-lt"/>
                <a:ea typeface="+mn-ea"/>
                <a:cs typeface="UKCEH Suisse" panose="020B0504000000000000" pitchFamily="34" charset="-78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FontTx/>
              <a:buNone/>
              <a:defRPr sz="32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10000"/>
              <a:buFont typeface="UKCEH Suisse" panose="020B0504000000000000" pitchFamily="34" charset="-78"/>
              <a:buNone/>
              <a:defRPr sz="2200" kern="1200" spc="-3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5pPr>
            <a:lvl6pPr marL="538163" indent="-27305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20000"/>
              <a:buFont typeface="UKCEH Suisse" panose="020B0504000000000000" pitchFamily="34" charset="-78"/>
              <a:buChar char="•"/>
              <a:defRPr sz="2200" b="0" kern="1200" spc="-20" baseline="0">
                <a:solidFill>
                  <a:schemeClr val="tx1"/>
                </a:solidFill>
                <a:latin typeface="+mn-lt"/>
                <a:ea typeface="+mn-ea"/>
                <a:cs typeface="UKCEH Suisse Semibold" panose="020B0704000000000000" pitchFamily="34" charset="-78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Tx/>
              <a:buNone/>
              <a:defRPr sz="28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2800" b="1" kern="1200" spc="-10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8pPr>
            <a:lvl9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Product Longevity</a:t>
            </a:r>
          </a:p>
        </p:txBody>
      </p:sp>
    </p:spTree>
    <p:extLst>
      <p:ext uri="{BB962C8B-B14F-4D97-AF65-F5344CB8AC3E}">
        <p14:creationId xmlns:p14="http://schemas.microsoft.com/office/powerpoint/2010/main" val="2811612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80F62-15B5-0FEF-7AE9-0B3614FCA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89EE39-C1FB-0FA3-91EE-29952DEDC1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58613" y="115887"/>
            <a:ext cx="288029" cy="288000"/>
          </a:xfrm>
        </p:spPr>
        <p:txBody>
          <a:bodyPr/>
          <a:lstStyle/>
          <a:p>
            <a:fld id="{CD602E07-C281-4409-A9EA-EC31ABE69032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B1B253D-93CB-F23A-C901-F8271B11B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8" y="865773"/>
            <a:ext cx="5299229" cy="465103"/>
          </a:xfrm>
        </p:spPr>
        <p:txBody>
          <a:bodyPr/>
          <a:lstStyle/>
          <a:p>
            <a:r>
              <a:rPr lang="en-GB" dirty="0"/>
              <a:t>Data Sufficiency: A case study of soil data at UKCEH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6CD35-BAE9-19D1-4B55-0B9DE614130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7510463" y="115887"/>
            <a:ext cx="4114800" cy="288000"/>
          </a:xfrm>
        </p:spPr>
        <p:txBody>
          <a:bodyPr/>
          <a:lstStyle/>
          <a:p>
            <a:r>
              <a:rPr lang="en-GB" dirty="0"/>
              <a:t>Making a case for sufficiency</a:t>
            </a:r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4316B1FE-3739-7C52-DBF7-49DA968EBA2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65121" y="2775179"/>
            <a:ext cx="5299228" cy="3917154"/>
          </a:xfrm>
        </p:spPr>
        <p:txBody>
          <a:bodyPr/>
          <a:lstStyle/>
          <a:p>
            <a:pPr lvl="3"/>
            <a:r>
              <a:rPr lang="en-US" sz="2100" dirty="0"/>
              <a:t>How much soil data is enough (or ‘sufficient’) to collect, store and use?</a:t>
            </a:r>
          </a:p>
          <a:p>
            <a:pPr lvl="3"/>
            <a:r>
              <a:rPr lang="en-US" sz="2100" dirty="0"/>
              <a:t>Interviews and walking tours with soil stakeholders at UKCEH (archivists, EIDC staff, and soil scientists)</a:t>
            </a:r>
          </a:p>
          <a:p>
            <a:pPr lvl="3"/>
            <a:r>
              <a:rPr lang="en-US" sz="2100" dirty="0"/>
              <a:t>Workshop with UKCEH data stakeholders to turn soil specific insights into generalized sufficiency data policies</a:t>
            </a:r>
          </a:p>
          <a:p>
            <a:pPr marL="0" lvl="3" indent="0">
              <a:buNone/>
            </a:pPr>
            <a:endParaRPr lang="en-US" sz="2400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65B93057-2373-D65A-AE09-C953D858E75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64" b="16764"/>
          <a:stretch/>
        </p:blipFill>
        <p:spPr>
          <a:xfrm>
            <a:off x="5953279" y="801835"/>
            <a:ext cx="5795963" cy="5778987"/>
          </a:xfrm>
        </p:spPr>
      </p:pic>
      <p:sp>
        <p:nvSpPr>
          <p:cNvPr id="4" name="Text Placeholder 47">
            <a:extLst>
              <a:ext uri="{FF2B5EF4-FFF2-40B4-BE49-F238E27FC236}">
                <a16:creationId xmlns:a16="http://schemas.microsoft.com/office/drawing/2014/main" id="{114E1249-23D4-A5BC-45F9-73602EA09E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52916" y="641142"/>
            <a:ext cx="2775644" cy="310352"/>
          </a:xfrm>
        </p:spPr>
        <p:txBody>
          <a:bodyPr/>
          <a:lstStyle/>
          <a:p>
            <a:pPr algn="r"/>
            <a:r>
              <a:rPr lang="en-US" dirty="0"/>
              <a:t>Soil Sufficiency</a:t>
            </a:r>
          </a:p>
        </p:txBody>
      </p:sp>
    </p:spTree>
    <p:extLst>
      <p:ext uri="{BB962C8B-B14F-4D97-AF65-F5344CB8AC3E}">
        <p14:creationId xmlns:p14="http://schemas.microsoft.com/office/powerpoint/2010/main" val="3873741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96606D-6AAC-4E38-75ED-12C3EB595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760" y="1813239"/>
            <a:ext cx="5567927" cy="2065562"/>
          </a:xfrm>
        </p:spPr>
        <p:txBody>
          <a:bodyPr/>
          <a:lstStyle/>
          <a:p>
            <a:r>
              <a:rPr lang="en-GB"/>
              <a:t>Context</a:t>
            </a:r>
          </a:p>
          <a:p>
            <a:r>
              <a:rPr lang="en-GB" i="1"/>
              <a:t>Sufficiency is relational</a:t>
            </a:r>
          </a:p>
          <a:p>
            <a:endParaRPr lang="en-GB" i="1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B64A14-09EA-0E75-1A31-58E56D7D0F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602E07-C281-4409-A9EA-EC31ABE69032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428F25E-A045-14D3-E4A3-C491A5289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60" y="983836"/>
            <a:ext cx="7775729" cy="465103"/>
          </a:xfrm>
        </p:spPr>
        <p:txBody>
          <a:bodyPr/>
          <a:lstStyle/>
          <a:p>
            <a:r>
              <a:rPr lang="en-GB" dirty="0"/>
              <a:t>Why Soil Data?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81297B-7DE9-653F-F5D1-68A1F994B69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GB" dirty="0"/>
              <a:t>Making a case for sufficiency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9FE92C9-58F2-6BF6-2A6C-36CA8A1484F8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190687" y="1813239"/>
            <a:ext cx="5567927" cy="2065562"/>
          </a:xfrm>
        </p:spPr>
        <p:txBody>
          <a:bodyPr/>
          <a:lstStyle/>
          <a:p>
            <a:r>
              <a:rPr lang="en-GB"/>
              <a:t>Data </a:t>
            </a:r>
          </a:p>
          <a:p>
            <a:r>
              <a:rPr lang="en-US" i="1"/>
              <a:t>Underpins all science but has a substantial cost in its storage and processing – data </a:t>
            </a:r>
            <a:r>
              <a:rPr lang="en-US" i="1" err="1"/>
              <a:t>centres</a:t>
            </a:r>
            <a:r>
              <a:rPr lang="en-US" i="1"/>
              <a:t> and HPC.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58038C6-E905-0D17-7CC3-91FDB9B5184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42760" y="4023886"/>
            <a:ext cx="5567927" cy="2065562"/>
          </a:xfrm>
          <a:solidFill>
            <a:srgbClr val="D3DDC3"/>
          </a:solidFill>
        </p:spPr>
        <p:txBody>
          <a:bodyPr/>
          <a:lstStyle/>
          <a:p>
            <a:r>
              <a:rPr lang="en-GB"/>
              <a:t>Physical </a:t>
            </a:r>
          </a:p>
          <a:p>
            <a:r>
              <a:rPr lang="en-US" i="1"/>
              <a:t>UKCEH Science Archive – with a dedicated Soil Bank.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7BBA3C8-6C10-03E6-AC6E-4D649E1B68CE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190687" y="4023886"/>
            <a:ext cx="5567927" cy="2065562"/>
          </a:xfrm>
        </p:spPr>
        <p:txBody>
          <a:bodyPr/>
          <a:lstStyle/>
          <a:p>
            <a:r>
              <a:rPr lang="en-US" dirty="0"/>
              <a:t>Digital</a:t>
            </a:r>
            <a:endParaRPr lang="en-US" b="1" dirty="0"/>
          </a:p>
          <a:p>
            <a:r>
              <a:rPr lang="en-US" i="1" dirty="0"/>
              <a:t>10% of data stored in the Environmental Information Data Centre relates to soil. </a:t>
            </a:r>
          </a:p>
        </p:txBody>
      </p:sp>
      <p:sp>
        <p:nvSpPr>
          <p:cNvPr id="5" name="Text Placeholder 47">
            <a:extLst>
              <a:ext uri="{FF2B5EF4-FFF2-40B4-BE49-F238E27FC236}">
                <a16:creationId xmlns:a16="http://schemas.microsoft.com/office/drawing/2014/main" id="{712884DD-A9FB-FE0D-6408-6A403AC85A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52916" y="641142"/>
            <a:ext cx="2775644" cy="310352"/>
          </a:xfrm>
        </p:spPr>
        <p:txBody>
          <a:bodyPr/>
          <a:lstStyle/>
          <a:p>
            <a:pPr algn="r"/>
            <a:r>
              <a:rPr lang="en-US" dirty="0"/>
              <a:t>Soil Sufficiency</a:t>
            </a:r>
          </a:p>
        </p:txBody>
      </p:sp>
    </p:spTree>
    <p:extLst>
      <p:ext uri="{BB962C8B-B14F-4D97-AF65-F5344CB8AC3E}">
        <p14:creationId xmlns:p14="http://schemas.microsoft.com/office/powerpoint/2010/main" val="3331522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0962B-0C1E-4908-1E83-EFA2EB74A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5AB4A7C-4CF1-0EFD-DC70-BC2F898FEA0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58613" y="115887"/>
            <a:ext cx="288029" cy="288000"/>
          </a:xfrm>
        </p:spPr>
        <p:txBody>
          <a:bodyPr/>
          <a:lstStyle/>
          <a:p>
            <a:fld id="{CD602E07-C281-4409-A9EA-EC31ABE69032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7C5865-382A-EB64-1A6A-D156DD3633A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7510463" y="115887"/>
            <a:ext cx="4114800" cy="288000"/>
          </a:xfrm>
        </p:spPr>
        <p:txBody>
          <a:bodyPr/>
          <a:lstStyle/>
          <a:p>
            <a:r>
              <a:rPr lang="en-GB" dirty="0"/>
              <a:t>Making a case for sufficiency</a:t>
            </a:r>
          </a:p>
        </p:txBody>
      </p:sp>
      <p:pic>
        <p:nvPicPr>
          <p:cNvPr id="14" name="Picture 13" descr="A cartoon of a child in a room&#10;&#10;AI-generated content may be incorrect.">
            <a:extLst>
              <a:ext uri="{FF2B5EF4-FFF2-40B4-BE49-F238E27FC236}">
                <a16:creationId xmlns:a16="http://schemas.microsoft.com/office/drawing/2014/main" id="{36FC6805-686C-FF39-8024-DEA49FC607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756" y="1389104"/>
            <a:ext cx="5898507" cy="4251206"/>
          </a:xfrm>
          <a:prstGeom prst="rect">
            <a:avLst/>
          </a:prstGeom>
        </p:spPr>
      </p:pic>
      <p:sp>
        <p:nvSpPr>
          <p:cNvPr id="15" name="Content Placeholder 27">
            <a:extLst>
              <a:ext uri="{FF2B5EF4-FFF2-40B4-BE49-F238E27FC236}">
                <a16:creationId xmlns:a16="http://schemas.microsoft.com/office/drawing/2014/main" id="{4EA2329B-04DC-BF0E-21D7-90A943DA636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256480" y="1470423"/>
            <a:ext cx="5299228" cy="3917154"/>
          </a:xfrm>
        </p:spPr>
        <p:txBody>
          <a:bodyPr/>
          <a:lstStyle/>
          <a:p>
            <a:pPr lvl="3"/>
            <a:r>
              <a:rPr lang="en-US" sz="2100" dirty="0"/>
              <a:t>How much data is enough to produce value in science?</a:t>
            </a:r>
          </a:p>
          <a:p>
            <a:pPr lvl="3"/>
            <a:r>
              <a:rPr lang="en-US" sz="2100" dirty="0"/>
              <a:t>How Findable, Accessible, Interoperable and Reusable does data need to be to be valuable enough for others? </a:t>
            </a:r>
          </a:p>
          <a:p>
            <a:pPr lvl="3"/>
            <a:r>
              <a:rPr lang="en-US" sz="2100" dirty="0"/>
              <a:t>How do we design policies that encourage less, lighter, and slower ways of doing science, that avoid waste?</a:t>
            </a:r>
          </a:p>
          <a:p>
            <a:pPr lvl="3"/>
            <a:r>
              <a:rPr lang="en-US" sz="2100" dirty="0"/>
              <a:t>How do we build on our prior work to facilitate difficult conversations between stakeholders about this? </a:t>
            </a:r>
          </a:p>
        </p:txBody>
      </p:sp>
      <p:sp>
        <p:nvSpPr>
          <p:cNvPr id="4" name="Content Placeholder 8">
            <a:extLst>
              <a:ext uri="{FF2B5EF4-FFF2-40B4-BE49-F238E27FC236}">
                <a16:creationId xmlns:a16="http://schemas.microsoft.com/office/drawing/2014/main" id="{8ADD69F6-7BCE-47D7-1C28-2BDF4D2882CC}"/>
              </a:ext>
            </a:extLst>
          </p:cNvPr>
          <p:cNvSpPr txBox="1">
            <a:spLocks/>
          </p:cNvSpPr>
          <p:nvPr/>
        </p:nvSpPr>
        <p:spPr>
          <a:xfrm>
            <a:off x="5647276" y="5645174"/>
            <a:ext cx="5726522" cy="95841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sz="2200" kern="1200" spc="-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13" indent="-265113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20000"/>
              <a:buFont typeface="UKCEH Suisse" panose="020B0504000000000000" pitchFamily="34" charset="-78"/>
              <a:buChar char="•"/>
              <a:defRPr sz="2200" kern="1200" spc="-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lang="en-US" sz="2400" b="1" kern="0" spc="-30" baseline="0" dirty="0">
                <a:solidFill>
                  <a:schemeClr val="tx1"/>
                </a:solidFill>
                <a:latin typeface="+mn-lt"/>
                <a:ea typeface="+mn-ea"/>
                <a:cs typeface="UKCEH Suisse" panose="020B0504000000000000" pitchFamily="34" charset="-78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FontTx/>
              <a:buNone/>
              <a:defRPr sz="32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10000"/>
              <a:buFont typeface="UKCEH Suisse" panose="020B0504000000000000" pitchFamily="34" charset="-78"/>
              <a:buNone/>
              <a:defRPr sz="2200" kern="1200" spc="-3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5pPr>
            <a:lvl6pPr marL="538163" indent="-27305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20000"/>
              <a:buFont typeface="UKCEH Suisse" panose="020B0504000000000000" pitchFamily="34" charset="-78"/>
              <a:buChar char="•"/>
              <a:defRPr sz="2200" b="0" kern="1200" spc="-20" baseline="0">
                <a:solidFill>
                  <a:schemeClr val="tx1"/>
                </a:solidFill>
                <a:latin typeface="+mn-lt"/>
                <a:ea typeface="+mn-ea"/>
                <a:cs typeface="UKCEH Suisse Semibold" panose="020B0704000000000000" pitchFamily="34" charset="-78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Tx/>
              <a:buNone/>
              <a:defRPr sz="28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2800" b="1" kern="1200" spc="-10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8pPr>
            <a:lvl9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dirty="0"/>
              <a:t>Credit:</a:t>
            </a:r>
            <a:r>
              <a:rPr lang="en-US" sz="1000" dirty="0"/>
              <a:t> V</a:t>
            </a:r>
            <a:r>
              <a:rPr lang="en-US" sz="1000" dirty="0">
                <a:ea typeface="+mn-lt"/>
                <a:cs typeface="+mn-lt"/>
              </a:rPr>
              <a:t>é</a:t>
            </a:r>
            <a:r>
              <a:rPr lang="en-US" sz="1000"/>
              <a:t>ronique Heijnsbroek (visitveronique.com), 'Goldilocks and the Just Right DRI'. </a:t>
            </a:r>
            <a:br>
              <a:rPr lang="en-US" sz="1000" dirty="0"/>
            </a:br>
            <a:r>
              <a:rPr lang="en-US" sz="1000"/>
              <a:t>Artwork developed </a:t>
            </a:r>
            <a:r>
              <a:rPr lang="en-US" sz="1000" dirty="0"/>
              <a:t>as a part of the SDRI project. Learn more: </a:t>
            </a:r>
            <a:r>
              <a:rPr lang="en-US" sz="1000" dirty="0">
                <a:ea typeface="+mn-lt"/>
                <a:cs typeface="+mn-lt"/>
                <a:hlinkClick r:id="rId3"/>
              </a:rPr>
              <a:t>https://tinyurl.com/SDRIyearreview</a:t>
            </a:r>
            <a:r>
              <a:rPr lang="en-US" sz="1000" dirty="0">
                <a:ea typeface="+mn-lt"/>
                <a:cs typeface="+mn-lt"/>
              </a:rPr>
              <a:t> </a:t>
            </a:r>
            <a:br>
              <a:rPr lang="en-US" sz="1000" b="1" dirty="0"/>
            </a:br>
            <a:endParaRPr lang="en-GB" sz="1000" i="1">
              <a:cs typeface="UKCEH Suisse"/>
            </a:endParaRPr>
          </a:p>
        </p:txBody>
      </p:sp>
    </p:spTree>
    <p:extLst>
      <p:ext uri="{BB962C8B-B14F-4D97-AF65-F5344CB8AC3E}">
        <p14:creationId xmlns:p14="http://schemas.microsoft.com/office/powerpoint/2010/main" val="336636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98EB60-83E2-9EFE-4389-94C7C26D542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1"/>
            <a:r>
              <a:rPr lang="en-GB" dirty="0"/>
              <a:t>Thank you.</a:t>
            </a:r>
          </a:p>
          <a:p>
            <a:pPr lvl="6"/>
            <a:br>
              <a:rPr lang="en-GB" dirty="0"/>
            </a:br>
            <a:r>
              <a:rPr lang="en-GB" sz="3200" dirty="0"/>
              <a:t>For more information </a:t>
            </a:r>
            <a:br>
              <a:rPr lang="en-GB" sz="3200" dirty="0"/>
            </a:br>
            <a:r>
              <a:rPr lang="en-GB" dirty="0"/>
              <a:t>please contact: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37F16D9-CFA5-5F24-D998-D86FBB7BA047}"/>
              </a:ext>
            </a:extLst>
          </p:cNvPr>
          <p:cNvCxnSpPr/>
          <p:nvPr/>
        </p:nvCxnSpPr>
        <p:spPr>
          <a:xfrm flipV="1">
            <a:off x="4237268" y="5962106"/>
            <a:ext cx="0" cy="51149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bject 16">
            <a:extLst>
              <a:ext uri="{FF2B5EF4-FFF2-40B4-BE49-F238E27FC236}">
                <a16:creationId xmlns:a16="http://schemas.microsoft.com/office/drawing/2014/main" id="{1969459F-2C80-8CF4-F1DD-02D0D5C6B762}"/>
              </a:ext>
            </a:extLst>
          </p:cNvPr>
          <p:cNvSpPr txBox="1"/>
          <p:nvPr/>
        </p:nvSpPr>
        <p:spPr>
          <a:xfrm>
            <a:off x="429910" y="3078137"/>
            <a:ext cx="2501357" cy="763548"/>
          </a:xfrm>
          <a:prstGeom prst="rect">
            <a:avLst/>
          </a:prstGeom>
        </p:spPr>
        <p:txBody>
          <a:bodyPr vert="horz" wrap="square" lIns="0" tIns="24644" rIns="0" bIns="0" rtlCol="0">
            <a:spAutoFit/>
          </a:bodyPr>
          <a:lstStyle/>
          <a:p>
            <a:pPr marL="18098" defTabSz="554492"/>
            <a:r>
              <a:rPr lang="en-GB" sz="1600" kern="0" spc="-42" dirty="0">
                <a:solidFill>
                  <a:schemeClr val="tx2"/>
                </a:solidFill>
                <a:latin typeface="UKCEH Suisse" panose="020B0504000000000000" pitchFamily="34" charset="-78"/>
                <a:cs typeface="UKCEH Suisse" panose="020B0504000000000000" pitchFamily="34" charset="-78"/>
                <a:hlinkClick r:id="rId2"/>
              </a:rPr>
              <a:t>carlor@ceh.ac.uk</a:t>
            </a:r>
            <a:r>
              <a:rPr lang="en-GB" sz="1600" kern="0" spc="-42" dirty="0">
                <a:solidFill>
                  <a:schemeClr val="tx2"/>
                </a:solidFill>
                <a:latin typeface="UKCEH Suisse" panose="020B0504000000000000" pitchFamily="34" charset="-78"/>
                <a:cs typeface="UKCEH Suisse" panose="020B0504000000000000" pitchFamily="34" charset="-78"/>
              </a:rPr>
              <a:t> </a:t>
            </a:r>
            <a:endParaRPr lang="en-GB" sz="1600" kern="0" dirty="0">
              <a:solidFill>
                <a:sysClr val="windowText" lastClr="000000"/>
              </a:solidFill>
              <a:latin typeface="UKCEH Suisse Medium" panose="020B0604000000000000" pitchFamily="34" charset="-78"/>
              <a:cs typeface="UKCEH Suisse Medium" panose="020B0604000000000000" pitchFamily="34" charset="-78"/>
            </a:endParaRPr>
          </a:p>
          <a:p>
            <a:pPr marL="18098" defTabSz="554492"/>
            <a:r>
              <a:rPr sz="1600" kern="0" spc="-6" dirty="0">
                <a:solidFill>
                  <a:srgbClr val="FFFFFF"/>
                </a:solidFill>
                <a:latin typeface="UKCEH Suisse" panose="020B0504000000000000" pitchFamily="34" charset="-78"/>
                <a:cs typeface="UKCEH Suisse" panose="020B0504000000000000" pitchFamily="34" charset="-78"/>
              </a:rPr>
              <a:t>ceh.ac.uk</a:t>
            </a:r>
            <a:endParaRPr lang="en-GB" sz="1600" kern="0" dirty="0">
              <a:solidFill>
                <a:sysClr val="windowText" lastClr="000000"/>
              </a:solidFill>
              <a:latin typeface="UKCEH Suisse" panose="020B0504000000000000" pitchFamily="34" charset="-78"/>
              <a:cs typeface="UKCEH Suisse" panose="020B0504000000000000" pitchFamily="34" charset="-78"/>
            </a:endParaRPr>
          </a:p>
          <a:p>
            <a:pPr marL="18098" defTabSz="554492"/>
            <a:r>
              <a:rPr sz="1600" kern="0" spc="-6" dirty="0">
                <a:solidFill>
                  <a:srgbClr val="FFFFFF"/>
                </a:solidFill>
                <a:latin typeface="UKCEH Suisse" panose="020B0504000000000000" pitchFamily="34" charset="-78"/>
                <a:cs typeface="UKCEH Suisse" panose="020B0504000000000000" pitchFamily="34" charset="-78"/>
              </a:rPr>
              <a:t>@uk_ceh</a:t>
            </a:r>
            <a:endParaRPr sz="1600" kern="0" dirty="0">
              <a:solidFill>
                <a:sysClr val="windowText" lastClr="000000"/>
              </a:solidFill>
              <a:latin typeface="UKCEH Suisse" panose="020B0504000000000000" pitchFamily="34" charset="-78"/>
              <a:cs typeface="UKCEH Suisse" panose="020B0504000000000000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7341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EEB65-4019-725A-5247-6A93F3272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08533E7-6BCB-19DB-A640-3AF010CC0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760" y="957532"/>
            <a:ext cx="5567927" cy="2474925"/>
          </a:xfrm>
        </p:spPr>
        <p:txBody>
          <a:bodyPr/>
          <a:lstStyle/>
          <a:p>
            <a:pPr lvl="3"/>
            <a:r>
              <a:rPr lang="en-US" dirty="0"/>
              <a:t>ARINZRIT</a:t>
            </a:r>
          </a:p>
          <a:p>
            <a:r>
              <a:rPr lang="en-US" dirty="0"/>
              <a:t>Cross institutional interviews with users and providers of scientific infrastructures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4C5FB7-3248-A172-FC07-085A29EFA2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602E07-C281-4409-A9EA-EC31ABE69032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33FCA3-7FC8-FF59-A303-856675DD634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GB" dirty="0"/>
              <a:t>Making a case for sufficiency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AB4FC42-9D69-3600-3FE2-0FB24C18998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190687" y="957532"/>
            <a:ext cx="5567927" cy="2474925"/>
          </a:xfrm>
        </p:spPr>
        <p:txBody>
          <a:bodyPr/>
          <a:lstStyle/>
          <a:p>
            <a:pPr lvl="3"/>
            <a:r>
              <a:rPr lang="en-US" dirty="0"/>
              <a:t>DRI Futures</a:t>
            </a:r>
          </a:p>
          <a:p>
            <a:r>
              <a:rPr lang="en-US" dirty="0"/>
              <a:t>Workshops, interviews and surveys with UKCEH staff about FAIR, collaborative science and sustainability 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9E6C74E3-66C6-65AC-8282-0CB06F9F4494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42760" y="3577541"/>
            <a:ext cx="5567927" cy="2474925"/>
          </a:xfrm>
        </p:spPr>
        <p:txBody>
          <a:bodyPr/>
          <a:lstStyle/>
          <a:p>
            <a:pPr lvl="3"/>
            <a:r>
              <a:rPr lang="en-US" dirty="0"/>
              <a:t>SDRI</a:t>
            </a:r>
          </a:p>
          <a:p>
            <a:r>
              <a:rPr lang="en-US" dirty="0"/>
              <a:t>Environmental science case studies (monitoring, modelling, and infrastructure): interviews, workshops, </a:t>
            </a:r>
            <a:r>
              <a:rPr lang="en-US" dirty="0" err="1"/>
              <a:t>futuring</a:t>
            </a:r>
            <a:r>
              <a:rPr lang="en-US" dirty="0"/>
              <a:t>, data science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29B7F8F-991B-C071-09DB-233BFD8B55A4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190687" y="3577542"/>
            <a:ext cx="5567927" cy="2474924"/>
          </a:xfrm>
        </p:spPr>
        <p:txBody>
          <a:bodyPr/>
          <a:lstStyle/>
          <a:p>
            <a:pPr lvl="3"/>
            <a:r>
              <a:rPr lang="en-US" dirty="0"/>
              <a:t>Soil Sufficiency</a:t>
            </a:r>
          </a:p>
          <a:p>
            <a:r>
              <a:rPr lang="en-US" dirty="0"/>
              <a:t>Case study of physical and digital soil data using interviews, archive tours, and workshops with UKCEH data stakeholders</a:t>
            </a:r>
          </a:p>
        </p:txBody>
      </p:sp>
    </p:spTree>
    <p:extLst>
      <p:ext uri="{BB962C8B-B14F-4D97-AF65-F5344CB8AC3E}">
        <p14:creationId xmlns:p14="http://schemas.microsoft.com/office/powerpoint/2010/main" val="3741494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9E5ED-E9F0-1385-E37B-0A85FE2C6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F99176-162C-13FE-F3B9-7782AA31E0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58613" y="115887"/>
            <a:ext cx="288029" cy="288000"/>
          </a:xfrm>
        </p:spPr>
        <p:txBody>
          <a:bodyPr/>
          <a:lstStyle/>
          <a:p>
            <a:fld id="{CD602E07-C281-4409-A9EA-EC31ABE69032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84DB47-4E64-5608-A288-E7A565268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8" y="782150"/>
            <a:ext cx="5299229" cy="465103"/>
          </a:xfrm>
        </p:spPr>
        <p:txBody>
          <a:bodyPr/>
          <a:lstStyle/>
          <a:p>
            <a:r>
              <a:rPr lang="en-GB" dirty="0"/>
              <a:t>The Paradox of Efficiency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B26C9-9E18-97AB-9C96-2FB424661DE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7510463" y="115887"/>
            <a:ext cx="4114800" cy="288000"/>
          </a:xfrm>
        </p:spPr>
        <p:txBody>
          <a:bodyPr/>
          <a:lstStyle/>
          <a:p>
            <a:r>
              <a:rPr lang="en-GB" dirty="0"/>
              <a:t>Making a case for sufficiency</a:t>
            </a:r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817482E4-0946-9F95-A573-E704FC83D2F9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42758" y="2056673"/>
            <a:ext cx="5299228" cy="3663950"/>
          </a:xfrm>
        </p:spPr>
        <p:txBody>
          <a:bodyPr/>
          <a:lstStyle/>
          <a:p>
            <a:pPr lvl="3"/>
            <a:r>
              <a:rPr lang="en-US" dirty="0"/>
              <a:t>A focus on efficiency and </a:t>
            </a:r>
            <a:r>
              <a:rPr lang="en-US" dirty="0" err="1"/>
              <a:t>optimisation</a:t>
            </a:r>
            <a:endParaRPr lang="en-US" dirty="0"/>
          </a:p>
          <a:p>
            <a:pPr lvl="3"/>
            <a:r>
              <a:rPr lang="en-US" dirty="0"/>
              <a:t>Cheaper, faster, and more capacious systems = increased used</a:t>
            </a:r>
          </a:p>
          <a:p>
            <a:pPr lvl="3"/>
            <a:r>
              <a:rPr lang="en-US" dirty="0"/>
              <a:t>Near doubling of jobs</a:t>
            </a:r>
          </a:p>
          <a:p>
            <a:pPr lvl="3"/>
            <a:r>
              <a:rPr lang="en-US" dirty="0"/>
              <a:t>How can we hold patterns of demand still?</a:t>
            </a:r>
          </a:p>
        </p:txBody>
      </p:sp>
      <p:pic>
        <p:nvPicPr>
          <p:cNvPr id="10" name="Picture Placeholder 9" descr="A stream running through a grassy field&#10;&#10;AI-generated content may be incorrect.">
            <a:extLst>
              <a:ext uri="{FF2B5EF4-FFF2-40B4-BE49-F238E27FC236}">
                <a16:creationId xmlns:a16="http://schemas.microsoft.com/office/drawing/2014/main" id="{36A10A88-DCBC-2B8D-1938-BDC5FB4CF96C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" t="50" r="14" b="51"/>
          <a:stretch>
            <a:fillRect/>
          </a:stretch>
        </p:blipFill>
        <p:spPr>
          <a:xfrm>
            <a:off x="6095999" y="782150"/>
            <a:ext cx="5795963" cy="5778987"/>
          </a:xfrm>
        </p:spPr>
      </p:pic>
    </p:spTree>
    <p:extLst>
      <p:ext uri="{BB962C8B-B14F-4D97-AF65-F5344CB8AC3E}">
        <p14:creationId xmlns:p14="http://schemas.microsoft.com/office/powerpoint/2010/main" val="1576172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8C440-07B4-135A-4781-E1FDB49B3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F8D5D92-5290-F949-EACE-9551C92D285E}"/>
              </a:ext>
            </a:extLst>
          </p:cNvPr>
          <p:cNvSpPr/>
          <p:nvPr/>
        </p:nvSpPr>
        <p:spPr>
          <a:xfrm>
            <a:off x="8082662" y="1591192"/>
            <a:ext cx="3675951" cy="4660900"/>
          </a:xfrm>
          <a:prstGeom prst="roundRect">
            <a:avLst>
              <a:gd name="adj" fmla="val 293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542C644-22F4-0AAA-BF48-6F10C1AC2971}"/>
              </a:ext>
            </a:extLst>
          </p:cNvPr>
          <p:cNvSpPr/>
          <p:nvPr/>
        </p:nvSpPr>
        <p:spPr>
          <a:xfrm>
            <a:off x="442760" y="1591192"/>
            <a:ext cx="3675951" cy="2258450"/>
          </a:xfrm>
          <a:prstGeom prst="roundRect">
            <a:avLst>
              <a:gd name="adj" fmla="val 478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B6A56D93-E005-CD22-31D2-A5967901E626}"/>
              </a:ext>
            </a:extLst>
          </p:cNvPr>
          <p:cNvSpPr/>
          <p:nvPr/>
        </p:nvSpPr>
        <p:spPr>
          <a:xfrm>
            <a:off x="4262711" y="1591192"/>
            <a:ext cx="3675951" cy="2258450"/>
          </a:xfrm>
          <a:prstGeom prst="roundRect">
            <a:avLst>
              <a:gd name="adj" fmla="val 478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72AFFC8-A82C-0325-D1AB-644459CFCA65}"/>
              </a:ext>
            </a:extLst>
          </p:cNvPr>
          <p:cNvSpPr/>
          <p:nvPr/>
        </p:nvSpPr>
        <p:spPr>
          <a:xfrm>
            <a:off x="442760" y="3993642"/>
            <a:ext cx="3675951" cy="2258450"/>
          </a:xfrm>
          <a:prstGeom prst="roundRect">
            <a:avLst>
              <a:gd name="adj" fmla="val 478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7873D52D-147D-33D4-0A5B-60971A613CC7}"/>
              </a:ext>
            </a:extLst>
          </p:cNvPr>
          <p:cNvSpPr/>
          <p:nvPr/>
        </p:nvSpPr>
        <p:spPr>
          <a:xfrm>
            <a:off x="4262711" y="3993642"/>
            <a:ext cx="3675951" cy="2258450"/>
          </a:xfrm>
          <a:prstGeom prst="roundRect">
            <a:avLst>
              <a:gd name="adj" fmla="val 478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object 23">
            <a:extLst>
              <a:ext uri="{FF2B5EF4-FFF2-40B4-BE49-F238E27FC236}">
                <a16:creationId xmlns:a16="http://schemas.microsoft.com/office/drawing/2014/main" id="{ACB8E50E-A420-89F5-AD1B-B54754D9699C}"/>
              </a:ext>
            </a:extLst>
          </p:cNvPr>
          <p:cNvPicPr>
            <a:picLocks noGrp="1"/>
          </p:cNvPicPr>
          <p:nvPr>
            <p:ph type="pic" sz="quarter" idx="30"/>
          </p:nvPr>
        </p:nvPicPr>
        <p:blipFill>
          <a:blip r:embed="rId2" cstate="print"/>
          <a:srcRect/>
          <a:stretch/>
        </p:blipFill>
        <p:spPr>
          <a:xfrm>
            <a:off x="8825454" y="1822038"/>
            <a:ext cx="2190366" cy="2190367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AF9E256-9CE0-9151-10C6-CDAEB78F16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58613" y="115887"/>
            <a:ext cx="288029" cy="288000"/>
          </a:xfrm>
        </p:spPr>
        <p:txBody>
          <a:bodyPr/>
          <a:lstStyle/>
          <a:p>
            <a:fld id="{CD602E07-C281-4409-A9EA-EC31ABE69032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B75E79-CA5B-DC60-F73F-F7142A7FB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9" y="847914"/>
            <a:ext cx="10788833" cy="465103"/>
          </a:xfrm>
        </p:spPr>
        <p:txBody>
          <a:bodyPr/>
          <a:lstStyle/>
          <a:p>
            <a:r>
              <a:rPr lang="en-US" dirty="0"/>
              <a:t>Waste in Use and Provision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C9EE3B-FC4C-AF83-3751-BE73627AD1A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14810" y="122296"/>
            <a:ext cx="9093200" cy="288000"/>
          </a:xfrm>
        </p:spPr>
        <p:txBody>
          <a:bodyPr/>
          <a:lstStyle/>
          <a:p>
            <a:r>
              <a:rPr lang="en-GB" dirty="0"/>
              <a:t>Making a case for sufficiency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00C66F5-D9E3-0DA1-1D7C-A47B851301BA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2759" y="1646607"/>
            <a:ext cx="3672827" cy="2203035"/>
          </a:xfrm>
        </p:spPr>
        <p:txBody>
          <a:bodyPr/>
          <a:lstStyle/>
          <a:p>
            <a:r>
              <a:rPr lang="en-GB" dirty="0"/>
              <a:t>Researchers don’t have time – they are limited by deadlines, and the publish and perish paradigm</a:t>
            </a:r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846DA263-E81B-5331-F74B-8C1BD2970A3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4265835" y="5071392"/>
            <a:ext cx="3672827" cy="915606"/>
          </a:xfrm>
        </p:spPr>
        <p:txBody>
          <a:bodyPr/>
          <a:lstStyle/>
          <a:p>
            <a:r>
              <a:rPr lang="en-GB" dirty="0"/>
              <a:t>Stakeholders (e.g., reviewers, funders) expect more compute</a:t>
            </a:r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5D7C5656-02C7-7667-C949-164AECB17567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433387" y="5289957"/>
            <a:ext cx="3672827" cy="915606"/>
          </a:xfrm>
        </p:spPr>
        <p:txBody>
          <a:bodyPr/>
          <a:lstStyle/>
          <a:p>
            <a:r>
              <a:rPr lang="en-GB" dirty="0"/>
              <a:t>Policy can limit the use of shared infrastructures, or encourage fast turnaround in hardware lifetimes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665CF11D-B1F2-4913-E0A3-8FC46DD32387}"/>
              </a:ext>
            </a:extLst>
          </p:cNvPr>
          <p:cNvSpPr>
            <a:spLocks noGrp="1"/>
          </p:cNvSpPr>
          <p:nvPr>
            <p:ph idx="28"/>
          </p:nvPr>
        </p:nvSpPr>
        <p:spPr>
          <a:xfrm>
            <a:off x="8055733" y="5205817"/>
            <a:ext cx="3672827" cy="915606"/>
          </a:xfrm>
        </p:spPr>
        <p:txBody>
          <a:bodyPr/>
          <a:lstStyle/>
          <a:p>
            <a:r>
              <a:rPr lang="en-GB" dirty="0"/>
              <a:t>Little oversight on this – there are sustainable travel policies, but few sustainable DRI policies</a:t>
            </a:r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DF705697-361C-2F8E-3C79-53272F17D29B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4292764" y="2464700"/>
            <a:ext cx="3672827" cy="984629"/>
          </a:xfrm>
        </p:spPr>
        <p:txBody>
          <a:bodyPr/>
          <a:lstStyle/>
          <a:p>
            <a:r>
              <a:rPr lang="en-GB" dirty="0"/>
              <a:t>An increase in ‘junk’ science</a:t>
            </a:r>
          </a:p>
        </p:txBody>
      </p:sp>
      <p:sp>
        <p:nvSpPr>
          <p:cNvPr id="32" name="Content Placeholder 8">
            <a:extLst>
              <a:ext uri="{FF2B5EF4-FFF2-40B4-BE49-F238E27FC236}">
                <a16:creationId xmlns:a16="http://schemas.microsoft.com/office/drawing/2014/main" id="{131D1F56-EF9D-02AD-EA58-098D44662E2A}"/>
              </a:ext>
            </a:extLst>
          </p:cNvPr>
          <p:cNvSpPr txBox="1">
            <a:spLocks/>
          </p:cNvSpPr>
          <p:nvPr/>
        </p:nvSpPr>
        <p:spPr>
          <a:xfrm>
            <a:off x="431568" y="6350088"/>
            <a:ext cx="11327045" cy="47118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sz="2200" kern="1200" spc="-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13" indent="-265113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20000"/>
              <a:buFont typeface="UKCEH Suisse" panose="020B0504000000000000" pitchFamily="34" charset="-78"/>
              <a:buChar char="•"/>
              <a:defRPr sz="2200" kern="1200" spc="-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lang="en-US" sz="2400" b="1" kern="0" spc="-30" baseline="0" dirty="0">
                <a:solidFill>
                  <a:schemeClr val="tx1"/>
                </a:solidFill>
                <a:latin typeface="+mn-lt"/>
                <a:ea typeface="+mn-ea"/>
                <a:cs typeface="UKCEH Suisse" panose="020B0504000000000000" pitchFamily="34" charset="-78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FontTx/>
              <a:buNone/>
              <a:defRPr sz="32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10000"/>
              <a:buFont typeface="UKCEH Suisse" panose="020B0504000000000000" pitchFamily="34" charset="-78"/>
              <a:buNone/>
              <a:defRPr sz="2200" kern="1200" spc="-3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5pPr>
            <a:lvl6pPr marL="538163" indent="-27305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20000"/>
              <a:buFont typeface="UKCEH Suisse" panose="020B0504000000000000" pitchFamily="34" charset="-78"/>
              <a:buChar char="•"/>
              <a:defRPr sz="2200" b="0" kern="1200" spc="-20" baseline="0">
                <a:solidFill>
                  <a:schemeClr val="tx1"/>
                </a:solidFill>
                <a:latin typeface="+mn-lt"/>
                <a:ea typeface="+mn-ea"/>
                <a:cs typeface="UKCEH Suisse Semibold" panose="020B0704000000000000" pitchFamily="34" charset="-78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Tx/>
              <a:buNone/>
              <a:defRPr sz="28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2800" b="1" kern="1200" spc="-10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8pPr>
            <a:lvl9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dirty="0"/>
              <a:t>Source</a:t>
            </a:r>
            <a:br>
              <a:rPr lang="en-US" sz="1000" b="1" dirty="0"/>
            </a:br>
            <a:r>
              <a:rPr lang="en-US" sz="1000" dirty="0"/>
              <a:t>Lord et al. (2025). ‘The World is Not Enough: Growing waste in HPC-enabled academic practice’. </a:t>
            </a:r>
            <a:r>
              <a:rPr lang="en-US" sz="1000" i="1" dirty="0"/>
              <a:t>Proceedings of the 2025 CHI Conference on Human Factors in Computing Systems. </a:t>
            </a:r>
            <a:endParaRPr lang="en-US" sz="1000" dirty="0"/>
          </a:p>
        </p:txBody>
      </p:sp>
      <p:sp>
        <p:nvSpPr>
          <p:cNvPr id="33" name="Text Placeholder 47">
            <a:extLst>
              <a:ext uri="{FF2B5EF4-FFF2-40B4-BE49-F238E27FC236}">
                <a16:creationId xmlns:a16="http://schemas.microsoft.com/office/drawing/2014/main" id="{7C0B0B5F-8F14-0630-3904-933B68BCF9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52916" y="641142"/>
            <a:ext cx="2775644" cy="310352"/>
          </a:xfrm>
        </p:spPr>
        <p:txBody>
          <a:bodyPr/>
          <a:lstStyle/>
          <a:p>
            <a:pPr algn="r"/>
            <a:r>
              <a:rPr lang="en-US" dirty="0"/>
              <a:t>ARINZRIT</a:t>
            </a:r>
          </a:p>
        </p:txBody>
      </p:sp>
    </p:spTree>
    <p:extLst>
      <p:ext uri="{BB962C8B-B14F-4D97-AF65-F5344CB8AC3E}">
        <p14:creationId xmlns:p14="http://schemas.microsoft.com/office/powerpoint/2010/main" val="908537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00D64-D2D6-A0B5-5E17-73B8EC587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035F80-0D6E-679E-8AE4-1D67D19AFD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58613" y="115887"/>
            <a:ext cx="288029" cy="288000"/>
          </a:xfrm>
        </p:spPr>
        <p:txBody>
          <a:bodyPr/>
          <a:lstStyle/>
          <a:p>
            <a:fld id="{CD602E07-C281-4409-A9EA-EC31ABE69032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B3E4AA4-75DD-E76A-4896-5A67B7ABE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9" y="847914"/>
            <a:ext cx="10788833" cy="465103"/>
          </a:xfrm>
        </p:spPr>
        <p:txBody>
          <a:bodyPr/>
          <a:lstStyle/>
          <a:p>
            <a:r>
              <a:rPr lang="en-US" dirty="0"/>
              <a:t>Moving Beyond Efficiency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5C6B0-D5F7-A0E6-A419-A40AF3B3AD8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14810" y="122296"/>
            <a:ext cx="9093200" cy="288000"/>
          </a:xfrm>
        </p:spPr>
        <p:txBody>
          <a:bodyPr/>
          <a:lstStyle/>
          <a:p>
            <a:r>
              <a:rPr lang="en-GB" dirty="0"/>
              <a:t>Making a case for sufficiency</a:t>
            </a:r>
          </a:p>
        </p:txBody>
      </p:sp>
      <p:sp>
        <p:nvSpPr>
          <p:cNvPr id="33" name="Text Placeholder 47">
            <a:extLst>
              <a:ext uri="{FF2B5EF4-FFF2-40B4-BE49-F238E27FC236}">
                <a16:creationId xmlns:a16="http://schemas.microsoft.com/office/drawing/2014/main" id="{DD3B21F0-C73B-AB0F-FD94-85716951BD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52916" y="641142"/>
            <a:ext cx="2775644" cy="310352"/>
          </a:xfrm>
        </p:spPr>
        <p:txBody>
          <a:bodyPr/>
          <a:lstStyle/>
          <a:p>
            <a:pPr algn="r"/>
            <a:r>
              <a:rPr lang="en-US" dirty="0"/>
              <a:t>DRI Futures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65B0E99-864D-602A-2E91-B6279B631E93}"/>
              </a:ext>
            </a:extLst>
          </p:cNvPr>
          <p:cNvSpPr/>
          <p:nvPr/>
        </p:nvSpPr>
        <p:spPr>
          <a:xfrm>
            <a:off x="303621" y="4845245"/>
            <a:ext cx="2760516" cy="1344209"/>
          </a:xfrm>
          <a:prstGeom prst="roundRect">
            <a:avLst>
              <a:gd name="adj" fmla="val 478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Should we be using a lot of data?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80371763-59C6-7FF3-2470-81BFFEFB5E56}"/>
              </a:ext>
            </a:extLst>
          </p:cNvPr>
          <p:cNvSpPr/>
          <p:nvPr/>
        </p:nvSpPr>
        <p:spPr>
          <a:xfrm>
            <a:off x="285717" y="1797211"/>
            <a:ext cx="2760516" cy="1344209"/>
          </a:xfrm>
          <a:prstGeom prst="roundRect">
            <a:avLst>
              <a:gd name="adj" fmla="val 4782"/>
            </a:avLst>
          </a:prstGeom>
          <a:solidFill>
            <a:srgbClr val="D1DE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Trade offs between locally vs. working in the cloud? [I] want to know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7C908B80-C97D-8CBA-F7CD-E28A82FB6E6A}"/>
              </a:ext>
            </a:extLst>
          </p:cNvPr>
          <p:cNvSpPr/>
          <p:nvPr/>
        </p:nvSpPr>
        <p:spPr>
          <a:xfrm>
            <a:off x="3251003" y="1797212"/>
            <a:ext cx="2760516" cy="1344209"/>
          </a:xfrm>
          <a:prstGeom prst="roundRect">
            <a:avLst>
              <a:gd name="adj" fmla="val 4782"/>
            </a:avLst>
          </a:prstGeom>
          <a:solidFill>
            <a:srgbClr val="D3DD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End of life – disposal of HPC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485A7D0-370F-C2CC-C913-E34C4FCE1AB0}"/>
              </a:ext>
            </a:extLst>
          </p:cNvPr>
          <p:cNvSpPr/>
          <p:nvPr/>
        </p:nvSpPr>
        <p:spPr>
          <a:xfrm>
            <a:off x="6198385" y="1817841"/>
            <a:ext cx="2760516" cy="1344209"/>
          </a:xfrm>
          <a:prstGeom prst="roundRect">
            <a:avLst>
              <a:gd name="adj" fmla="val 4782"/>
            </a:avLst>
          </a:prstGeom>
          <a:solidFill>
            <a:srgbClr val="EBDB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Good practice sharing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C1DAB98-4ABE-7EAB-9F1E-4DA7F7961506}"/>
              </a:ext>
            </a:extLst>
          </p:cNvPr>
          <p:cNvSpPr/>
          <p:nvPr/>
        </p:nvSpPr>
        <p:spPr>
          <a:xfrm>
            <a:off x="6198385" y="3341781"/>
            <a:ext cx="2760516" cy="1344209"/>
          </a:xfrm>
          <a:prstGeom prst="roundRect">
            <a:avLst>
              <a:gd name="adj" fmla="val 478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Current rule of data – keep everything until you leave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EC09230C-955A-B6DA-9BDD-31BDC7577599}"/>
              </a:ext>
            </a:extLst>
          </p:cNvPr>
          <p:cNvSpPr/>
          <p:nvPr/>
        </p:nvSpPr>
        <p:spPr>
          <a:xfrm>
            <a:off x="9163671" y="1806762"/>
            <a:ext cx="2760516" cy="1344209"/>
          </a:xfrm>
          <a:prstGeom prst="roundRect">
            <a:avLst>
              <a:gd name="adj" fmla="val 478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What is just enough impact for a science output?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0C5D1F6-E2B4-EE32-0BAE-564E86EE7890}"/>
              </a:ext>
            </a:extLst>
          </p:cNvPr>
          <p:cNvSpPr/>
          <p:nvPr/>
        </p:nvSpPr>
        <p:spPr>
          <a:xfrm>
            <a:off x="9142111" y="3341781"/>
            <a:ext cx="2760516" cy="1344209"/>
          </a:xfrm>
          <a:prstGeom prst="roundRect">
            <a:avLst>
              <a:gd name="adj" fmla="val 4782"/>
            </a:avLst>
          </a:prstGeom>
          <a:solidFill>
            <a:srgbClr val="D3DD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Leaving individual nodes in – energy costs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12463471-DF5E-8DEA-A10A-EE2855117826}"/>
              </a:ext>
            </a:extLst>
          </p:cNvPr>
          <p:cNvSpPr/>
          <p:nvPr/>
        </p:nvSpPr>
        <p:spPr>
          <a:xfrm>
            <a:off x="3251003" y="4872649"/>
            <a:ext cx="2760516" cy="1344209"/>
          </a:xfrm>
          <a:prstGeom prst="roundRect">
            <a:avLst>
              <a:gd name="adj" fmla="val 4782"/>
            </a:avLst>
          </a:prstGeom>
          <a:solidFill>
            <a:srgbClr val="D3DD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Trade-offs – efficiency vs. carbon emissions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507C502B-C7CD-7518-43F2-435981BEE015}"/>
              </a:ext>
            </a:extLst>
          </p:cNvPr>
          <p:cNvSpPr/>
          <p:nvPr/>
        </p:nvSpPr>
        <p:spPr>
          <a:xfrm>
            <a:off x="6198385" y="4865721"/>
            <a:ext cx="2760516" cy="1344209"/>
          </a:xfrm>
          <a:prstGeom prst="roundRect">
            <a:avLst>
              <a:gd name="adj" fmla="val 4782"/>
            </a:avLst>
          </a:prstGeom>
          <a:solidFill>
            <a:srgbClr val="D1DE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Data storage vs. model runtime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49D5AE0D-3B01-228F-E533-CC9438D23B28}"/>
              </a:ext>
            </a:extLst>
          </p:cNvPr>
          <p:cNvSpPr/>
          <p:nvPr/>
        </p:nvSpPr>
        <p:spPr>
          <a:xfrm>
            <a:off x="3251003" y="3341782"/>
            <a:ext cx="2760516" cy="1344209"/>
          </a:xfrm>
          <a:prstGeom prst="roundRect">
            <a:avLst>
              <a:gd name="adj" fmla="val 4782"/>
            </a:avLst>
          </a:prstGeom>
          <a:solidFill>
            <a:srgbClr val="D1DE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FAQ of choices to have knowledge to choose the lowest impact one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B1C255BC-7F3E-92D0-401E-F17BF09BEAAB}"/>
              </a:ext>
            </a:extLst>
          </p:cNvPr>
          <p:cNvSpPr/>
          <p:nvPr/>
        </p:nvSpPr>
        <p:spPr>
          <a:xfrm>
            <a:off x="303621" y="3341781"/>
            <a:ext cx="2760516" cy="1344209"/>
          </a:xfrm>
          <a:prstGeom prst="roundRect">
            <a:avLst>
              <a:gd name="adj" fmla="val 4782"/>
            </a:avLst>
          </a:prstGeom>
          <a:solidFill>
            <a:srgbClr val="EBDB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Sharing best practices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3CA01091-862D-3BD8-94DA-9B3393EB980C}"/>
              </a:ext>
            </a:extLst>
          </p:cNvPr>
          <p:cNvSpPr/>
          <p:nvPr/>
        </p:nvSpPr>
        <p:spPr>
          <a:xfrm>
            <a:off x="9145767" y="4872648"/>
            <a:ext cx="2760516" cy="1344209"/>
          </a:xfrm>
          <a:prstGeom prst="roundRect">
            <a:avLst>
              <a:gd name="adj" fmla="val 4782"/>
            </a:avLst>
          </a:prstGeom>
          <a:solidFill>
            <a:srgbClr val="EBDB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Sharing contextual knowledge and awareness</a:t>
            </a:r>
          </a:p>
        </p:txBody>
      </p:sp>
    </p:spTree>
    <p:extLst>
      <p:ext uri="{BB962C8B-B14F-4D97-AF65-F5344CB8AC3E}">
        <p14:creationId xmlns:p14="http://schemas.microsoft.com/office/powerpoint/2010/main" val="2640787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6FBED-B7CB-387D-FBF3-D12DB5509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C0A482-2021-DEF6-32B6-762F752B3A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58613" y="115887"/>
            <a:ext cx="288029" cy="288000"/>
          </a:xfrm>
        </p:spPr>
        <p:txBody>
          <a:bodyPr/>
          <a:lstStyle/>
          <a:p>
            <a:fld id="{CD602E07-C281-4409-A9EA-EC31ABE69032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463CDA-7CD7-1E46-B036-555A874A9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8" y="1019682"/>
            <a:ext cx="5299229" cy="465103"/>
          </a:xfrm>
        </p:spPr>
        <p:txBody>
          <a:bodyPr/>
          <a:lstStyle/>
          <a:p>
            <a:r>
              <a:rPr lang="en-GB" dirty="0"/>
              <a:t>Sufficiency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A8E205-5687-7D4C-B1AF-07E1CA39F4B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7510463" y="115887"/>
            <a:ext cx="4114800" cy="288000"/>
          </a:xfrm>
        </p:spPr>
        <p:txBody>
          <a:bodyPr/>
          <a:lstStyle/>
          <a:p>
            <a:r>
              <a:rPr lang="en-GB" dirty="0"/>
              <a:t>Making a case for sufficiency</a:t>
            </a:r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26BAF6CB-1DAE-F493-57A1-700488CB8F7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42759" y="1921164"/>
            <a:ext cx="4945216" cy="3917154"/>
          </a:xfrm>
        </p:spPr>
        <p:txBody>
          <a:bodyPr/>
          <a:lstStyle/>
          <a:p>
            <a:pPr lvl="3"/>
            <a:r>
              <a:rPr lang="en-US" dirty="0"/>
              <a:t>The use and provision of ‘enough’</a:t>
            </a:r>
          </a:p>
          <a:p>
            <a:pPr lvl="3"/>
            <a:r>
              <a:rPr lang="en-US" dirty="0"/>
              <a:t>Policies for less, lighter, slower (Iten et al., 2024)</a:t>
            </a:r>
          </a:p>
          <a:p>
            <a:pPr lvl="3"/>
            <a:r>
              <a:rPr lang="en-US" dirty="0"/>
              <a:t>Sufficiency + efficiency as important partners</a:t>
            </a:r>
          </a:p>
        </p:txBody>
      </p:sp>
      <p:pic>
        <p:nvPicPr>
          <p:cNvPr id="10" name="Picture Placeholder 9" descr="A stream running through a grassy field&#10;&#10;AI-generated content may be incorrect.">
            <a:extLst>
              <a:ext uri="{FF2B5EF4-FFF2-40B4-BE49-F238E27FC236}">
                <a16:creationId xmlns:a16="http://schemas.microsoft.com/office/drawing/2014/main" id="{0A3816F3-912E-DBA2-6DCD-63222E725BDB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" t="50" r="14" b="51"/>
          <a:stretch>
            <a:fillRect/>
          </a:stretch>
        </p:blipFill>
        <p:spPr>
          <a:xfrm>
            <a:off x="6095999" y="782150"/>
            <a:ext cx="5795963" cy="5778987"/>
          </a:xfrm>
        </p:spPr>
      </p:pic>
      <p:sp>
        <p:nvSpPr>
          <p:cNvPr id="4" name="Content Placeholder 8">
            <a:extLst>
              <a:ext uri="{FF2B5EF4-FFF2-40B4-BE49-F238E27FC236}">
                <a16:creationId xmlns:a16="http://schemas.microsoft.com/office/drawing/2014/main" id="{3475E5C8-A4A2-9BFE-048A-1CBF82790B28}"/>
              </a:ext>
            </a:extLst>
          </p:cNvPr>
          <p:cNvSpPr txBox="1">
            <a:spLocks/>
          </p:cNvSpPr>
          <p:nvPr/>
        </p:nvSpPr>
        <p:spPr>
          <a:xfrm>
            <a:off x="513179" y="5838318"/>
            <a:ext cx="5405814" cy="47118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sz="2200" kern="1200" spc="-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13" indent="-265113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20000"/>
              <a:buFont typeface="UKCEH Suisse" panose="020B0504000000000000" pitchFamily="34" charset="-78"/>
              <a:buChar char="•"/>
              <a:defRPr sz="2200" kern="1200" spc="-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lang="en-US" sz="2400" b="1" kern="0" spc="-30" baseline="0" dirty="0">
                <a:solidFill>
                  <a:schemeClr val="tx1"/>
                </a:solidFill>
                <a:latin typeface="+mn-lt"/>
                <a:ea typeface="+mn-ea"/>
                <a:cs typeface="UKCEH Suisse" panose="020B0504000000000000" pitchFamily="34" charset="-78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FontTx/>
              <a:buNone/>
              <a:defRPr sz="32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10000"/>
              <a:buFont typeface="UKCEH Suisse" panose="020B0504000000000000" pitchFamily="34" charset="-78"/>
              <a:buNone/>
              <a:defRPr sz="2200" kern="1200" spc="-3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5pPr>
            <a:lvl6pPr marL="538163" indent="-27305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20000"/>
              <a:buFont typeface="UKCEH Suisse" panose="020B0504000000000000" pitchFamily="34" charset="-78"/>
              <a:buChar char="•"/>
              <a:defRPr sz="2200" b="0" kern="1200" spc="-20" baseline="0">
                <a:solidFill>
                  <a:schemeClr val="tx1"/>
                </a:solidFill>
                <a:latin typeface="+mn-lt"/>
                <a:ea typeface="+mn-ea"/>
                <a:cs typeface="UKCEH Suisse Semibold" panose="020B0704000000000000" pitchFamily="34" charset="-78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Tx/>
              <a:buNone/>
              <a:defRPr sz="28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2800" b="1" kern="1200" spc="-10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8pPr>
            <a:lvl9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dirty="0"/>
              <a:t>Source</a:t>
            </a:r>
            <a:br>
              <a:rPr lang="en-US" sz="1000" b="1" dirty="0"/>
            </a:br>
            <a:r>
              <a:rPr lang="en-GB" sz="1000" dirty="0"/>
              <a:t>Iten et al. (2024) ‘Sufficiency policy: A definition, conceptual framework, and application to municipalities’, </a:t>
            </a:r>
            <a:r>
              <a:rPr lang="en-GB" sz="1000" i="1" dirty="0"/>
              <a:t>Sustainability Science</a:t>
            </a:r>
            <a:r>
              <a:rPr lang="en-GB" sz="1000" dirty="0"/>
              <a:t> 19.5: 1709-1734.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85646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EDDCE-E97D-8327-9378-8FC6201E3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A9C8426-B878-CC13-20C9-A40AF488F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760" y="1610786"/>
            <a:ext cx="5567927" cy="2065562"/>
          </a:xfrm>
        </p:spPr>
        <p:txBody>
          <a:bodyPr/>
          <a:lstStyle/>
          <a:p>
            <a:pPr lvl="3"/>
            <a:r>
              <a:rPr lang="en-US"/>
              <a:t>Absolute Reductions</a:t>
            </a:r>
          </a:p>
          <a:p>
            <a:r>
              <a:rPr lang="en-US" i="1"/>
              <a:t>Reduce the amount of consumption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659EE0-A634-F651-81F3-69FC1282C4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602E07-C281-4409-A9EA-EC31ABE69032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05549B1-0BBF-D734-5B04-624E63AA9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9" y="834345"/>
            <a:ext cx="7775729" cy="465103"/>
          </a:xfrm>
        </p:spPr>
        <p:txBody>
          <a:bodyPr/>
          <a:lstStyle/>
          <a:p>
            <a:r>
              <a:rPr lang="en-US" dirty="0"/>
              <a:t>Sufficiency: A Typology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BC8034-CCEB-2A5D-E17B-DE33E9553F0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GB" dirty="0"/>
              <a:t>Making a case for sufficiency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7D03FA5-4FFB-9776-48DE-484EB2C39B62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190687" y="1610786"/>
            <a:ext cx="5567927" cy="2065562"/>
          </a:xfrm>
          <a:solidFill>
            <a:srgbClr val="D1DEF8"/>
          </a:solidFill>
        </p:spPr>
        <p:txBody>
          <a:bodyPr/>
          <a:lstStyle/>
          <a:p>
            <a:pPr lvl="3"/>
            <a:r>
              <a:rPr lang="en-US" dirty="0"/>
              <a:t>Modal Shifts</a:t>
            </a:r>
          </a:p>
          <a:p>
            <a:r>
              <a:rPr lang="en-US" i="1" dirty="0"/>
              <a:t>Change the technology or infrastructure of consumption or provision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F1BA0F62-8F3B-D391-4F81-00C0DB89C93E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42760" y="3821433"/>
            <a:ext cx="5567927" cy="2065562"/>
          </a:xfrm>
        </p:spPr>
        <p:txBody>
          <a:bodyPr/>
          <a:lstStyle/>
          <a:p>
            <a:pPr lvl="3"/>
            <a:r>
              <a:rPr lang="en-US"/>
              <a:t>Product Longevity</a:t>
            </a:r>
          </a:p>
          <a:p>
            <a:r>
              <a:rPr lang="en-US" i="1"/>
              <a:t>Prolong the lifetime of hardware or software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85614A8-8B3B-82AA-9A17-16FE9C403CBC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190687" y="3821433"/>
            <a:ext cx="5567927" cy="2065562"/>
          </a:xfrm>
          <a:solidFill>
            <a:srgbClr val="EBDBD5"/>
          </a:solidFill>
        </p:spPr>
        <p:txBody>
          <a:bodyPr/>
          <a:lstStyle/>
          <a:p>
            <a:pPr lvl="3"/>
            <a:r>
              <a:rPr lang="en-US"/>
              <a:t>Sharing Practices</a:t>
            </a:r>
          </a:p>
          <a:p>
            <a:r>
              <a:rPr lang="en-US" i="1"/>
              <a:t>Encourage sharing among users and communities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BBCD76F-771E-D5F9-5804-D5AF3E212F13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42759" y="6023655"/>
            <a:ext cx="11327045" cy="471187"/>
          </a:xfrm>
        </p:spPr>
        <p:txBody>
          <a:bodyPr/>
          <a:lstStyle/>
          <a:p>
            <a:r>
              <a:rPr lang="en-US" dirty="0"/>
              <a:t>Source</a:t>
            </a:r>
          </a:p>
          <a:p>
            <a:pPr lvl="1"/>
            <a:r>
              <a:rPr lang="en-US" dirty="0"/>
              <a:t>Sandberg, M. (2021). ‘Sufficiency transitions: A review of consumption changes for environmental sustainability’. </a:t>
            </a:r>
            <a:r>
              <a:rPr lang="en-US" i="1" dirty="0"/>
              <a:t>Journal of Cleaner Production. </a:t>
            </a:r>
            <a:r>
              <a:rPr lang="en-US" dirty="0"/>
              <a:t>293 (15): 126097. </a:t>
            </a:r>
          </a:p>
        </p:txBody>
      </p:sp>
      <p:sp>
        <p:nvSpPr>
          <p:cNvPr id="5" name="Text Placeholder 47">
            <a:extLst>
              <a:ext uri="{FF2B5EF4-FFF2-40B4-BE49-F238E27FC236}">
                <a16:creationId xmlns:a16="http://schemas.microsoft.com/office/drawing/2014/main" id="{FDFD13A4-47E3-857D-32C9-A12F8EAC33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52916" y="641142"/>
            <a:ext cx="2775644" cy="310352"/>
          </a:xfrm>
        </p:spPr>
        <p:txBody>
          <a:bodyPr/>
          <a:lstStyle/>
          <a:p>
            <a:pPr algn="r"/>
            <a:r>
              <a:rPr lang="en-US" dirty="0"/>
              <a:t>DRI Futures</a:t>
            </a:r>
          </a:p>
        </p:txBody>
      </p:sp>
    </p:spTree>
    <p:extLst>
      <p:ext uri="{BB962C8B-B14F-4D97-AF65-F5344CB8AC3E}">
        <p14:creationId xmlns:p14="http://schemas.microsoft.com/office/powerpoint/2010/main" val="3550263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52A43-5D11-62FB-78B4-F6A03562C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AB2287-D8C8-9553-506B-2965D091A5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58613" y="115887"/>
            <a:ext cx="288029" cy="288000"/>
          </a:xfrm>
        </p:spPr>
        <p:txBody>
          <a:bodyPr/>
          <a:lstStyle/>
          <a:p>
            <a:fld id="{CD602E07-C281-4409-A9EA-EC31ABE69032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6915793-F6F5-67DB-C7FB-DF2C69C2C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9" y="847914"/>
            <a:ext cx="10788833" cy="465103"/>
          </a:xfrm>
        </p:spPr>
        <p:txBody>
          <a:bodyPr/>
          <a:lstStyle/>
          <a:p>
            <a:r>
              <a:rPr lang="en-US" dirty="0"/>
              <a:t>Moving Beyond Efficiency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3780A0-C473-D177-7CAA-8196A17A181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14810" y="122296"/>
            <a:ext cx="9093200" cy="288000"/>
          </a:xfrm>
        </p:spPr>
        <p:txBody>
          <a:bodyPr/>
          <a:lstStyle/>
          <a:p>
            <a:r>
              <a:rPr lang="en-GB" dirty="0"/>
              <a:t>Making a case for sufficiency</a:t>
            </a:r>
          </a:p>
        </p:txBody>
      </p:sp>
      <p:sp>
        <p:nvSpPr>
          <p:cNvPr id="33" name="Text Placeholder 47">
            <a:extLst>
              <a:ext uri="{FF2B5EF4-FFF2-40B4-BE49-F238E27FC236}">
                <a16:creationId xmlns:a16="http://schemas.microsoft.com/office/drawing/2014/main" id="{963AC8EE-02D5-B1CB-22F6-530E20343B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52916" y="641142"/>
            <a:ext cx="2775644" cy="310352"/>
          </a:xfrm>
        </p:spPr>
        <p:txBody>
          <a:bodyPr/>
          <a:lstStyle/>
          <a:p>
            <a:pPr algn="r"/>
            <a:r>
              <a:rPr lang="en-US" dirty="0"/>
              <a:t>DRI Futures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902CD04-BF9A-0157-65AC-732B203DC10D}"/>
              </a:ext>
            </a:extLst>
          </p:cNvPr>
          <p:cNvSpPr/>
          <p:nvPr/>
        </p:nvSpPr>
        <p:spPr>
          <a:xfrm>
            <a:off x="312857" y="2009253"/>
            <a:ext cx="2760516" cy="1344209"/>
          </a:xfrm>
          <a:prstGeom prst="roundRect">
            <a:avLst>
              <a:gd name="adj" fmla="val 478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Should we be using a lot of data?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926359C4-D683-1D66-BCF9-96710AF13557}"/>
              </a:ext>
            </a:extLst>
          </p:cNvPr>
          <p:cNvSpPr/>
          <p:nvPr/>
        </p:nvSpPr>
        <p:spPr>
          <a:xfrm>
            <a:off x="3225773" y="2009252"/>
            <a:ext cx="2760516" cy="1344209"/>
          </a:xfrm>
          <a:prstGeom prst="roundRect">
            <a:avLst>
              <a:gd name="adj" fmla="val 4782"/>
            </a:avLst>
          </a:prstGeom>
          <a:solidFill>
            <a:srgbClr val="D1DE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Trade offs between locally vs. working in the cloud – want to know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19A50C8-2A4E-86AB-1557-5287542966EC}"/>
              </a:ext>
            </a:extLst>
          </p:cNvPr>
          <p:cNvSpPr/>
          <p:nvPr/>
        </p:nvSpPr>
        <p:spPr>
          <a:xfrm>
            <a:off x="6164875" y="2009252"/>
            <a:ext cx="2760516" cy="1344209"/>
          </a:xfrm>
          <a:prstGeom prst="roundRect">
            <a:avLst>
              <a:gd name="adj" fmla="val 4782"/>
            </a:avLst>
          </a:prstGeom>
          <a:solidFill>
            <a:srgbClr val="D3DD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End of life – disposal of HPC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3925B92-5F8B-9300-7DED-153BC2A39344}"/>
              </a:ext>
            </a:extLst>
          </p:cNvPr>
          <p:cNvSpPr/>
          <p:nvPr/>
        </p:nvSpPr>
        <p:spPr>
          <a:xfrm>
            <a:off x="9155003" y="2009252"/>
            <a:ext cx="2760516" cy="1344209"/>
          </a:xfrm>
          <a:prstGeom prst="roundRect">
            <a:avLst>
              <a:gd name="adj" fmla="val 4782"/>
            </a:avLst>
          </a:prstGeom>
          <a:solidFill>
            <a:srgbClr val="EBDB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Good practice sharing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25C5F5B8-58FF-50F5-4F22-50C9DD2E714F}"/>
              </a:ext>
            </a:extLst>
          </p:cNvPr>
          <p:cNvSpPr/>
          <p:nvPr/>
        </p:nvSpPr>
        <p:spPr>
          <a:xfrm>
            <a:off x="312857" y="3533269"/>
            <a:ext cx="2760516" cy="1344209"/>
          </a:xfrm>
          <a:prstGeom prst="roundRect">
            <a:avLst>
              <a:gd name="adj" fmla="val 478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Current rule of data – keep everything until you leave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BAF20E6-8E5B-1B7E-6D95-BA6DC3B739A3}"/>
              </a:ext>
            </a:extLst>
          </p:cNvPr>
          <p:cNvSpPr/>
          <p:nvPr/>
        </p:nvSpPr>
        <p:spPr>
          <a:xfrm>
            <a:off x="312857" y="5057285"/>
            <a:ext cx="2760516" cy="1344209"/>
          </a:xfrm>
          <a:prstGeom prst="roundRect">
            <a:avLst>
              <a:gd name="adj" fmla="val 478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What is just enough impact for a science output?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8246B230-3114-6649-B433-7D9A3B8D5AA2}"/>
              </a:ext>
            </a:extLst>
          </p:cNvPr>
          <p:cNvSpPr/>
          <p:nvPr/>
        </p:nvSpPr>
        <p:spPr>
          <a:xfrm>
            <a:off x="6164875" y="3560673"/>
            <a:ext cx="2760516" cy="1344209"/>
          </a:xfrm>
          <a:prstGeom prst="roundRect">
            <a:avLst>
              <a:gd name="adj" fmla="val 4782"/>
            </a:avLst>
          </a:prstGeom>
          <a:solidFill>
            <a:srgbClr val="D3DD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Leaving individual nodes in – energy costs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6E2C53F-4778-CB0A-4AC3-78AF1B2254BB}"/>
              </a:ext>
            </a:extLst>
          </p:cNvPr>
          <p:cNvSpPr/>
          <p:nvPr/>
        </p:nvSpPr>
        <p:spPr>
          <a:xfrm>
            <a:off x="6164875" y="5084689"/>
            <a:ext cx="2760516" cy="1344209"/>
          </a:xfrm>
          <a:prstGeom prst="roundRect">
            <a:avLst>
              <a:gd name="adj" fmla="val 4782"/>
            </a:avLst>
          </a:prstGeom>
          <a:solidFill>
            <a:srgbClr val="D3DD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Trade-offs – efficiency vs. carbon emissions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524E8F9D-07C1-8030-902A-1977F0BCECAE}"/>
              </a:ext>
            </a:extLst>
          </p:cNvPr>
          <p:cNvSpPr/>
          <p:nvPr/>
        </p:nvSpPr>
        <p:spPr>
          <a:xfrm>
            <a:off x="3225773" y="3546970"/>
            <a:ext cx="2760516" cy="1344209"/>
          </a:xfrm>
          <a:prstGeom prst="roundRect">
            <a:avLst>
              <a:gd name="adj" fmla="val 4782"/>
            </a:avLst>
          </a:prstGeom>
          <a:solidFill>
            <a:srgbClr val="D1DE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Data storage vs. model runtime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E1CBA2C6-F5F4-8F88-2008-8133D2CA2C89}"/>
              </a:ext>
            </a:extLst>
          </p:cNvPr>
          <p:cNvSpPr/>
          <p:nvPr/>
        </p:nvSpPr>
        <p:spPr>
          <a:xfrm>
            <a:off x="3225773" y="5070986"/>
            <a:ext cx="2760516" cy="1344209"/>
          </a:xfrm>
          <a:prstGeom prst="roundRect">
            <a:avLst>
              <a:gd name="adj" fmla="val 4782"/>
            </a:avLst>
          </a:prstGeom>
          <a:solidFill>
            <a:srgbClr val="D1DE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FAQ of choices to have knowledge to choose the lowest impact one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4981A9C5-2D16-CE04-2E7A-CC1C65FC56D9}"/>
              </a:ext>
            </a:extLst>
          </p:cNvPr>
          <p:cNvSpPr/>
          <p:nvPr/>
        </p:nvSpPr>
        <p:spPr>
          <a:xfrm>
            <a:off x="9155003" y="3560673"/>
            <a:ext cx="2760516" cy="1344209"/>
          </a:xfrm>
          <a:prstGeom prst="roundRect">
            <a:avLst>
              <a:gd name="adj" fmla="val 4782"/>
            </a:avLst>
          </a:prstGeom>
          <a:solidFill>
            <a:srgbClr val="EBDB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Sharing best practices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D93841BA-0553-C981-D989-BCB001037850}"/>
              </a:ext>
            </a:extLst>
          </p:cNvPr>
          <p:cNvSpPr/>
          <p:nvPr/>
        </p:nvSpPr>
        <p:spPr>
          <a:xfrm>
            <a:off x="9155003" y="5084689"/>
            <a:ext cx="2760516" cy="1344209"/>
          </a:xfrm>
          <a:prstGeom prst="roundRect">
            <a:avLst>
              <a:gd name="adj" fmla="val 4782"/>
            </a:avLst>
          </a:prstGeom>
          <a:solidFill>
            <a:srgbClr val="EBDB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Sharing contextual knowledge and awareness</a:t>
            </a:r>
          </a:p>
        </p:txBody>
      </p:sp>
      <p:sp>
        <p:nvSpPr>
          <p:cNvPr id="4" name="Text Placeholder 47">
            <a:extLst>
              <a:ext uri="{FF2B5EF4-FFF2-40B4-BE49-F238E27FC236}">
                <a16:creationId xmlns:a16="http://schemas.microsoft.com/office/drawing/2014/main" id="{974EA1DE-591E-E8A1-253B-CB4293ED6543}"/>
              </a:ext>
            </a:extLst>
          </p:cNvPr>
          <p:cNvSpPr txBox="1">
            <a:spLocks/>
          </p:cNvSpPr>
          <p:nvPr/>
        </p:nvSpPr>
        <p:spPr>
          <a:xfrm>
            <a:off x="9496966" y="1674269"/>
            <a:ext cx="2076589" cy="310352"/>
          </a:xfrm>
          <a:prstGeom prst="rect">
            <a:avLst/>
          </a:prstGeom>
        </p:spPr>
        <p:txBody>
          <a:bodyPr vert="horz" lIns="0" tIns="0" rIns="0" bIns="3600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sz="1800" b="1" kern="1200" spc="-2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265113" indent="-265113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20000"/>
              <a:buFont typeface="UKCEH Suisse" panose="020B0504000000000000" pitchFamily="34" charset="-78"/>
              <a:buChar char="•"/>
              <a:defRPr sz="2200" kern="1200" spc="-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lang="en-US" sz="2400" b="1" kern="0" spc="-30" baseline="0" dirty="0">
                <a:solidFill>
                  <a:schemeClr val="tx1"/>
                </a:solidFill>
                <a:latin typeface="+mn-lt"/>
                <a:ea typeface="+mn-ea"/>
                <a:cs typeface="UKCEH Suisse" panose="020B0504000000000000" pitchFamily="34" charset="-78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FontTx/>
              <a:buNone/>
              <a:defRPr sz="32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10000"/>
              <a:buFont typeface="UKCEH Suisse" panose="020B0504000000000000" pitchFamily="34" charset="-78"/>
              <a:buNone/>
              <a:defRPr sz="2200" kern="1200" spc="-3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5pPr>
            <a:lvl6pPr marL="538163" indent="-27305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20000"/>
              <a:buFont typeface="UKCEH Suisse" panose="020B0504000000000000" pitchFamily="34" charset="-78"/>
              <a:buChar char="•"/>
              <a:defRPr sz="2200" b="0" kern="1200" spc="-20" baseline="0">
                <a:solidFill>
                  <a:schemeClr val="tx1"/>
                </a:solidFill>
                <a:latin typeface="+mn-lt"/>
                <a:ea typeface="+mn-ea"/>
                <a:cs typeface="UKCEH Suisse Semibold" panose="020B0704000000000000" pitchFamily="34" charset="-78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Tx/>
              <a:buNone/>
              <a:defRPr sz="28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2800" b="1" kern="1200" spc="-10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8pPr>
            <a:lvl9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Sharing Practices</a:t>
            </a:r>
          </a:p>
        </p:txBody>
      </p:sp>
      <p:sp>
        <p:nvSpPr>
          <p:cNvPr id="9" name="Text Placeholder 47">
            <a:extLst>
              <a:ext uri="{FF2B5EF4-FFF2-40B4-BE49-F238E27FC236}">
                <a16:creationId xmlns:a16="http://schemas.microsoft.com/office/drawing/2014/main" id="{43DF7E04-DC58-362D-5A13-5E72727DDBDB}"/>
              </a:ext>
            </a:extLst>
          </p:cNvPr>
          <p:cNvSpPr txBox="1">
            <a:spLocks/>
          </p:cNvSpPr>
          <p:nvPr/>
        </p:nvSpPr>
        <p:spPr>
          <a:xfrm>
            <a:off x="377808" y="1671493"/>
            <a:ext cx="2630613" cy="310352"/>
          </a:xfrm>
          <a:prstGeom prst="rect">
            <a:avLst/>
          </a:prstGeom>
        </p:spPr>
        <p:txBody>
          <a:bodyPr vert="horz" lIns="0" tIns="0" rIns="0" bIns="3600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sz="1800" b="1" kern="1200" spc="-2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265113" indent="-265113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20000"/>
              <a:buFont typeface="UKCEH Suisse" panose="020B0504000000000000" pitchFamily="34" charset="-78"/>
              <a:buChar char="•"/>
              <a:defRPr sz="2200" kern="1200" spc="-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lang="en-US" sz="2400" b="1" kern="0" spc="-30" baseline="0" dirty="0">
                <a:solidFill>
                  <a:schemeClr val="tx1"/>
                </a:solidFill>
                <a:latin typeface="+mn-lt"/>
                <a:ea typeface="+mn-ea"/>
                <a:cs typeface="UKCEH Suisse" panose="020B0504000000000000" pitchFamily="34" charset="-78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FontTx/>
              <a:buNone/>
              <a:defRPr sz="32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10000"/>
              <a:buFont typeface="UKCEH Suisse" panose="020B0504000000000000" pitchFamily="34" charset="-78"/>
              <a:buNone/>
              <a:defRPr sz="2200" kern="1200" spc="-3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5pPr>
            <a:lvl6pPr marL="538163" indent="-27305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20000"/>
              <a:buFont typeface="UKCEH Suisse" panose="020B0504000000000000" pitchFamily="34" charset="-78"/>
              <a:buChar char="•"/>
              <a:defRPr sz="2200" b="0" kern="1200" spc="-20" baseline="0">
                <a:solidFill>
                  <a:schemeClr val="tx1"/>
                </a:solidFill>
                <a:latin typeface="+mn-lt"/>
                <a:ea typeface="+mn-ea"/>
                <a:cs typeface="UKCEH Suisse Semibold" panose="020B0704000000000000" pitchFamily="34" charset="-78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Tx/>
              <a:buNone/>
              <a:defRPr sz="28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2800" b="1" kern="1200" spc="-10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8pPr>
            <a:lvl9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Absolute Reductions</a:t>
            </a:r>
          </a:p>
        </p:txBody>
      </p:sp>
      <p:sp>
        <p:nvSpPr>
          <p:cNvPr id="10" name="Text Placeholder 47">
            <a:extLst>
              <a:ext uri="{FF2B5EF4-FFF2-40B4-BE49-F238E27FC236}">
                <a16:creationId xmlns:a16="http://schemas.microsoft.com/office/drawing/2014/main" id="{E4418C37-E08A-EF69-4674-A77CB4D549D1}"/>
              </a:ext>
            </a:extLst>
          </p:cNvPr>
          <p:cNvSpPr txBox="1">
            <a:spLocks/>
          </p:cNvSpPr>
          <p:nvPr/>
        </p:nvSpPr>
        <p:spPr>
          <a:xfrm>
            <a:off x="3872526" y="1660567"/>
            <a:ext cx="1467010" cy="310352"/>
          </a:xfrm>
          <a:prstGeom prst="rect">
            <a:avLst/>
          </a:prstGeom>
        </p:spPr>
        <p:txBody>
          <a:bodyPr vert="horz" lIns="0" tIns="0" rIns="0" bIns="3600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sz="1800" b="1" kern="1200" spc="-2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265113" indent="-265113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20000"/>
              <a:buFont typeface="UKCEH Suisse" panose="020B0504000000000000" pitchFamily="34" charset="-78"/>
              <a:buChar char="•"/>
              <a:defRPr sz="2200" kern="1200" spc="-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lang="en-US" sz="2400" b="1" kern="0" spc="-30" baseline="0" dirty="0">
                <a:solidFill>
                  <a:schemeClr val="tx1"/>
                </a:solidFill>
                <a:latin typeface="+mn-lt"/>
                <a:ea typeface="+mn-ea"/>
                <a:cs typeface="UKCEH Suisse" panose="020B0504000000000000" pitchFamily="34" charset="-78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FontTx/>
              <a:buNone/>
              <a:defRPr sz="32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10000"/>
              <a:buFont typeface="UKCEH Suisse" panose="020B0504000000000000" pitchFamily="34" charset="-78"/>
              <a:buNone/>
              <a:defRPr sz="2200" kern="1200" spc="-3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5pPr>
            <a:lvl6pPr marL="538163" indent="-27305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20000"/>
              <a:buFont typeface="UKCEH Suisse" panose="020B0504000000000000" pitchFamily="34" charset="-78"/>
              <a:buChar char="•"/>
              <a:defRPr sz="2200" b="0" kern="1200" spc="-20" baseline="0">
                <a:solidFill>
                  <a:schemeClr val="tx1"/>
                </a:solidFill>
                <a:latin typeface="+mn-lt"/>
                <a:ea typeface="+mn-ea"/>
                <a:cs typeface="UKCEH Suisse Semibold" panose="020B0704000000000000" pitchFamily="34" charset="-78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Tx/>
              <a:buNone/>
              <a:defRPr sz="28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2800" b="1" kern="1200" spc="-10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8pPr>
            <a:lvl9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Modal Shifts</a:t>
            </a:r>
          </a:p>
        </p:txBody>
      </p:sp>
      <p:sp>
        <p:nvSpPr>
          <p:cNvPr id="11" name="Text Placeholder 47">
            <a:extLst>
              <a:ext uri="{FF2B5EF4-FFF2-40B4-BE49-F238E27FC236}">
                <a16:creationId xmlns:a16="http://schemas.microsoft.com/office/drawing/2014/main" id="{0198F653-A2C7-6F7F-FE61-0C2F683645B2}"/>
              </a:ext>
            </a:extLst>
          </p:cNvPr>
          <p:cNvSpPr txBox="1">
            <a:spLocks/>
          </p:cNvSpPr>
          <p:nvPr/>
        </p:nvSpPr>
        <p:spPr>
          <a:xfrm>
            <a:off x="6455242" y="1646864"/>
            <a:ext cx="2179782" cy="310352"/>
          </a:xfrm>
          <a:prstGeom prst="rect">
            <a:avLst/>
          </a:prstGeom>
        </p:spPr>
        <p:txBody>
          <a:bodyPr vert="horz" lIns="0" tIns="0" rIns="0" bIns="3600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sz="1800" b="1" kern="1200" spc="-2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265113" indent="-265113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20000"/>
              <a:buFont typeface="UKCEH Suisse" panose="020B0504000000000000" pitchFamily="34" charset="-78"/>
              <a:buChar char="•"/>
              <a:defRPr sz="2200" kern="1200" spc="-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lang="en-US" sz="2400" b="1" kern="0" spc="-30" baseline="0" dirty="0">
                <a:solidFill>
                  <a:schemeClr val="tx1"/>
                </a:solidFill>
                <a:latin typeface="+mn-lt"/>
                <a:ea typeface="+mn-ea"/>
                <a:cs typeface="UKCEH Suisse" panose="020B0504000000000000" pitchFamily="34" charset="-78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FontTx/>
              <a:buNone/>
              <a:defRPr sz="32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10000"/>
              <a:buFont typeface="UKCEH Suisse" panose="020B0504000000000000" pitchFamily="34" charset="-78"/>
              <a:buNone/>
              <a:defRPr sz="2200" kern="1200" spc="-3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5pPr>
            <a:lvl6pPr marL="538163" indent="-27305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20000"/>
              <a:buFont typeface="UKCEH Suisse" panose="020B0504000000000000" pitchFamily="34" charset="-78"/>
              <a:buChar char="•"/>
              <a:defRPr sz="2200" b="0" kern="1200" spc="-20" baseline="0">
                <a:solidFill>
                  <a:schemeClr val="tx1"/>
                </a:solidFill>
                <a:latin typeface="+mn-lt"/>
                <a:ea typeface="+mn-ea"/>
                <a:cs typeface="UKCEH Suisse Semibold" panose="020B0704000000000000" pitchFamily="34" charset="-78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Tx/>
              <a:buNone/>
              <a:defRPr sz="28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2800" b="1" kern="1200" spc="-10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8pPr>
            <a:lvl9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Product Longevity</a:t>
            </a:r>
          </a:p>
        </p:txBody>
      </p:sp>
    </p:spTree>
    <p:extLst>
      <p:ext uri="{BB962C8B-B14F-4D97-AF65-F5344CB8AC3E}">
        <p14:creationId xmlns:p14="http://schemas.microsoft.com/office/powerpoint/2010/main" val="2883043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898AE-0A12-BF3C-63E0-6369C79CD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748416-26D1-7924-8B8F-7DFD04C038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58613" y="115887"/>
            <a:ext cx="288029" cy="288000"/>
          </a:xfrm>
        </p:spPr>
        <p:txBody>
          <a:bodyPr/>
          <a:lstStyle/>
          <a:p>
            <a:fld id="{CD602E07-C281-4409-A9EA-EC31ABE69032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0C1CAEB-40EC-1242-DD5A-1F153057E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58" y="1019682"/>
            <a:ext cx="5299229" cy="465103"/>
          </a:xfrm>
        </p:spPr>
        <p:txBody>
          <a:bodyPr/>
          <a:lstStyle/>
          <a:p>
            <a:r>
              <a:rPr lang="en-GB" dirty="0"/>
              <a:t>Problem: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3999C-C4D6-361E-A051-EA9E5621141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7510463" y="115887"/>
            <a:ext cx="4114800" cy="288000"/>
          </a:xfrm>
        </p:spPr>
        <p:txBody>
          <a:bodyPr/>
          <a:lstStyle/>
          <a:p>
            <a:r>
              <a:rPr lang="en-GB" dirty="0"/>
              <a:t>Making a case for sufficiency</a:t>
            </a:r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C148F052-6FF0-AC85-497D-C3DA13C39D19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42759" y="1921164"/>
            <a:ext cx="4945216" cy="3917154"/>
          </a:xfrm>
        </p:spPr>
        <p:txBody>
          <a:bodyPr/>
          <a:lstStyle/>
          <a:p>
            <a:pPr lvl="3"/>
            <a:r>
              <a:rPr lang="en-US" dirty="0"/>
              <a:t>We just don’t know:</a:t>
            </a:r>
          </a:p>
          <a:p>
            <a:pPr lvl="4"/>
            <a:r>
              <a:rPr lang="en-US" dirty="0"/>
              <a:t>Costs of doing different ways of science?</a:t>
            </a:r>
          </a:p>
          <a:p>
            <a:pPr lvl="4"/>
            <a:r>
              <a:rPr lang="en-US" dirty="0"/>
              <a:t>What best practices are?</a:t>
            </a:r>
          </a:p>
          <a:p>
            <a:pPr lvl="4"/>
            <a:r>
              <a:rPr lang="en-US" dirty="0"/>
              <a:t>What the impacts, or trade-offs will be over time?</a:t>
            </a:r>
          </a:p>
          <a:p>
            <a:pPr lvl="3"/>
            <a:r>
              <a:rPr lang="en-US" dirty="0"/>
              <a:t>We need to explore this in a specific context</a:t>
            </a:r>
          </a:p>
          <a:p>
            <a:pPr lvl="4"/>
            <a:endParaRPr lang="en-US" dirty="0"/>
          </a:p>
          <a:p>
            <a:pPr lvl="4"/>
            <a:endParaRPr lang="en-US" dirty="0"/>
          </a:p>
          <a:p>
            <a:pPr lvl="4"/>
            <a:endParaRPr lang="en-US" dirty="0"/>
          </a:p>
          <a:p>
            <a:pPr lvl="4"/>
            <a:endParaRPr lang="en-US" dirty="0"/>
          </a:p>
        </p:txBody>
      </p:sp>
      <p:pic>
        <p:nvPicPr>
          <p:cNvPr id="10" name="Picture Placeholder 9" descr="A stream running through a grassy field&#10;&#10;AI-generated content may be incorrect.">
            <a:extLst>
              <a:ext uri="{FF2B5EF4-FFF2-40B4-BE49-F238E27FC236}">
                <a16:creationId xmlns:a16="http://schemas.microsoft.com/office/drawing/2014/main" id="{1C9C4846-277A-B2A2-2260-87C37A7C12DB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" t="50" r="14" b="51"/>
          <a:stretch>
            <a:fillRect/>
          </a:stretch>
        </p:blipFill>
        <p:spPr>
          <a:xfrm>
            <a:off x="6095999" y="782150"/>
            <a:ext cx="5795963" cy="5778987"/>
          </a:xfrm>
        </p:spPr>
      </p:pic>
      <p:sp>
        <p:nvSpPr>
          <p:cNvPr id="4" name="Content Placeholder 8">
            <a:extLst>
              <a:ext uri="{FF2B5EF4-FFF2-40B4-BE49-F238E27FC236}">
                <a16:creationId xmlns:a16="http://schemas.microsoft.com/office/drawing/2014/main" id="{7FA8028D-5940-0872-C09A-CFF1C7D93A8C}"/>
              </a:ext>
            </a:extLst>
          </p:cNvPr>
          <p:cNvSpPr txBox="1">
            <a:spLocks/>
          </p:cNvSpPr>
          <p:nvPr/>
        </p:nvSpPr>
        <p:spPr>
          <a:xfrm>
            <a:off x="192471" y="6081930"/>
            <a:ext cx="5726522" cy="9584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sz="2200" kern="1200" spc="-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13" indent="-265113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20000"/>
              <a:buFont typeface="UKCEH Suisse" panose="020B0504000000000000" pitchFamily="34" charset="-78"/>
              <a:buChar char="•"/>
              <a:defRPr sz="2200" kern="1200" spc="-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  <a:defRPr lang="en-US" sz="2400" b="1" kern="0" spc="-30" baseline="0" dirty="0">
                <a:solidFill>
                  <a:schemeClr val="tx1"/>
                </a:solidFill>
                <a:latin typeface="+mn-lt"/>
                <a:ea typeface="+mn-ea"/>
                <a:cs typeface="UKCEH Suisse" panose="020B0504000000000000" pitchFamily="34" charset="-78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3000"/>
              </a:spcBef>
              <a:spcAft>
                <a:spcPts val="0"/>
              </a:spcAft>
              <a:buFontTx/>
              <a:buNone/>
              <a:defRPr sz="32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10000"/>
              <a:buFont typeface="UKCEH Suisse" panose="020B0504000000000000" pitchFamily="34" charset="-78"/>
              <a:buNone/>
              <a:defRPr sz="2200" kern="1200" spc="-3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5pPr>
            <a:lvl6pPr marL="538163" indent="-27305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20000"/>
              <a:buFont typeface="UKCEH Suisse" panose="020B0504000000000000" pitchFamily="34" charset="-78"/>
              <a:buChar char="•"/>
              <a:defRPr sz="2200" b="0" kern="1200" spc="-20" baseline="0">
                <a:solidFill>
                  <a:schemeClr val="tx1"/>
                </a:solidFill>
                <a:latin typeface="+mn-lt"/>
                <a:ea typeface="+mn-ea"/>
                <a:cs typeface="UKCEH Suisse Semibold" panose="020B0704000000000000" pitchFamily="34" charset="-78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Tx/>
              <a:buNone/>
              <a:defRPr sz="2800" kern="1200" spc="-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2800" b="1" kern="1200" spc="-100" baseline="0">
                <a:solidFill>
                  <a:schemeClr val="tx1"/>
                </a:solidFill>
                <a:latin typeface="UKCEH Suisse Semibold" panose="020B0704000000000000" pitchFamily="34" charset="-78"/>
                <a:ea typeface="+mn-ea"/>
                <a:cs typeface="UKCEH Suisse Semibold" panose="020B0704000000000000" pitchFamily="34" charset="-78"/>
              </a:defRPr>
            </a:lvl8pPr>
            <a:lvl9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dirty="0"/>
              <a:t>Source</a:t>
            </a:r>
            <a:br>
              <a:rPr lang="en-US" sz="1000" b="1" dirty="0"/>
            </a:br>
            <a:r>
              <a:rPr lang="en-GB" sz="1000" dirty="0"/>
              <a:t>Lord et al. (in prep) ‘Sufficient Digital Research Infrastructure (DRI) for Environmental Science: Avoiding Rebounds whilst Enabling Sustainable Computation’, </a:t>
            </a:r>
            <a:r>
              <a:rPr lang="en-GB" sz="1000" i="1" dirty="0"/>
              <a:t>Journal of Responsible Computing. </a:t>
            </a:r>
            <a:endParaRPr lang="en-US" sz="1000" dirty="0"/>
          </a:p>
        </p:txBody>
      </p:sp>
      <p:sp>
        <p:nvSpPr>
          <p:cNvPr id="6" name="Text Placeholder 47">
            <a:extLst>
              <a:ext uri="{FF2B5EF4-FFF2-40B4-BE49-F238E27FC236}">
                <a16:creationId xmlns:a16="http://schemas.microsoft.com/office/drawing/2014/main" id="{16A1BAD4-6647-E4E4-D6B1-257D23119F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52916" y="641142"/>
            <a:ext cx="2775644" cy="310352"/>
          </a:xfrm>
        </p:spPr>
        <p:txBody>
          <a:bodyPr/>
          <a:lstStyle/>
          <a:p>
            <a:pPr algn="r"/>
            <a:r>
              <a:rPr lang="en-US" dirty="0"/>
              <a:t>DRI Futures</a:t>
            </a:r>
          </a:p>
        </p:txBody>
      </p:sp>
    </p:spTree>
    <p:extLst>
      <p:ext uri="{BB962C8B-B14F-4D97-AF65-F5344CB8AC3E}">
        <p14:creationId xmlns:p14="http://schemas.microsoft.com/office/powerpoint/2010/main" val="1933118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c90ee1e1-c015-415f-8aa1-dd21303cc84c"/>
</p:tagLst>
</file>

<file path=ppt/theme/theme1.xml><?xml version="1.0" encoding="utf-8"?>
<a:theme xmlns:a="http://schemas.openxmlformats.org/drawingml/2006/main" name="Office Theme">
  <a:themeElements>
    <a:clrScheme name="UKCEH">
      <a:dk1>
        <a:sysClr val="windowText" lastClr="000000"/>
      </a:dk1>
      <a:lt1>
        <a:sysClr val="window" lastClr="FFFFFF"/>
      </a:lt1>
      <a:dk2>
        <a:srgbClr val="DBFE52"/>
      </a:dk2>
      <a:lt2>
        <a:srgbClr val="D6EAE6"/>
      </a:lt2>
      <a:accent1>
        <a:srgbClr val="90A968"/>
      </a:accent1>
      <a:accent2>
        <a:srgbClr val="477AE2"/>
      </a:accent2>
      <a:accent3>
        <a:srgbClr val="EBDBD5"/>
      </a:accent3>
      <a:accent4>
        <a:srgbClr val="D1DEF8"/>
      </a:accent4>
      <a:accent5>
        <a:srgbClr val="D3DDC3"/>
      </a:accent5>
      <a:accent6>
        <a:srgbClr val="878787"/>
      </a:accent6>
      <a:hlink>
        <a:srgbClr val="90A968"/>
      </a:hlink>
      <a:folHlink>
        <a:srgbClr val="477AE2"/>
      </a:folHlink>
    </a:clrScheme>
    <a:fontScheme name="Custom 75">
      <a:majorFont>
        <a:latin typeface="UKCEH Suisse"/>
        <a:ea typeface=""/>
        <a:cs typeface=""/>
      </a:majorFont>
      <a:minorFont>
        <a:latin typeface="UKCEH Suiss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custClrLst>
    <a:custClr name="DR Light Cyan 1">
      <a:srgbClr val="99F5FD"/>
    </a:custClr>
    <a:custClr name="DR Light Violet">
      <a:srgbClr val="C999F7"/>
    </a:custClr>
    <a:custClr name="DR Light Amber">
      <a:srgbClr val="FEEC99"/>
    </a:custClr>
    <a:custClr name="DR Light Green">
      <a:srgbClr val="99EFCB"/>
    </a:custClr>
    <a:custClr name="DR Light Blue">
      <a:srgbClr val="8AAEFF"/>
    </a:custClr>
    <a:custClr name="DR Light Slate Grey">
      <a:srgbClr val="9AB5B9"/>
    </a:custClr>
    <a:custClr name="DR Light Grey">
      <a:srgbClr val="C7C8CA"/>
    </a:custClr>
    <a:custClr name="DR Mid Grey">
      <a:srgbClr val="808080"/>
    </a:custClr>
  </a:custClrLst>
  <a:extLst>
    <a:ext uri="{05A4C25C-085E-4340-85A3-A5531E510DB2}">
      <thm15:themeFamily xmlns:thm15="http://schemas.microsoft.com/office/thememl/2012/main" name="260113_UKCEH_Template_LB06" id="{4161CE28-D829-4D18-9F96-8C77126CFA36}" vid="{92FBD444-0133-4FE0-9055-11E581419404}"/>
    </a:ext>
  </a:extLst>
</a:theme>
</file>

<file path=ppt/theme/theme2.xml><?xml version="1.0" encoding="utf-8"?>
<a:theme xmlns:a="http://schemas.openxmlformats.org/drawingml/2006/main" name="+Partner Logos">
  <a:themeElements>
    <a:clrScheme name="UKCEH">
      <a:dk1>
        <a:sysClr val="windowText" lastClr="000000"/>
      </a:dk1>
      <a:lt1>
        <a:sysClr val="window" lastClr="FFFFFF"/>
      </a:lt1>
      <a:dk2>
        <a:srgbClr val="DBFE52"/>
      </a:dk2>
      <a:lt2>
        <a:srgbClr val="D6EAE6"/>
      </a:lt2>
      <a:accent1>
        <a:srgbClr val="90A968"/>
      </a:accent1>
      <a:accent2>
        <a:srgbClr val="477AE2"/>
      </a:accent2>
      <a:accent3>
        <a:srgbClr val="EBDBD5"/>
      </a:accent3>
      <a:accent4>
        <a:srgbClr val="D1DEF8"/>
      </a:accent4>
      <a:accent5>
        <a:srgbClr val="D3DDC3"/>
      </a:accent5>
      <a:accent6>
        <a:srgbClr val="878787"/>
      </a:accent6>
      <a:hlink>
        <a:srgbClr val="90A968"/>
      </a:hlink>
      <a:folHlink>
        <a:srgbClr val="477AE2"/>
      </a:folHlink>
    </a:clrScheme>
    <a:fontScheme name="Custom 75">
      <a:majorFont>
        <a:latin typeface="UKCEH Suisse"/>
        <a:ea typeface=""/>
        <a:cs typeface=""/>
      </a:majorFont>
      <a:minorFont>
        <a:latin typeface="UKCEH Suiss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custClrLst>
    <a:custClr name="DR Light Cyan 1">
      <a:srgbClr val="99F5FD"/>
    </a:custClr>
    <a:custClr name="DR Light Violet">
      <a:srgbClr val="C999F7"/>
    </a:custClr>
    <a:custClr name="DR Light Amber">
      <a:srgbClr val="FEEC99"/>
    </a:custClr>
    <a:custClr name="DR Light Green">
      <a:srgbClr val="99EFCB"/>
    </a:custClr>
    <a:custClr name="DR Light Blue">
      <a:srgbClr val="8AAEFF"/>
    </a:custClr>
    <a:custClr name="DR Light Slate Grey">
      <a:srgbClr val="9AB5B9"/>
    </a:custClr>
    <a:custClr name="DR Light Grey">
      <a:srgbClr val="C7C8CA"/>
    </a:custClr>
    <a:custClr name="DR Mid Grey">
      <a:srgbClr val="808080"/>
    </a:custClr>
  </a:custClrLst>
  <a:extLst>
    <a:ext uri="{05A4C25C-085E-4340-85A3-A5531E510DB2}">
      <thm15:themeFamily xmlns:thm15="http://schemas.microsoft.com/office/thememl/2012/main" name="260113_UKCEH_Template_LB06" id="{4161CE28-D829-4D18-9F96-8C77126CFA36}" vid="{D082875B-3653-40C7-97E2-A1F99D267AC3}"/>
    </a:ext>
  </a:extLst>
</a:theme>
</file>

<file path=ppt/theme/theme3.xml><?xml version="1.0" encoding="utf-8"?>
<a:theme xmlns:a="http://schemas.openxmlformats.org/drawingml/2006/main" name="With Footnotes">
  <a:themeElements>
    <a:clrScheme name="UKCEH">
      <a:dk1>
        <a:sysClr val="windowText" lastClr="000000"/>
      </a:dk1>
      <a:lt1>
        <a:sysClr val="window" lastClr="FFFFFF"/>
      </a:lt1>
      <a:dk2>
        <a:srgbClr val="DBFE52"/>
      </a:dk2>
      <a:lt2>
        <a:srgbClr val="D6EAE6"/>
      </a:lt2>
      <a:accent1>
        <a:srgbClr val="90A968"/>
      </a:accent1>
      <a:accent2>
        <a:srgbClr val="477AE2"/>
      </a:accent2>
      <a:accent3>
        <a:srgbClr val="EBDBD5"/>
      </a:accent3>
      <a:accent4>
        <a:srgbClr val="D1DEF8"/>
      </a:accent4>
      <a:accent5>
        <a:srgbClr val="D3DDC3"/>
      </a:accent5>
      <a:accent6>
        <a:srgbClr val="878787"/>
      </a:accent6>
      <a:hlink>
        <a:srgbClr val="90A968"/>
      </a:hlink>
      <a:folHlink>
        <a:srgbClr val="477AE2"/>
      </a:folHlink>
    </a:clrScheme>
    <a:fontScheme name="Custom 75">
      <a:majorFont>
        <a:latin typeface="UKCEH Suisse"/>
        <a:ea typeface=""/>
        <a:cs typeface=""/>
      </a:majorFont>
      <a:minorFont>
        <a:latin typeface="UKCEH Suiss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custClrLst>
    <a:custClr name="DR Light Cyan 1">
      <a:srgbClr val="99F5FD"/>
    </a:custClr>
    <a:custClr name="DR Light Violet">
      <a:srgbClr val="C999F7"/>
    </a:custClr>
    <a:custClr name="DR Light Amber">
      <a:srgbClr val="FEEC99"/>
    </a:custClr>
    <a:custClr name="DR Light Green">
      <a:srgbClr val="99EFCB"/>
    </a:custClr>
    <a:custClr name="DR Light Blue">
      <a:srgbClr val="8AAEFF"/>
    </a:custClr>
    <a:custClr name="DR Light Slate Grey">
      <a:srgbClr val="9AB5B9"/>
    </a:custClr>
    <a:custClr name="DR Light Grey">
      <a:srgbClr val="C7C8CA"/>
    </a:custClr>
    <a:custClr name="DR Mid Grey">
      <a:srgbClr val="808080"/>
    </a:custClr>
  </a:custClrLst>
  <a:extLst>
    <a:ext uri="{05A4C25C-085E-4340-85A3-A5531E510DB2}">
      <thm15:themeFamily xmlns:thm15="http://schemas.microsoft.com/office/thememl/2012/main" name="260113_UKCEH_Template_LB06" id="{4161CE28-D829-4D18-9F96-8C77126CFA36}" vid="{B81F6FDB-21B7-4B05-9263-433B3E8C58E1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8BE1AAAF81E245A3A403608573A08A" ma:contentTypeVersion="13" ma:contentTypeDescription="Create a new document." ma:contentTypeScope="" ma:versionID="822e8ab276dee9f0e588e02223ecfbe3">
  <xsd:schema xmlns:xsd="http://www.w3.org/2001/XMLSchema" xmlns:xs="http://www.w3.org/2001/XMLSchema" xmlns:p="http://schemas.microsoft.com/office/2006/metadata/properties" xmlns:ns2="8045f077-17b9-47d6-a71c-2c2b83e25129" xmlns:ns3="8fe787a5-7476-4b36-a333-c20c98769fb2" targetNamespace="http://schemas.microsoft.com/office/2006/metadata/properties" ma:root="true" ma:fieldsID="3224a575786604f00be9e91cb5b4621b" ns2:_="" ns3:_="">
    <xsd:import namespace="8045f077-17b9-47d6-a71c-2c2b83e25129"/>
    <xsd:import namespace="8fe787a5-7476-4b36-a333-c20c98769f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45f077-17b9-47d6-a71c-2c2b83e251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c3ea2160-29c6-45a3-9bc6-8bc28cb089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e787a5-7476-4b36-a333-c20c98769fb2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5be0202f-bae7-4c2f-9a15-7e8c6810c885}" ma:internalName="TaxCatchAll" ma:showField="CatchAllData" ma:web="2f592954-ea5c-4e18-9f23-4cc55620ac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fe787a5-7476-4b36-a333-c20c98769fb2" xsi:nil="true"/>
    <lcf76f155ced4ddcb4097134ff3c332f xmlns="8045f077-17b9-47d6-a71c-2c2b83e2512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28A8C05-2E78-47B0-8F2D-2858FB2AC2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E98BBA-7F34-4197-88C2-031B7DC35E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45f077-17b9-47d6-a71c-2c2b83e25129"/>
    <ds:schemaRef ds:uri="8fe787a5-7476-4b36-a333-c20c98769f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4FFA500-119D-4151-BEEB-D8D9A346A3C4}">
  <ds:schemaRefs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8fe787a5-7476-4b36-a333-c20c98769fb2"/>
    <ds:schemaRef ds:uri="http://schemas.microsoft.com/office/2006/documentManagement/types"/>
    <ds:schemaRef ds:uri="http://schemas.microsoft.com/office/2006/metadata/properties"/>
    <ds:schemaRef ds:uri="http://purl.org/dc/terms/"/>
    <ds:schemaRef ds:uri="8045f077-17b9-47d6-a71c-2c2b83e25129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UKCEH PowerPoint Template</Template>
  <TotalTime>2830</TotalTime>
  <Words>1128</Words>
  <Application>Microsoft Office PowerPoint</Application>
  <PresentationFormat>Widescreen</PresentationFormat>
  <Paragraphs>161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Office Theme</vt:lpstr>
      <vt:lpstr>+Partner Logos</vt:lpstr>
      <vt:lpstr>With Footnotes</vt:lpstr>
      <vt:lpstr>PowerPoint Presentation</vt:lpstr>
      <vt:lpstr>PowerPoint Presentation</vt:lpstr>
      <vt:lpstr>The Paradox of Efficiency</vt:lpstr>
      <vt:lpstr>Waste in Use and Provision</vt:lpstr>
      <vt:lpstr>Moving Beyond Efficiency</vt:lpstr>
      <vt:lpstr>Sufficiency</vt:lpstr>
      <vt:lpstr>Sufficiency: A Typology</vt:lpstr>
      <vt:lpstr>Moving Beyond Efficiency</vt:lpstr>
      <vt:lpstr>Problem:</vt:lpstr>
      <vt:lpstr>JULES</vt:lpstr>
      <vt:lpstr>Waste in Use and Provision: JULES</vt:lpstr>
      <vt:lpstr>Sufficiency translation</vt:lpstr>
      <vt:lpstr>Data Sufficiency: A case study of soil data at UKCEH</vt:lpstr>
      <vt:lpstr>Why Soil Data?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Carolynne Lord</dc:creator>
  <cp:lastModifiedBy>Carolynne Lord</cp:lastModifiedBy>
  <cp:revision>17</cp:revision>
  <dcterms:created xsi:type="dcterms:W3CDTF">2026-05-20T08:22:42Z</dcterms:created>
  <dcterms:modified xsi:type="dcterms:W3CDTF">2026-06-17T08:53:26Z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0x010100998BE1AAAF81E245A3A403608573A08A</vt:lpwstr>
  </property>
  <property fmtid="{D5CDD505-2E9C-101B-9397-08002B2CF9AE}" pid="3" name="MediaServiceImageTags">
    <vt:lpwstr/>
  </property>
  <property fmtid="{D5CDD505-2E9C-101B-9397-08002B2CF9AE}" pid="4" name="NXPowerLiteLastOptimized">
    <vt:lpwstr>3241497</vt:lpwstr>
  </property>
  <property fmtid="{D5CDD505-2E9C-101B-9397-08002B2CF9AE}" pid="5" name="NXPowerLiteSettings">
    <vt:lpwstr>F70005D002A000</vt:lpwstr>
  </property>
  <property fmtid="{D5CDD505-2E9C-101B-9397-08002B2CF9AE}" pid="6" name="NXPowerLiteVersion">
    <vt:lpwstr>D10.3.2</vt:lpwstr>
  </property>
</Properties>
</file>