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5" r:id="rId4"/>
    <p:sldMasterId id="2147483687" r:id="rId5"/>
  </p:sldMasterIdLst>
  <p:notesMasterIdLst>
    <p:notesMasterId r:id="rId41"/>
  </p:notesMasterIdLst>
  <p:sldIdLst>
    <p:sldId id="2098" r:id="rId6"/>
    <p:sldId id="2114" r:id="rId7"/>
    <p:sldId id="2079" r:id="rId8"/>
    <p:sldId id="2003" r:id="rId9"/>
    <p:sldId id="2024" r:id="rId10"/>
    <p:sldId id="2111" r:id="rId11"/>
    <p:sldId id="2126" r:id="rId12"/>
    <p:sldId id="2117" r:id="rId13"/>
    <p:sldId id="261" r:id="rId14"/>
    <p:sldId id="2162" r:id="rId15"/>
    <p:sldId id="2145" r:id="rId16"/>
    <p:sldId id="2027" r:id="rId17"/>
    <p:sldId id="2104" r:id="rId18"/>
    <p:sldId id="2132" r:id="rId19"/>
    <p:sldId id="2136" r:id="rId20"/>
    <p:sldId id="2130" r:id="rId21"/>
    <p:sldId id="2131" r:id="rId22"/>
    <p:sldId id="2124" r:id="rId23"/>
    <p:sldId id="2095" r:id="rId24"/>
    <p:sldId id="2094" r:id="rId25"/>
    <p:sldId id="2102" r:id="rId26"/>
    <p:sldId id="2120" r:id="rId27"/>
    <p:sldId id="2121" r:id="rId28"/>
    <p:sldId id="2122" r:id="rId29"/>
    <p:sldId id="2123" r:id="rId30"/>
    <p:sldId id="2108" r:id="rId31"/>
    <p:sldId id="2143" r:id="rId32"/>
    <p:sldId id="2106" r:id="rId33"/>
    <p:sldId id="2150" r:id="rId34"/>
    <p:sldId id="2142" r:id="rId35"/>
    <p:sldId id="2107" r:id="rId36"/>
    <p:sldId id="2139" r:id="rId37"/>
    <p:sldId id="677" r:id="rId38"/>
    <p:sldId id="2140" r:id="rId39"/>
    <p:sldId id="258" r:id="rId4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5" pos="2880" userDrawn="1">
          <p15:clr>
            <a:srgbClr val="A4A3A4"/>
          </p15:clr>
        </p15:guide>
        <p15:guide id="6" orient="horz"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7D1FF5A-EB01-81CB-A4A9-2A8C1C728653}" name="Philip Millard" initials="PM" userId="S::philip@rathernicedesign.onmicrosoft.com::02e4e643-84c9-4f55-b388-32b02516708a"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2E2D62"/>
    <a:srgbClr val="505050"/>
    <a:srgbClr val="F1F2F3"/>
    <a:srgbClr val="676767"/>
    <a:srgbClr val="FBBB10"/>
    <a:srgbClr val="E94D36"/>
    <a:srgbClr val="34D5AE"/>
    <a:srgbClr val="BE2BBB"/>
    <a:srgbClr val="FFFFFF"/>
    <a:srgbClr val="008AA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07DE1F7-1182-4469-A9C6-75D1073FC852}" v="7" dt="2026-06-15T09:59:41.49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1180" y="44"/>
      </p:cViewPr>
      <p:guideLst>
        <p:guide pos="2880"/>
        <p:guide orient="horz"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presProps" Target="presProps.xml"/><Relationship Id="rId47" Type="http://schemas.microsoft.com/office/2015/10/relationships/revisionInfo" Target="revisionInfo.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viewProps" Target="viewProps.xml"/><Relationship Id="rId48" Type="http://schemas.microsoft.com/office/2018/10/relationships/authors" Target="author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microsoft.com/office/2016/11/relationships/changesInfo" Target="changesInfos/changesInfo1.xml"/><Relationship Id="rId20" Type="http://schemas.openxmlformats.org/officeDocument/2006/relationships/slide" Target="slides/slide15.xml"/><Relationship Id="rId41"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tin Farley - UKRI" userId="f91824d1-2abe-49e5-9a27-429b8816edc0" providerId="ADAL" clId="{44D693E6-40ED-4C84-BD6D-C51BE5443DEC}"/>
    <pc:docChg chg="undo custSel addSld delSld modSld">
      <pc:chgData name="Martin Farley - UKRI" userId="f91824d1-2abe-49e5-9a27-429b8816edc0" providerId="ADAL" clId="{44D693E6-40ED-4C84-BD6D-C51BE5443DEC}" dt="2026-06-15T10:00:10.915" v="394" actId="1076"/>
      <pc:docMkLst>
        <pc:docMk/>
      </pc:docMkLst>
      <pc:sldChg chg="delSp modSp mod">
        <pc:chgData name="Martin Farley - UKRI" userId="f91824d1-2abe-49e5-9a27-429b8816edc0" providerId="ADAL" clId="{44D693E6-40ED-4C84-BD6D-C51BE5443DEC}" dt="2026-05-20T14:38:39.200" v="56" actId="1076"/>
        <pc:sldMkLst>
          <pc:docMk/>
          <pc:sldMk cId="1486374624" sldId="261"/>
        </pc:sldMkLst>
        <pc:spChg chg="mod">
          <ac:chgData name="Martin Farley - UKRI" userId="f91824d1-2abe-49e5-9a27-429b8816edc0" providerId="ADAL" clId="{44D693E6-40ED-4C84-BD6D-C51BE5443DEC}" dt="2026-05-20T14:38:16.403" v="54" actId="1076"/>
          <ac:spMkLst>
            <pc:docMk/>
            <pc:sldMk cId="1486374624" sldId="261"/>
            <ac:spMk id="7" creationId="{335F88E2-07ED-1834-6C77-418C9ADE9397}"/>
          </ac:spMkLst>
        </pc:spChg>
        <pc:spChg chg="mod">
          <ac:chgData name="Martin Farley - UKRI" userId="f91824d1-2abe-49e5-9a27-429b8816edc0" providerId="ADAL" clId="{44D693E6-40ED-4C84-BD6D-C51BE5443DEC}" dt="2026-05-20T14:38:16.403" v="54" actId="1076"/>
          <ac:spMkLst>
            <pc:docMk/>
            <pc:sldMk cId="1486374624" sldId="261"/>
            <ac:spMk id="9" creationId="{EC1C3F29-1D0E-26F8-E7A1-23DB8DD3F19F}"/>
          </ac:spMkLst>
        </pc:spChg>
        <pc:spChg chg="mod">
          <ac:chgData name="Martin Farley - UKRI" userId="f91824d1-2abe-49e5-9a27-429b8816edc0" providerId="ADAL" clId="{44D693E6-40ED-4C84-BD6D-C51BE5443DEC}" dt="2026-05-20T14:38:16.403" v="54" actId="1076"/>
          <ac:spMkLst>
            <pc:docMk/>
            <pc:sldMk cId="1486374624" sldId="261"/>
            <ac:spMk id="10" creationId="{7D8690C7-0347-CE91-8FB5-58A6DDE3B15E}"/>
          </ac:spMkLst>
        </pc:spChg>
        <pc:spChg chg="mod">
          <ac:chgData name="Martin Farley - UKRI" userId="f91824d1-2abe-49e5-9a27-429b8816edc0" providerId="ADAL" clId="{44D693E6-40ED-4C84-BD6D-C51BE5443DEC}" dt="2026-05-20T14:38:16.403" v="54" actId="1076"/>
          <ac:spMkLst>
            <pc:docMk/>
            <pc:sldMk cId="1486374624" sldId="261"/>
            <ac:spMk id="12" creationId="{5FAFD571-A373-D009-FE53-2C6B20B5360F}"/>
          </ac:spMkLst>
        </pc:spChg>
        <pc:spChg chg="mod">
          <ac:chgData name="Martin Farley - UKRI" userId="f91824d1-2abe-49e5-9a27-429b8816edc0" providerId="ADAL" clId="{44D693E6-40ED-4C84-BD6D-C51BE5443DEC}" dt="2026-05-20T14:38:16.403" v="54" actId="1076"/>
          <ac:spMkLst>
            <pc:docMk/>
            <pc:sldMk cId="1486374624" sldId="261"/>
            <ac:spMk id="15" creationId="{F66CDCAE-13CF-22F0-55D1-3BDAB4DF753B}"/>
          </ac:spMkLst>
        </pc:spChg>
        <pc:spChg chg="mod">
          <ac:chgData name="Martin Farley - UKRI" userId="f91824d1-2abe-49e5-9a27-429b8816edc0" providerId="ADAL" clId="{44D693E6-40ED-4C84-BD6D-C51BE5443DEC}" dt="2026-05-20T14:38:16.403" v="54" actId="1076"/>
          <ac:spMkLst>
            <pc:docMk/>
            <pc:sldMk cId="1486374624" sldId="261"/>
            <ac:spMk id="16" creationId="{63CA6532-FEA4-44FF-05F2-01FB23DC0B46}"/>
          </ac:spMkLst>
        </pc:spChg>
        <pc:picChg chg="mod">
          <ac:chgData name="Martin Farley - UKRI" userId="f91824d1-2abe-49e5-9a27-429b8816edc0" providerId="ADAL" clId="{44D693E6-40ED-4C84-BD6D-C51BE5443DEC}" dt="2026-05-20T14:38:16.403" v="54" actId="1076"/>
          <ac:picMkLst>
            <pc:docMk/>
            <pc:sldMk cId="1486374624" sldId="261"/>
            <ac:picMk id="20" creationId="{65CDF182-0336-122F-9AF8-97990F9D8923}"/>
          </ac:picMkLst>
        </pc:picChg>
        <pc:cxnChg chg="mod">
          <ac:chgData name="Martin Farley - UKRI" userId="f91824d1-2abe-49e5-9a27-429b8816edc0" providerId="ADAL" clId="{44D693E6-40ED-4C84-BD6D-C51BE5443DEC}" dt="2026-05-20T14:38:29.009" v="55" actId="1076"/>
          <ac:cxnSpMkLst>
            <pc:docMk/>
            <pc:sldMk cId="1486374624" sldId="261"/>
            <ac:cxnSpMk id="17" creationId="{599DDDFF-4718-5C6D-3ABE-7D5770D0FC4F}"/>
          </ac:cxnSpMkLst>
        </pc:cxnChg>
        <pc:cxnChg chg="mod">
          <ac:chgData name="Martin Farley - UKRI" userId="f91824d1-2abe-49e5-9a27-429b8816edc0" providerId="ADAL" clId="{44D693E6-40ED-4C84-BD6D-C51BE5443DEC}" dt="2026-05-20T14:38:16.403" v="54" actId="1076"/>
          <ac:cxnSpMkLst>
            <pc:docMk/>
            <pc:sldMk cId="1486374624" sldId="261"/>
            <ac:cxnSpMk id="19" creationId="{803B43B2-838A-58CF-2343-AACDECE34C00}"/>
          </ac:cxnSpMkLst>
        </pc:cxnChg>
        <pc:cxnChg chg="mod">
          <ac:chgData name="Martin Farley - UKRI" userId="f91824d1-2abe-49e5-9a27-429b8816edc0" providerId="ADAL" clId="{44D693E6-40ED-4C84-BD6D-C51BE5443DEC}" dt="2026-05-20T14:38:39.200" v="56" actId="1076"/>
          <ac:cxnSpMkLst>
            <pc:docMk/>
            <pc:sldMk cId="1486374624" sldId="261"/>
            <ac:cxnSpMk id="22" creationId="{400FA6AB-0BA5-A4A8-C238-85C233E6BA54}"/>
          </ac:cxnSpMkLst>
        </pc:cxnChg>
      </pc:sldChg>
      <pc:sldChg chg="modSp mod">
        <pc:chgData name="Martin Farley - UKRI" userId="f91824d1-2abe-49e5-9a27-429b8816edc0" providerId="ADAL" clId="{44D693E6-40ED-4C84-BD6D-C51BE5443DEC}" dt="2026-06-15T09:42:53.174" v="319" actId="20577"/>
        <pc:sldMkLst>
          <pc:docMk/>
          <pc:sldMk cId="1050386806" sldId="677"/>
        </pc:sldMkLst>
        <pc:spChg chg="mod">
          <ac:chgData name="Martin Farley - UKRI" userId="f91824d1-2abe-49e5-9a27-429b8816edc0" providerId="ADAL" clId="{44D693E6-40ED-4C84-BD6D-C51BE5443DEC}" dt="2026-06-15T09:42:53.174" v="319" actId="20577"/>
          <ac:spMkLst>
            <pc:docMk/>
            <pc:sldMk cId="1050386806" sldId="677"/>
            <ac:spMk id="2" creationId="{2875146B-246C-F988-8A5A-2FD0A99FD17F}"/>
          </ac:spMkLst>
        </pc:spChg>
      </pc:sldChg>
      <pc:sldChg chg="mod modShow">
        <pc:chgData name="Martin Farley - UKRI" userId="f91824d1-2abe-49e5-9a27-429b8816edc0" providerId="ADAL" clId="{44D693E6-40ED-4C84-BD6D-C51BE5443DEC}" dt="2026-06-15T09:38:29.183" v="134" actId="729"/>
        <pc:sldMkLst>
          <pc:docMk/>
          <pc:sldMk cId="725286334" sldId="2003"/>
        </pc:sldMkLst>
      </pc:sldChg>
      <pc:sldChg chg="addSp delSp mod modShow">
        <pc:chgData name="Martin Farley - UKRI" userId="f91824d1-2abe-49e5-9a27-429b8816edc0" providerId="ADAL" clId="{44D693E6-40ED-4C84-BD6D-C51BE5443DEC}" dt="2026-06-15T09:38:42.513" v="137" actId="22"/>
        <pc:sldMkLst>
          <pc:docMk/>
          <pc:sldMk cId="1443578164" sldId="2024"/>
        </pc:sldMkLst>
        <pc:spChg chg="add del">
          <ac:chgData name="Martin Farley - UKRI" userId="f91824d1-2abe-49e5-9a27-429b8816edc0" providerId="ADAL" clId="{44D693E6-40ED-4C84-BD6D-C51BE5443DEC}" dt="2026-06-15T09:38:42.513" v="137" actId="22"/>
          <ac:spMkLst>
            <pc:docMk/>
            <pc:sldMk cId="1443578164" sldId="2024"/>
            <ac:spMk id="8" creationId="{BAC8626F-1C3C-C7D0-2FE0-2FE45AC7818E}"/>
          </ac:spMkLst>
        </pc:spChg>
      </pc:sldChg>
      <pc:sldChg chg="modSp add mod">
        <pc:chgData name="Martin Farley - UKRI" userId="f91824d1-2abe-49e5-9a27-429b8816edc0" providerId="ADAL" clId="{44D693E6-40ED-4C84-BD6D-C51BE5443DEC}" dt="2026-06-15T09:40:20.544" v="177" actId="20577"/>
        <pc:sldMkLst>
          <pc:docMk/>
          <pc:sldMk cId="594595422" sldId="2079"/>
        </pc:sldMkLst>
        <pc:spChg chg="mod">
          <ac:chgData name="Martin Farley - UKRI" userId="f91824d1-2abe-49e5-9a27-429b8816edc0" providerId="ADAL" clId="{44D693E6-40ED-4C84-BD6D-C51BE5443DEC}" dt="2026-06-15T09:40:20.544" v="177" actId="20577"/>
          <ac:spMkLst>
            <pc:docMk/>
            <pc:sldMk cId="594595422" sldId="2079"/>
            <ac:spMk id="2" creationId="{B7594731-1792-2D13-3F1D-ED8CBB3846A6}"/>
          </ac:spMkLst>
        </pc:spChg>
      </pc:sldChg>
      <pc:sldChg chg="addSp delSp modSp mod">
        <pc:chgData name="Martin Farley - UKRI" userId="f91824d1-2abe-49e5-9a27-429b8816edc0" providerId="ADAL" clId="{44D693E6-40ED-4C84-BD6D-C51BE5443DEC}" dt="2026-06-15T10:00:10.915" v="394" actId="1076"/>
        <pc:sldMkLst>
          <pc:docMk/>
          <pc:sldMk cId="2411453027" sldId="2098"/>
        </pc:sldMkLst>
        <pc:spChg chg="add mod">
          <ac:chgData name="Martin Farley - UKRI" userId="f91824d1-2abe-49e5-9a27-429b8816edc0" providerId="ADAL" clId="{44D693E6-40ED-4C84-BD6D-C51BE5443DEC}" dt="2026-06-15T10:00:10.915" v="394" actId="1076"/>
          <ac:spMkLst>
            <pc:docMk/>
            <pc:sldMk cId="2411453027" sldId="2098"/>
            <ac:spMk id="2" creationId="{FD8B3F3C-A5B7-3234-4A42-E8867FC059AE}"/>
          </ac:spMkLst>
        </pc:spChg>
        <pc:picChg chg="add del mod">
          <ac:chgData name="Martin Farley - UKRI" userId="f91824d1-2abe-49e5-9a27-429b8816edc0" providerId="ADAL" clId="{44D693E6-40ED-4C84-BD6D-C51BE5443DEC}" dt="2026-06-15T10:00:07.212" v="393" actId="1076"/>
          <ac:picMkLst>
            <pc:docMk/>
            <pc:sldMk cId="2411453027" sldId="2098"/>
            <ac:picMk id="9" creationId="{DE6F773C-CED4-08BC-8962-37C293AA2890}"/>
          </ac:picMkLst>
        </pc:picChg>
        <pc:picChg chg="mod">
          <ac:chgData name="Martin Farley - UKRI" userId="f91824d1-2abe-49e5-9a27-429b8816edc0" providerId="ADAL" clId="{44D693E6-40ED-4C84-BD6D-C51BE5443DEC}" dt="2026-06-15T10:00:01.751" v="391" actId="1076"/>
          <ac:picMkLst>
            <pc:docMk/>
            <pc:sldMk cId="2411453027" sldId="2098"/>
            <ac:picMk id="10" creationId="{BD8977B7-B5C3-4EAA-BE2C-0DB5BD380E47}"/>
          </ac:picMkLst>
        </pc:picChg>
      </pc:sldChg>
      <pc:sldChg chg="mod modShow">
        <pc:chgData name="Martin Farley - UKRI" userId="f91824d1-2abe-49e5-9a27-429b8816edc0" providerId="ADAL" clId="{44D693E6-40ED-4C84-BD6D-C51BE5443DEC}" dt="2026-06-15T09:40:48.956" v="179" actId="729"/>
        <pc:sldMkLst>
          <pc:docMk/>
          <pc:sldMk cId="2116612264" sldId="2102"/>
        </pc:sldMkLst>
      </pc:sldChg>
      <pc:sldChg chg="mod modShow">
        <pc:chgData name="Martin Farley - UKRI" userId="f91824d1-2abe-49e5-9a27-429b8816edc0" providerId="ADAL" clId="{44D693E6-40ED-4C84-BD6D-C51BE5443DEC}" dt="2026-06-15T09:41:28.558" v="187" actId="729"/>
        <pc:sldMkLst>
          <pc:docMk/>
          <pc:sldMk cId="706805370" sldId="2107"/>
        </pc:sldMkLst>
      </pc:sldChg>
      <pc:sldChg chg="add">
        <pc:chgData name="Martin Farley - UKRI" userId="f91824d1-2abe-49e5-9a27-429b8816edc0" providerId="ADAL" clId="{44D693E6-40ED-4C84-BD6D-C51BE5443DEC}" dt="2026-06-15T09:39:27.222" v="138"/>
        <pc:sldMkLst>
          <pc:docMk/>
          <pc:sldMk cId="3593616219" sldId="2114"/>
        </pc:sldMkLst>
      </pc:sldChg>
      <pc:sldChg chg="mod modShow">
        <pc:chgData name="Martin Farley - UKRI" userId="f91824d1-2abe-49e5-9a27-429b8816edc0" providerId="ADAL" clId="{44D693E6-40ED-4C84-BD6D-C51BE5443DEC}" dt="2026-06-15T09:40:53.995" v="180" actId="729"/>
        <pc:sldMkLst>
          <pc:docMk/>
          <pc:sldMk cId="2450071574" sldId="2120"/>
        </pc:sldMkLst>
      </pc:sldChg>
      <pc:sldChg chg="mod modShow">
        <pc:chgData name="Martin Farley - UKRI" userId="f91824d1-2abe-49e5-9a27-429b8816edc0" providerId="ADAL" clId="{44D693E6-40ED-4C84-BD6D-C51BE5443DEC}" dt="2026-06-15T09:41:03.686" v="181" actId="729"/>
        <pc:sldMkLst>
          <pc:docMk/>
          <pc:sldMk cId="4110512532" sldId="2121"/>
        </pc:sldMkLst>
      </pc:sldChg>
      <pc:sldChg chg="mod modShow">
        <pc:chgData name="Martin Farley - UKRI" userId="f91824d1-2abe-49e5-9a27-429b8816edc0" providerId="ADAL" clId="{44D693E6-40ED-4C84-BD6D-C51BE5443DEC}" dt="2026-06-15T09:41:07.092" v="182" actId="729"/>
        <pc:sldMkLst>
          <pc:docMk/>
          <pc:sldMk cId="2519576287" sldId="2122"/>
        </pc:sldMkLst>
      </pc:sldChg>
      <pc:sldChg chg="mod modShow">
        <pc:chgData name="Martin Farley - UKRI" userId="f91824d1-2abe-49e5-9a27-429b8816edc0" providerId="ADAL" clId="{44D693E6-40ED-4C84-BD6D-C51BE5443DEC}" dt="2026-06-15T09:41:13.242" v="183" actId="729"/>
        <pc:sldMkLst>
          <pc:docMk/>
          <pc:sldMk cId="3628203332" sldId="2123"/>
        </pc:sldMkLst>
      </pc:sldChg>
      <pc:sldChg chg="del mod modShow">
        <pc:chgData name="Martin Farley - UKRI" userId="f91824d1-2abe-49e5-9a27-429b8816edc0" providerId="ADAL" clId="{44D693E6-40ED-4C84-BD6D-C51BE5443DEC}" dt="2026-06-15T09:39:30.217" v="139" actId="47"/>
        <pc:sldMkLst>
          <pc:docMk/>
          <pc:sldMk cId="3561181422" sldId="2127"/>
        </pc:sldMkLst>
      </pc:sldChg>
      <pc:sldChg chg="addSp delSp modSp mod modClrScheme chgLayout">
        <pc:chgData name="Martin Farley - UKRI" userId="f91824d1-2abe-49e5-9a27-429b8816edc0" providerId="ADAL" clId="{44D693E6-40ED-4C84-BD6D-C51BE5443DEC}" dt="2026-05-20T12:29:32.782" v="48" actId="26606"/>
        <pc:sldMkLst>
          <pc:docMk/>
          <pc:sldMk cId="1145800654" sldId="2130"/>
        </pc:sldMkLst>
        <pc:picChg chg="add mod">
          <ac:chgData name="Martin Farley - UKRI" userId="f91824d1-2abe-49e5-9a27-429b8816edc0" providerId="ADAL" clId="{44D693E6-40ED-4C84-BD6D-C51BE5443DEC}" dt="2026-05-20T12:29:32.782" v="48" actId="26606"/>
          <ac:picMkLst>
            <pc:docMk/>
            <pc:sldMk cId="1145800654" sldId="2130"/>
            <ac:picMk id="3" creationId="{0E9EC777-C866-82F3-FB02-C499D8B4EBD1}"/>
          </ac:picMkLst>
        </pc:picChg>
      </pc:sldChg>
      <pc:sldChg chg="addSp delSp modSp mod">
        <pc:chgData name="Martin Farley - UKRI" userId="f91824d1-2abe-49e5-9a27-429b8816edc0" providerId="ADAL" clId="{44D693E6-40ED-4C84-BD6D-C51BE5443DEC}" dt="2026-05-20T12:01:08.262" v="43" actId="1076"/>
        <pc:sldMkLst>
          <pc:docMk/>
          <pc:sldMk cId="836440960" sldId="2136"/>
        </pc:sldMkLst>
        <pc:picChg chg="add mod">
          <ac:chgData name="Martin Farley - UKRI" userId="f91824d1-2abe-49e5-9a27-429b8816edc0" providerId="ADAL" clId="{44D693E6-40ED-4C84-BD6D-C51BE5443DEC}" dt="2026-05-20T12:01:08.262" v="43" actId="1076"/>
          <ac:picMkLst>
            <pc:docMk/>
            <pc:sldMk cId="836440960" sldId="2136"/>
            <ac:picMk id="3" creationId="{649BF8C6-F3D8-2C7D-9217-165026A2ECBA}"/>
          </ac:picMkLst>
        </pc:picChg>
      </pc:sldChg>
      <pc:sldChg chg="modSp mod">
        <pc:chgData name="Martin Farley - UKRI" userId="f91824d1-2abe-49e5-9a27-429b8816edc0" providerId="ADAL" clId="{44D693E6-40ED-4C84-BD6D-C51BE5443DEC}" dt="2026-06-15T09:42:08.516" v="232" actId="1076"/>
        <pc:sldMkLst>
          <pc:docMk/>
          <pc:sldMk cId="266280860" sldId="2139"/>
        </pc:sldMkLst>
        <pc:spChg chg="mod">
          <ac:chgData name="Martin Farley - UKRI" userId="f91824d1-2abe-49e5-9a27-429b8816edc0" providerId="ADAL" clId="{44D693E6-40ED-4C84-BD6D-C51BE5443DEC}" dt="2026-06-15T09:42:03.729" v="231" actId="20577"/>
          <ac:spMkLst>
            <pc:docMk/>
            <pc:sldMk cId="266280860" sldId="2139"/>
            <ac:spMk id="2" creationId="{57D98F4A-12BA-B877-568F-DB22E30D0EBD}"/>
          </ac:spMkLst>
        </pc:spChg>
        <pc:picChg chg="mod">
          <ac:chgData name="Martin Farley - UKRI" userId="f91824d1-2abe-49e5-9a27-429b8816edc0" providerId="ADAL" clId="{44D693E6-40ED-4C84-BD6D-C51BE5443DEC}" dt="2026-06-15T09:42:08.516" v="232" actId="1076"/>
          <ac:picMkLst>
            <pc:docMk/>
            <pc:sldMk cId="266280860" sldId="2139"/>
            <ac:picMk id="5" creationId="{C6996FA1-4D59-AE8B-3D6A-BEC1CBE58CC1}"/>
          </ac:picMkLst>
        </pc:picChg>
      </pc:sldChg>
      <pc:sldChg chg="addSp modSp mod modShow">
        <pc:chgData name="Martin Farley - UKRI" userId="f91824d1-2abe-49e5-9a27-429b8816edc0" providerId="ADAL" clId="{44D693E6-40ED-4C84-BD6D-C51BE5443DEC}" dt="2026-06-15T09:42:46.922" v="318" actId="207"/>
        <pc:sldMkLst>
          <pc:docMk/>
          <pc:sldMk cId="835045428" sldId="2140"/>
        </pc:sldMkLst>
        <pc:spChg chg="add mod">
          <ac:chgData name="Martin Farley - UKRI" userId="f91824d1-2abe-49e5-9a27-429b8816edc0" providerId="ADAL" clId="{44D693E6-40ED-4C84-BD6D-C51BE5443DEC}" dt="2026-06-15T09:42:46.922" v="318" actId="207"/>
          <ac:spMkLst>
            <pc:docMk/>
            <pc:sldMk cId="835045428" sldId="2140"/>
            <ac:spMk id="2" creationId="{2B480ECC-F874-BEF3-F7D1-93D8370C8DA6}"/>
          </ac:spMkLst>
        </pc:spChg>
      </pc:sldChg>
      <pc:sldChg chg="modSp mod">
        <pc:chgData name="Martin Farley - UKRI" userId="f91824d1-2abe-49e5-9a27-429b8816edc0" providerId="ADAL" clId="{44D693E6-40ED-4C84-BD6D-C51BE5443DEC}" dt="2026-06-15T09:40:35.393" v="178" actId="207"/>
        <pc:sldMkLst>
          <pc:docMk/>
          <pc:sldMk cId="2746316921" sldId="2145"/>
        </pc:sldMkLst>
        <pc:graphicFrameChg chg="modGraphic">
          <ac:chgData name="Martin Farley - UKRI" userId="f91824d1-2abe-49e5-9a27-429b8816edc0" providerId="ADAL" clId="{44D693E6-40ED-4C84-BD6D-C51BE5443DEC}" dt="2026-06-15T09:40:35.393" v="178" actId="207"/>
          <ac:graphicFrameMkLst>
            <pc:docMk/>
            <pc:sldMk cId="2746316921" sldId="2145"/>
            <ac:graphicFrameMk id="2" creationId="{915B7527-4754-6828-2062-D4945672BCF7}"/>
          </ac:graphicFrameMkLst>
        </pc:graphicFrameChg>
      </pc:sldChg>
      <pc:sldChg chg="add del mod modShow">
        <pc:chgData name="Martin Farley - UKRI" userId="f91824d1-2abe-49e5-9a27-429b8816edc0" providerId="ADAL" clId="{44D693E6-40ED-4C84-BD6D-C51BE5443DEC}" dt="2026-06-15T09:41:25.875" v="186" actId="729"/>
        <pc:sldMkLst>
          <pc:docMk/>
          <pc:sldMk cId="1851480034" sldId="215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8FE9A4A-3203-D544-A0F2-9B4A7A1B021E}" type="datetimeFigureOut">
              <a:rPr lang="en-US" smtClean="0"/>
              <a:t>6/15/2026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0F3BA1D-A00F-DB41-84DA-BE26C4853B35}" type="slidenum">
              <a:rPr lang="en-US" smtClean="0"/>
              <a:t>‹#›</a:t>
            </a:fld>
            <a:endParaRPr lang="en-US"/>
          </a:p>
        </p:txBody>
      </p:sp>
    </p:spTree>
    <p:extLst>
      <p:ext uri="{BB962C8B-B14F-4D97-AF65-F5344CB8AC3E}">
        <p14:creationId xmlns:p14="http://schemas.microsoft.com/office/powerpoint/2010/main" val="6618686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bdadyslexia.org.uk/advice/employers/creating-a-dyslexia-friendly-workplace/dyslexia-friendly-style-guide"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bdadyslexia.org.uk/advice/employers/creating-a-dyslexia-friendly-workplace/dyslexia-friendly-style-guide"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bdadyslexia.org.uk/advice/employers/creating-a-dyslexia-friendly-workplace/dyslexia-friendly-style-guide"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bdadyslexia.org.uk/advice/employers/creating-a-dyslexia-friendly-workplace/dyslexia-friendly-style-guide"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C0F3BA1D-A00F-DB41-84DA-BE26C4853B35}" type="slidenum">
              <a:rPr lang="en-US" smtClean="0"/>
              <a:t>1</a:t>
            </a:fld>
            <a:endParaRPr lang="en-US"/>
          </a:p>
        </p:txBody>
      </p:sp>
    </p:spTree>
    <p:extLst>
      <p:ext uri="{BB962C8B-B14F-4D97-AF65-F5344CB8AC3E}">
        <p14:creationId xmlns:p14="http://schemas.microsoft.com/office/powerpoint/2010/main" val="12680715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0F3BA1D-A00F-DB41-84DA-BE26C4853B35}" type="slidenum">
              <a:rPr lang="en-US" smtClean="0"/>
              <a:t>23</a:t>
            </a:fld>
            <a:endParaRPr lang="en-US"/>
          </a:p>
        </p:txBody>
      </p:sp>
    </p:spTree>
    <p:extLst>
      <p:ext uri="{BB962C8B-B14F-4D97-AF65-F5344CB8AC3E}">
        <p14:creationId xmlns:p14="http://schemas.microsoft.com/office/powerpoint/2010/main" val="16203427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E4B8B8-81E5-845A-3560-D0A18933F4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998334-7FFF-D922-13E6-AA7344F32E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391C79-763B-C043-FEA9-025A749087B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8077AB92-3DF6-A1BC-90BF-727E9B233062}"/>
              </a:ext>
            </a:extLst>
          </p:cNvPr>
          <p:cNvSpPr>
            <a:spLocks noGrp="1"/>
          </p:cNvSpPr>
          <p:nvPr>
            <p:ph type="sldNum" sz="quarter" idx="5"/>
          </p:nvPr>
        </p:nvSpPr>
        <p:spPr/>
        <p:txBody>
          <a:bodyPr/>
          <a:lstStyle/>
          <a:p>
            <a:fld id="{C0F3BA1D-A00F-DB41-84DA-BE26C4853B35}" type="slidenum">
              <a:rPr lang="en-US" smtClean="0"/>
              <a:t>32</a:t>
            </a:fld>
            <a:endParaRPr lang="en-US"/>
          </a:p>
        </p:txBody>
      </p:sp>
    </p:spTree>
    <p:extLst>
      <p:ext uri="{BB962C8B-B14F-4D97-AF65-F5344CB8AC3E}">
        <p14:creationId xmlns:p14="http://schemas.microsoft.com/office/powerpoint/2010/main" val="38858417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3F80C-DC2F-0410-2BE9-6A279E1044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532725-56E6-2E71-B53A-7A0420784D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F6C864-3492-0BC9-17C8-EF4FA7590D66}"/>
              </a:ext>
            </a:extLst>
          </p:cNvPr>
          <p:cNvSpPr>
            <a:spLocks noGrp="1"/>
          </p:cNvSpPr>
          <p:nvPr>
            <p:ph type="body" idx="1"/>
          </p:nvPr>
        </p:nvSpPr>
        <p:spPr/>
        <p:txBody>
          <a:bodyPr/>
          <a:lstStyle/>
          <a:p>
            <a:r>
              <a:rPr lang="en-GB" sz="1200" b="1" i="0" u="none" strike="noStrike" kern="1200">
                <a:solidFill>
                  <a:schemeClr val="tx1"/>
                </a:solidFill>
                <a:effectLst/>
                <a:latin typeface="+mn-lt"/>
                <a:ea typeface="+mn-ea"/>
                <a:cs typeface="+mn-cs"/>
              </a:rPr>
              <a:t>Replace this guidance text with your own bullet pointed content.</a:t>
            </a:r>
            <a:endParaRPr lang="en-GB" sz="1200" b="0" i="0" u="none" strike="noStrike" kern="1200">
              <a:solidFill>
                <a:schemeClr val="tx1"/>
              </a:solidFill>
              <a:effectLst/>
              <a:latin typeface="+mn-lt"/>
              <a:ea typeface="+mn-ea"/>
              <a:cs typeface="+mn-cs"/>
            </a:endParaRPr>
          </a:p>
          <a:p>
            <a:r>
              <a:rPr lang="en-GB" sz="1200" b="1" i="0" u="none" strike="noStrike" kern="1200">
                <a:solidFill>
                  <a:schemeClr val="tx1"/>
                </a:solidFill>
                <a:effectLst/>
                <a:latin typeface="+mn-lt"/>
                <a:ea typeface="+mn-ea"/>
                <a:cs typeface="+mn-cs"/>
              </a:rPr>
              <a:t>For further guidance please see </a:t>
            </a:r>
            <a:r>
              <a:rPr lang="en-GB" sz="1200" b="1" i="0" u="sng" strike="noStrike" kern="1200">
                <a:solidFill>
                  <a:schemeClr val="tx1"/>
                </a:solidFill>
                <a:effectLst/>
                <a:latin typeface="+mn-lt"/>
                <a:ea typeface="+mn-ea"/>
                <a:cs typeface="+mn-cs"/>
                <a:hlinkClick r:id="rId3"/>
              </a:rPr>
              <a:t>https://www.bdadyslexia.org.uk/advice/employers/creating-a-dyslexia-friendly-workplace/dyslexia-friendly-style-guide</a:t>
            </a:r>
            <a:endParaRPr lang="en-GB" sz="1200" b="0" i="0" u="none" strike="noStrike" kern="120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5CC66E90-E01D-01E5-1950-1EDAF8264C75}"/>
              </a:ext>
            </a:extLst>
          </p:cNvPr>
          <p:cNvSpPr>
            <a:spLocks noGrp="1"/>
          </p:cNvSpPr>
          <p:nvPr>
            <p:ph type="sldNum" sz="quarter" idx="5"/>
          </p:nvPr>
        </p:nvSpPr>
        <p:spPr/>
        <p:txBody>
          <a:bodyPr/>
          <a:lstStyle/>
          <a:p>
            <a:fld id="{C0F3BA1D-A00F-DB41-84DA-BE26C4853B35}" type="slidenum">
              <a:rPr lang="en-US" smtClean="0"/>
              <a:t>33</a:t>
            </a:fld>
            <a:endParaRPr lang="en-US"/>
          </a:p>
        </p:txBody>
      </p:sp>
    </p:spTree>
    <p:extLst>
      <p:ext uri="{BB962C8B-B14F-4D97-AF65-F5344CB8AC3E}">
        <p14:creationId xmlns:p14="http://schemas.microsoft.com/office/powerpoint/2010/main" val="28489876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To edit the background image, select ‘Format’ from the PowerPoint menu and ‘Slide Background’ from the drop-down menu. Within the new list of options that appears on the right of the screen, select the ‘File’ button under ‘Insert picture from’ and select your image from your file browser.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The abstract pattern can be removed or repositioned if required. Be careful to ‘Send to Back’ so that it does not obscure any important information.</a:t>
            </a:r>
          </a:p>
          <a:p>
            <a:endParaRPr lang="en-US"/>
          </a:p>
          <a:p>
            <a:endParaRPr lang="en-US"/>
          </a:p>
          <a:p>
            <a:endParaRPr lang="en-US"/>
          </a:p>
        </p:txBody>
      </p:sp>
      <p:sp>
        <p:nvSpPr>
          <p:cNvPr id="4" name="Slide Number Placeholder 3"/>
          <p:cNvSpPr>
            <a:spLocks noGrp="1"/>
          </p:cNvSpPr>
          <p:nvPr>
            <p:ph type="sldNum" sz="quarter" idx="5"/>
          </p:nvPr>
        </p:nvSpPr>
        <p:spPr/>
        <p:txBody>
          <a:bodyPr/>
          <a:lstStyle/>
          <a:p>
            <a:fld id="{C0F3BA1D-A00F-DB41-84DA-BE26C4853B35}" type="slidenum">
              <a:rPr lang="en-US" smtClean="0"/>
              <a:t>35</a:t>
            </a:fld>
            <a:endParaRPr lang="en-US"/>
          </a:p>
        </p:txBody>
      </p:sp>
    </p:spTree>
    <p:extLst>
      <p:ext uri="{BB962C8B-B14F-4D97-AF65-F5344CB8AC3E}">
        <p14:creationId xmlns:p14="http://schemas.microsoft.com/office/powerpoint/2010/main" val="40816206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370C3F-A807-B5B9-7E14-DCF6105800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922E1F-A66D-0F6E-F000-7A1BF88409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455272-B0B5-6EF9-D253-BE1858CDC0F8}"/>
              </a:ext>
            </a:extLst>
          </p:cNvPr>
          <p:cNvSpPr>
            <a:spLocks noGrp="1"/>
          </p:cNvSpPr>
          <p:nvPr>
            <p:ph type="body" idx="1"/>
          </p:nvPr>
        </p:nvSpPr>
        <p:spPr/>
        <p:txBody>
          <a:bodyPr/>
          <a:lstStyle/>
          <a:p>
            <a:r>
              <a:rPr lang="en-GB" sz="1200" b="1" i="0" u="none" strike="noStrike" kern="1200" dirty="0">
                <a:solidFill>
                  <a:schemeClr val="tx1"/>
                </a:solidFill>
                <a:effectLst/>
                <a:latin typeface="+mn-lt"/>
                <a:ea typeface="+mn-ea"/>
                <a:cs typeface="+mn-cs"/>
              </a:rPr>
              <a:t>Replace this guidance text with your own bullet pointed content.</a:t>
            </a:r>
            <a:endParaRPr lang="en-GB" sz="1200" b="0" i="0" u="none" strike="noStrike" kern="1200" dirty="0">
              <a:solidFill>
                <a:schemeClr val="tx1"/>
              </a:solidFill>
              <a:effectLst/>
              <a:latin typeface="+mn-lt"/>
              <a:ea typeface="+mn-ea"/>
              <a:cs typeface="+mn-cs"/>
            </a:endParaRPr>
          </a:p>
          <a:p>
            <a:r>
              <a:rPr lang="en-GB" sz="1200" b="1" i="0" u="none" strike="noStrike" kern="1200" dirty="0">
                <a:solidFill>
                  <a:schemeClr val="tx1"/>
                </a:solidFill>
                <a:effectLst/>
                <a:latin typeface="+mn-lt"/>
                <a:ea typeface="+mn-ea"/>
                <a:cs typeface="+mn-cs"/>
              </a:rPr>
              <a:t>For further guidance please see </a:t>
            </a:r>
            <a:r>
              <a:rPr lang="en-GB" sz="1200" b="1" i="0" u="sng" strike="noStrike" kern="1200" dirty="0">
                <a:solidFill>
                  <a:schemeClr val="tx1"/>
                </a:solidFill>
                <a:effectLst/>
                <a:latin typeface="+mn-lt"/>
                <a:ea typeface="+mn-ea"/>
                <a:cs typeface="+mn-cs"/>
                <a:hlinkClick r:id="rId3"/>
              </a:rPr>
              <a:t>https://www.bdadyslexia.org.uk/advice/employers/creating-a-dyslexia-friendly-workplace/dyslexia-friendly-style-guide</a:t>
            </a:r>
            <a:endParaRPr lang="en-GB" sz="1200" b="0" i="0" u="none" strike="noStrike"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A33C0696-9F8C-82EF-C03B-5D15D8DB9EC7}"/>
              </a:ext>
            </a:extLst>
          </p:cNvPr>
          <p:cNvSpPr>
            <a:spLocks noGrp="1"/>
          </p:cNvSpPr>
          <p:nvPr>
            <p:ph type="sldNum" sz="quarter" idx="5"/>
          </p:nvPr>
        </p:nvSpPr>
        <p:spPr/>
        <p:txBody>
          <a:bodyPr/>
          <a:lstStyle/>
          <a:p>
            <a:fld id="{C0F3BA1D-A00F-DB41-84DA-BE26C4853B35}" type="slidenum">
              <a:rPr lang="en-US" smtClean="0"/>
              <a:t>3</a:t>
            </a:fld>
            <a:endParaRPr lang="en-US"/>
          </a:p>
        </p:txBody>
      </p:sp>
    </p:spTree>
    <p:extLst>
      <p:ext uri="{BB962C8B-B14F-4D97-AF65-F5344CB8AC3E}">
        <p14:creationId xmlns:p14="http://schemas.microsoft.com/office/powerpoint/2010/main" val="23214602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FE3B8A-C679-8D3C-B382-0420851968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219736-EC35-35E8-B64D-5FC9DCB8D3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0FF19C-9DD7-1769-38DE-95282E2DDBB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C617B8D-6E3A-6CDF-3EBA-4661DE949A1A}"/>
              </a:ext>
            </a:extLst>
          </p:cNvPr>
          <p:cNvSpPr>
            <a:spLocks noGrp="1"/>
          </p:cNvSpPr>
          <p:nvPr>
            <p:ph type="sldNum" sz="quarter" idx="5"/>
          </p:nvPr>
        </p:nvSpPr>
        <p:spPr/>
        <p:txBody>
          <a:bodyPr/>
          <a:lstStyle/>
          <a:p>
            <a:fld id="{C0F3BA1D-A00F-DB41-84DA-BE26C4853B35}" type="slidenum">
              <a:rPr lang="en-US" smtClean="0"/>
              <a:t>7</a:t>
            </a:fld>
            <a:endParaRPr lang="en-US" dirty="0"/>
          </a:p>
        </p:txBody>
      </p:sp>
    </p:spTree>
    <p:extLst>
      <p:ext uri="{BB962C8B-B14F-4D97-AF65-F5344CB8AC3E}">
        <p14:creationId xmlns:p14="http://schemas.microsoft.com/office/powerpoint/2010/main" val="20127475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27FE8E-30AE-ABC6-0932-0B7806B5EF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E0E87F-DD66-4A14-2936-EB4A4CABC7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7634EC-184B-5497-D293-1C948148241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2F36428B-E97D-8A4D-C0DC-86E823368A74}"/>
              </a:ext>
            </a:extLst>
          </p:cNvPr>
          <p:cNvSpPr>
            <a:spLocks noGrp="1"/>
          </p:cNvSpPr>
          <p:nvPr>
            <p:ph type="sldNum" sz="quarter" idx="5"/>
          </p:nvPr>
        </p:nvSpPr>
        <p:spPr/>
        <p:txBody>
          <a:bodyPr/>
          <a:lstStyle/>
          <a:p>
            <a:fld id="{1CAF39CF-66C3-462C-B959-0D5E3C3CE7EA}" type="slidenum">
              <a:rPr lang="en-GB" smtClean="0"/>
              <a:t>8</a:t>
            </a:fld>
            <a:endParaRPr lang="en-GB"/>
          </a:p>
        </p:txBody>
      </p:sp>
    </p:spTree>
    <p:extLst>
      <p:ext uri="{BB962C8B-B14F-4D97-AF65-F5344CB8AC3E}">
        <p14:creationId xmlns:p14="http://schemas.microsoft.com/office/powerpoint/2010/main" val="38488169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i="0" u="none" strike="noStrike" kern="1200">
                <a:solidFill>
                  <a:schemeClr val="tx1"/>
                </a:solidFill>
                <a:effectLst/>
                <a:latin typeface="+mn-lt"/>
                <a:ea typeface="+mn-ea"/>
                <a:cs typeface="+mn-cs"/>
              </a:rPr>
              <a:t>Replace this guidance text with your own bullet pointed content.</a:t>
            </a:r>
            <a:endParaRPr lang="en-GB" sz="1200" b="0" i="0" u="none" strike="noStrike" kern="1200">
              <a:solidFill>
                <a:schemeClr val="tx1"/>
              </a:solidFill>
              <a:effectLst/>
              <a:latin typeface="+mn-lt"/>
              <a:ea typeface="+mn-ea"/>
              <a:cs typeface="+mn-cs"/>
            </a:endParaRPr>
          </a:p>
          <a:p>
            <a:r>
              <a:rPr lang="en-GB" sz="1200" b="1" i="0" u="none" strike="noStrike" kern="1200">
                <a:solidFill>
                  <a:schemeClr val="tx1"/>
                </a:solidFill>
                <a:effectLst/>
                <a:latin typeface="+mn-lt"/>
                <a:ea typeface="+mn-ea"/>
                <a:cs typeface="+mn-cs"/>
              </a:rPr>
              <a:t>For further guidance please see </a:t>
            </a:r>
            <a:r>
              <a:rPr lang="en-GB" sz="1200" b="1" i="0" u="sng" strike="noStrike" kern="1200">
                <a:solidFill>
                  <a:schemeClr val="tx1"/>
                </a:solidFill>
                <a:effectLst/>
                <a:latin typeface="+mn-lt"/>
                <a:ea typeface="+mn-ea"/>
                <a:cs typeface="+mn-cs"/>
                <a:hlinkClick r:id="rId3"/>
              </a:rPr>
              <a:t>https://www.bdadyslexia.org.uk/advice/employers/creating-a-dyslexia-friendly-workplace/dyslexia-friendly-style-guide</a:t>
            </a:r>
            <a:endParaRPr lang="en-GB" sz="1200" b="0" i="0" u="none" strike="noStrike"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0F3BA1D-A00F-DB41-84DA-BE26C4853B35}" type="slidenum">
              <a:rPr lang="en-US" smtClean="0"/>
              <a:t>9</a:t>
            </a:fld>
            <a:endParaRPr lang="en-US"/>
          </a:p>
        </p:txBody>
      </p:sp>
    </p:spTree>
    <p:extLst>
      <p:ext uri="{BB962C8B-B14F-4D97-AF65-F5344CB8AC3E}">
        <p14:creationId xmlns:p14="http://schemas.microsoft.com/office/powerpoint/2010/main" val="20126057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5A48D5-3D49-D48E-0D7F-5C65DC358A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64E81F-9E2A-0F29-A737-729566873B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EAC00A-0FBB-D36C-53BE-34AB35C4087B}"/>
              </a:ext>
            </a:extLst>
          </p:cNvPr>
          <p:cNvSpPr>
            <a:spLocks noGrp="1"/>
          </p:cNvSpPr>
          <p:nvPr>
            <p:ph type="body" idx="1"/>
          </p:nvPr>
        </p:nvSpPr>
        <p:spPr/>
        <p:txBody>
          <a:bodyPr/>
          <a:lstStyle/>
          <a:p>
            <a:pPr>
              <a:buNone/>
            </a:pPr>
            <a:endParaRPr lang="en-GB" dirty="0"/>
          </a:p>
        </p:txBody>
      </p:sp>
      <p:sp>
        <p:nvSpPr>
          <p:cNvPr id="4" name="Slide Number Placeholder 3">
            <a:extLst>
              <a:ext uri="{FF2B5EF4-FFF2-40B4-BE49-F238E27FC236}">
                <a16:creationId xmlns:a16="http://schemas.microsoft.com/office/drawing/2014/main" id="{5E61FB49-0B34-D594-B1A3-F4C134BA4912}"/>
              </a:ext>
            </a:extLst>
          </p:cNvPr>
          <p:cNvSpPr>
            <a:spLocks noGrp="1"/>
          </p:cNvSpPr>
          <p:nvPr>
            <p:ph type="sldNum" sz="quarter" idx="5"/>
          </p:nvPr>
        </p:nvSpPr>
        <p:spPr/>
        <p:txBody>
          <a:bodyPr/>
          <a:lstStyle/>
          <a:p>
            <a:fld id="{4FF22E7F-4881-604F-9F98-C71D63AF9777}" type="slidenum">
              <a:rPr lang="en-DE" smtClean="0"/>
              <a:t>10</a:t>
            </a:fld>
            <a:endParaRPr lang="en-DE"/>
          </a:p>
        </p:txBody>
      </p:sp>
    </p:spTree>
    <p:extLst>
      <p:ext uri="{BB962C8B-B14F-4D97-AF65-F5344CB8AC3E}">
        <p14:creationId xmlns:p14="http://schemas.microsoft.com/office/powerpoint/2010/main" val="36257763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1BB48C-97F1-F619-A2F2-CE10A4484E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E080DA-C32A-D822-5A5F-67DE56ADBC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54985E-DB45-49BA-07DD-E913ABA3F9AF}"/>
              </a:ext>
            </a:extLst>
          </p:cNvPr>
          <p:cNvSpPr>
            <a:spLocks noGrp="1"/>
          </p:cNvSpPr>
          <p:nvPr>
            <p:ph type="body" idx="1"/>
          </p:nvPr>
        </p:nvSpPr>
        <p:spPr/>
        <p:txBody>
          <a:bodyPr/>
          <a:lstStyle/>
          <a:p>
            <a:r>
              <a:rPr lang="en-GB" sz="1200" b="1" i="0" u="none" strike="noStrike" kern="1200">
                <a:solidFill>
                  <a:schemeClr val="tx1"/>
                </a:solidFill>
                <a:effectLst/>
                <a:latin typeface="+mn-lt"/>
                <a:ea typeface="+mn-ea"/>
                <a:cs typeface="+mn-cs"/>
              </a:rPr>
              <a:t>Replace this guidance text with your own bullet pointed content.</a:t>
            </a:r>
            <a:endParaRPr lang="en-GB" sz="1200" b="0" i="0" u="none" strike="noStrike" kern="1200">
              <a:solidFill>
                <a:schemeClr val="tx1"/>
              </a:solidFill>
              <a:effectLst/>
              <a:latin typeface="+mn-lt"/>
              <a:ea typeface="+mn-ea"/>
              <a:cs typeface="+mn-cs"/>
            </a:endParaRPr>
          </a:p>
          <a:p>
            <a:r>
              <a:rPr lang="en-GB" sz="1200" b="1" i="0" u="none" strike="noStrike" kern="1200">
                <a:solidFill>
                  <a:schemeClr val="tx1"/>
                </a:solidFill>
                <a:effectLst/>
                <a:latin typeface="+mn-lt"/>
                <a:ea typeface="+mn-ea"/>
                <a:cs typeface="+mn-cs"/>
              </a:rPr>
              <a:t>For further guidance please see </a:t>
            </a:r>
            <a:r>
              <a:rPr lang="en-GB" sz="1200" b="1" i="0" u="sng" strike="noStrike" kern="1200">
                <a:solidFill>
                  <a:schemeClr val="tx1"/>
                </a:solidFill>
                <a:effectLst/>
                <a:latin typeface="+mn-lt"/>
                <a:ea typeface="+mn-ea"/>
                <a:cs typeface="+mn-cs"/>
                <a:hlinkClick r:id="rId3"/>
              </a:rPr>
              <a:t>https://www.bdadyslexia.org.uk/advice/employers/creating-a-dyslexia-friendly-workplace/dyslexia-friendly-style-guide</a:t>
            </a:r>
            <a:endParaRPr lang="en-GB" sz="1200" b="0" i="0" u="none" strike="noStrike" kern="120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5A431769-68C7-C98F-4DEC-0611D4F93AD7}"/>
              </a:ext>
            </a:extLst>
          </p:cNvPr>
          <p:cNvSpPr>
            <a:spLocks noGrp="1"/>
          </p:cNvSpPr>
          <p:nvPr>
            <p:ph type="sldNum" sz="quarter" idx="5"/>
          </p:nvPr>
        </p:nvSpPr>
        <p:spPr/>
        <p:txBody>
          <a:bodyPr/>
          <a:lstStyle/>
          <a:p>
            <a:fld id="{C0F3BA1D-A00F-DB41-84DA-BE26C4853B35}" type="slidenum">
              <a:rPr lang="en-US" smtClean="0"/>
              <a:t>11</a:t>
            </a:fld>
            <a:endParaRPr lang="en-US"/>
          </a:p>
        </p:txBody>
      </p:sp>
    </p:spTree>
    <p:extLst>
      <p:ext uri="{BB962C8B-B14F-4D97-AF65-F5344CB8AC3E}">
        <p14:creationId xmlns:p14="http://schemas.microsoft.com/office/powerpoint/2010/main" val="28108220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0F3BA1D-A00F-DB41-84DA-BE26C4853B35}" type="slidenum">
              <a:rPr lang="en-US" smtClean="0"/>
              <a:t>12</a:t>
            </a:fld>
            <a:endParaRPr lang="en-US"/>
          </a:p>
        </p:txBody>
      </p:sp>
    </p:spTree>
    <p:extLst>
      <p:ext uri="{BB962C8B-B14F-4D97-AF65-F5344CB8AC3E}">
        <p14:creationId xmlns:p14="http://schemas.microsoft.com/office/powerpoint/2010/main" val="38654756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0F3BA1D-A00F-DB41-84DA-BE26C4853B35}" type="slidenum">
              <a:rPr lang="en-US" smtClean="0"/>
              <a:t>22</a:t>
            </a:fld>
            <a:endParaRPr lang="en-US"/>
          </a:p>
        </p:txBody>
      </p:sp>
    </p:spTree>
    <p:extLst>
      <p:ext uri="{BB962C8B-B14F-4D97-AF65-F5344CB8AC3E}">
        <p14:creationId xmlns:p14="http://schemas.microsoft.com/office/powerpoint/2010/main" val="33514579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A9EBE4-A967-354E-8400-F868B1FAA87C}"/>
              </a:ext>
            </a:extLst>
          </p:cNvPr>
          <p:cNvSpPr>
            <a:spLocks noGrp="1"/>
          </p:cNvSpPr>
          <p:nvPr>
            <p:ph type="ctrTitle"/>
          </p:nvPr>
        </p:nvSpPr>
        <p:spPr>
          <a:xfrm>
            <a:off x="1143000" y="1122363"/>
            <a:ext cx="6858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61F3368-05CC-4F44-A4B6-26319FE7AE0B}"/>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EB905266-156A-AD4C-B66C-872097F8CB97}"/>
              </a:ext>
            </a:extLst>
          </p:cNvPr>
          <p:cNvSpPr>
            <a:spLocks noGrp="1"/>
          </p:cNvSpPr>
          <p:nvPr>
            <p:ph type="dt" sz="half" idx="10"/>
          </p:nvPr>
        </p:nvSpPr>
        <p:spPr/>
        <p:txBody>
          <a:bodyPr/>
          <a:lstStyle/>
          <a:p>
            <a:fld id="{E0B62E54-22B2-2B41-8F43-182A0796CDD1}" type="datetimeFigureOut">
              <a:rPr lang="en-US" smtClean="0"/>
              <a:t>6/15/2026</a:t>
            </a:fld>
            <a:endParaRPr lang="en-US"/>
          </a:p>
        </p:txBody>
      </p:sp>
      <p:sp>
        <p:nvSpPr>
          <p:cNvPr id="5" name="Footer Placeholder 4">
            <a:extLst>
              <a:ext uri="{FF2B5EF4-FFF2-40B4-BE49-F238E27FC236}">
                <a16:creationId xmlns:a16="http://schemas.microsoft.com/office/drawing/2014/main" id="{0344EAE5-1B84-884A-8449-7804FCA9749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B7B12B5-144D-354E-BF77-1078B05A4D39}"/>
              </a:ext>
            </a:extLst>
          </p:cNvPr>
          <p:cNvSpPr>
            <a:spLocks noGrp="1"/>
          </p:cNvSpPr>
          <p:nvPr>
            <p:ph type="sldNum" sz="quarter" idx="12"/>
          </p:nvPr>
        </p:nvSpPr>
        <p:spPr/>
        <p:txBody>
          <a:bodyPr/>
          <a:lstStyle/>
          <a:p>
            <a:fld id="{6952D95F-6774-234E-BFE2-2DA5EDB5D8AC}" type="slidenum">
              <a:rPr lang="en-US" smtClean="0"/>
              <a:t>‹#›</a:t>
            </a:fld>
            <a:endParaRPr lang="en-US"/>
          </a:p>
        </p:txBody>
      </p:sp>
    </p:spTree>
    <p:extLst>
      <p:ext uri="{BB962C8B-B14F-4D97-AF65-F5344CB8AC3E}">
        <p14:creationId xmlns:p14="http://schemas.microsoft.com/office/powerpoint/2010/main" val="5922049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3CEE84-C1DF-D842-8699-8F9C7A6F5481}"/>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4F2D093C-F7E6-CD48-AA02-E9DA03430FC3}"/>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D2409B2-26CC-6A42-8E44-4797A1B7D3D4}"/>
              </a:ext>
            </a:extLst>
          </p:cNvPr>
          <p:cNvSpPr>
            <a:spLocks noGrp="1"/>
          </p:cNvSpPr>
          <p:nvPr>
            <p:ph type="dt" sz="half" idx="10"/>
          </p:nvPr>
        </p:nvSpPr>
        <p:spPr/>
        <p:txBody>
          <a:bodyPr/>
          <a:lstStyle/>
          <a:p>
            <a:fld id="{E0B62E54-22B2-2B41-8F43-182A0796CDD1}" type="datetimeFigureOut">
              <a:rPr lang="en-US" smtClean="0"/>
              <a:t>6/15/2026</a:t>
            </a:fld>
            <a:endParaRPr lang="en-US"/>
          </a:p>
        </p:txBody>
      </p:sp>
      <p:sp>
        <p:nvSpPr>
          <p:cNvPr id="5" name="Footer Placeholder 4">
            <a:extLst>
              <a:ext uri="{FF2B5EF4-FFF2-40B4-BE49-F238E27FC236}">
                <a16:creationId xmlns:a16="http://schemas.microsoft.com/office/drawing/2014/main" id="{F810C41A-87A6-704C-AB91-27CFD04E36A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BE1A83-7366-8345-A8AB-BD036488734F}"/>
              </a:ext>
            </a:extLst>
          </p:cNvPr>
          <p:cNvSpPr>
            <a:spLocks noGrp="1"/>
          </p:cNvSpPr>
          <p:nvPr>
            <p:ph type="sldNum" sz="quarter" idx="12"/>
          </p:nvPr>
        </p:nvSpPr>
        <p:spPr/>
        <p:txBody>
          <a:bodyPr/>
          <a:lstStyle/>
          <a:p>
            <a:fld id="{6952D95F-6774-234E-BFE2-2DA5EDB5D8AC}" type="slidenum">
              <a:rPr lang="en-US" smtClean="0"/>
              <a:t>‹#›</a:t>
            </a:fld>
            <a:endParaRPr lang="en-US"/>
          </a:p>
        </p:txBody>
      </p:sp>
    </p:spTree>
    <p:extLst>
      <p:ext uri="{BB962C8B-B14F-4D97-AF65-F5344CB8AC3E}">
        <p14:creationId xmlns:p14="http://schemas.microsoft.com/office/powerpoint/2010/main" val="38173335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5C3DC5C-C5B5-A148-839A-73754372DCC4}"/>
              </a:ext>
            </a:extLst>
          </p:cNvPr>
          <p:cNvSpPr>
            <a:spLocks noGrp="1"/>
          </p:cNvSpPr>
          <p:nvPr>
            <p:ph type="title" orient="vert"/>
          </p:nvPr>
        </p:nvSpPr>
        <p:spPr>
          <a:xfrm>
            <a:off x="6543675" y="365125"/>
            <a:ext cx="1971675"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CE535271-82C7-D748-B1F6-D4D670195F09}"/>
              </a:ext>
            </a:extLst>
          </p:cNvPr>
          <p:cNvSpPr>
            <a:spLocks noGrp="1"/>
          </p:cNvSpPr>
          <p:nvPr>
            <p:ph type="body" orient="vert" idx="1"/>
          </p:nvPr>
        </p:nvSpPr>
        <p:spPr>
          <a:xfrm>
            <a:off x="628650" y="365125"/>
            <a:ext cx="5762625"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7C24AD8-DE66-B843-8BB5-B10689C686F4}"/>
              </a:ext>
            </a:extLst>
          </p:cNvPr>
          <p:cNvSpPr>
            <a:spLocks noGrp="1"/>
          </p:cNvSpPr>
          <p:nvPr>
            <p:ph type="dt" sz="half" idx="10"/>
          </p:nvPr>
        </p:nvSpPr>
        <p:spPr/>
        <p:txBody>
          <a:bodyPr/>
          <a:lstStyle/>
          <a:p>
            <a:fld id="{E0B62E54-22B2-2B41-8F43-182A0796CDD1}" type="datetimeFigureOut">
              <a:rPr lang="en-US" smtClean="0"/>
              <a:t>6/15/2026</a:t>
            </a:fld>
            <a:endParaRPr lang="en-US"/>
          </a:p>
        </p:txBody>
      </p:sp>
      <p:sp>
        <p:nvSpPr>
          <p:cNvPr id="5" name="Footer Placeholder 4">
            <a:extLst>
              <a:ext uri="{FF2B5EF4-FFF2-40B4-BE49-F238E27FC236}">
                <a16:creationId xmlns:a16="http://schemas.microsoft.com/office/drawing/2014/main" id="{0FDC280A-9BFF-8E42-9398-7E73A4E67D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CBCF482-3E86-3C45-A508-00B3DBF58726}"/>
              </a:ext>
            </a:extLst>
          </p:cNvPr>
          <p:cNvSpPr>
            <a:spLocks noGrp="1"/>
          </p:cNvSpPr>
          <p:nvPr>
            <p:ph type="sldNum" sz="quarter" idx="12"/>
          </p:nvPr>
        </p:nvSpPr>
        <p:spPr/>
        <p:txBody>
          <a:bodyPr/>
          <a:lstStyle/>
          <a:p>
            <a:fld id="{6952D95F-6774-234E-BFE2-2DA5EDB5D8AC}" type="slidenum">
              <a:rPr lang="en-US" smtClean="0"/>
              <a:t>‹#›</a:t>
            </a:fld>
            <a:endParaRPr lang="en-US"/>
          </a:p>
        </p:txBody>
      </p:sp>
    </p:spTree>
    <p:extLst>
      <p:ext uri="{BB962C8B-B14F-4D97-AF65-F5344CB8AC3E}">
        <p14:creationId xmlns:p14="http://schemas.microsoft.com/office/powerpoint/2010/main" val="18847734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0124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362574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A9EBE4-A967-354E-8400-F868B1FAA87C}"/>
              </a:ext>
            </a:extLst>
          </p:cNvPr>
          <p:cNvSpPr>
            <a:spLocks noGrp="1"/>
          </p:cNvSpPr>
          <p:nvPr>
            <p:ph type="ctrTitle"/>
          </p:nvPr>
        </p:nvSpPr>
        <p:spPr>
          <a:xfrm>
            <a:off x="1143000" y="1122363"/>
            <a:ext cx="6858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61F3368-05CC-4F44-A4B6-26319FE7AE0B}"/>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EB905266-156A-AD4C-B66C-872097F8CB97}"/>
              </a:ext>
            </a:extLst>
          </p:cNvPr>
          <p:cNvSpPr>
            <a:spLocks noGrp="1"/>
          </p:cNvSpPr>
          <p:nvPr>
            <p:ph type="dt" sz="half" idx="10"/>
          </p:nvPr>
        </p:nvSpPr>
        <p:spPr/>
        <p:txBody>
          <a:bodyPr/>
          <a:lstStyle/>
          <a:p>
            <a:fld id="{E0B62E54-22B2-2B41-8F43-182A0796CDD1}" type="datetimeFigureOut">
              <a:rPr lang="en-US" smtClean="0"/>
              <a:t>6/15/2026</a:t>
            </a:fld>
            <a:endParaRPr lang="en-US"/>
          </a:p>
        </p:txBody>
      </p:sp>
      <p:sp>
        <p:nvSpPr>
          <p:cNvPr id="5" name="Footer Placeholder 4">
            <a:extLst>
              <a:ext uri="{FF2B5EF4-FFF2-40B4-BE49-F238E27FC236}">
                <a16:creationId xmlns:a16="http://schemas.microsoft.com/office/drawing/2014/main" id="{0344EAE5-1B84-884A-8449-7804FCA9749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B7B12B5-144D-354E-BF77-1078B05A4D39}"/>
              </a:ext>
            </a:extLst>
          </p:cNvPr>
          <p:cNvSpPr>
            <a:spLocks noGrp="1"/>
          </p:cNvSpPr>
          <p:nvPr>
            <p:ph type="sldNum" sz="quarter" idx="12"/>
          </p:nvPr>
        </p:nvSpPr>
        <p:spPr/>
        <p:txBody>
          <a:bodyPr/>
          <a:lstStyle/>
          <a:p>
            <a:fld id="{6952D95F-6774-234E-BFE2-2DA5EDB5D8AC}" type="slidenum">
              <a:rPr lang="en-US" smtClean="0"/>
              <a:t>‹#›</a:t>
            </a:fld>
            <a:endParaRPr lang="en-US"/>
          </a:p>
        </p:txBody>
      </p:sp>
    </p:spTree>
    <p:extLst>
      <p:ext uri="{BB962C8B-B14F-4D97-AF65-F5344CB8AC3E}">
        <p14:creationId xmlns:p14="http://schemas.microsoft.com/office/powerpoint/2010/main" val="27782267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1CC6F9-2B28-8A4A-838B-38F1A1FB738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639B6CFD-9630-7549-A846-B82528BE6B85}"/>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A57F3F1-6C73-2846-869E-D8B72B595945}"/>
              </a:ext>
            </a:extLst>
          </p:cNvPr>
          <p:cNvSpPr>
            <a:spLocks noGrp="1"/>
          </p:cNvSpPr>
          <p:nvPr>
            <p:ph type="dt" sz="half" idx="10"/>
          </p:nvPr>
        </p:nvSpPr>
        <p:spPr/>
        <p:txBody>
          <a:bodyPr/>
          <a:lstStyle/>
          <a:p>
            <a:fld id="{E0B62E54-22B2-2B41-8F43-182A0796CDD1}" type="datetimeFigureOut">
              <a:rPr lang="en-US" smtClean="0"/>
              <a:t>6/15/2026</a:t>
            </a:fld>
            <a:endParaRPr lang="en-US"/>
          </a:p>
        </p:txBody>
      </p:sp>
      <p:sp>
        <p:nvSpPr>
          <p:cNvPr id="5" name="Footer Placeholder 4">
            <a:extLst>
              <a:ext uri="{FF2B5EF4-FFF2-40B4-BE49-F238E27FC236}">
                <a16:creationId xmlns:a16="http://schemas.microsoft.com/office/drawing/2014/main" id="{3230A794-092E-124E-80E9-D2707B0E4C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111916-9F08-B145-B82B-473A42B5BFEA}"/>
              </a:ext>
            </a:extLst>
          </p:cNvPr>
          <p:cNvSpPr>
            <a:spLocks noGrp="1"/>
          </p:cNvSpPr>
          <p:nvPr>
            <p:ph type="sldNum" sz="quarter" idx="12"/>
          </p:nvPr>
        </p:nvSpPr>
        <p:spPr/>
        <p:txBody>
          <a:bodyPr/>
          <a:lstStyle/>
          <a:p>
            <a:fld id="{6952D95F-6774-234E-BFE2-2DA5EDB5D8AC}" type="slidenum">
              <a:rPr lang="en-US" smtClean="0"/>
              <a:t>‹#›</a:t>
            </a:fld>
            <a:endParaRPr lang="en-US"/>
          </a:p>
        </p:txBody>
      </p:sp>
    </p:spTree>
    <p:extLst>
      <p:ext uri="{BB962C8B-B14F-4D97-AF65-F5344CB8AC3E}">
        <p14:creationId xmlns:p14="http://schemas.microsoft.com/office/powerpoint/2010/main" val="24103069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867BC6-A883-6847-B8D6-FED56B562B7F}"/>
              </a:ext>
            </a:extLst>
          </p:cNvPr>
          <p:cNvSpPr>
            <a:spLocks noGrp="1"/>
          </p:cNvSpPr>
          <p:nvPr>
            <p:ph type="title"/>
          </p:nvPr>
        </p:nvSpPr>
        <p:spPr>
          <a:xfrm>
            <a:off x="623888" y="1709738"/>
            <a:ext cx="78867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9B521BF9-0CA3-7749-81DA-6FDD99DE1FCA}"/>
              </a:ext>
            </a:extLst>
          </p:cNvPr>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3CCEE552-78AA-454A-898E-B7A975AA01E2}"/>
              </a:ext>
            </a:extLst>
          </p:cNvPr>
          <p:cNvSpPr>
            <a:spLocks noGrp="1"/>
          </p:cNvSpPr>
          <p:nvPr>
            <p:ph type="dt" sz="half" idx="10"/>
          </p:nvPr>
        </p:nvSpPr>
        <p:spPr/>
        <p:txBody>
          <a:bodyPr/>
          <a:lstStyle/>
          <a:p>
            <a:fld id="{E0B62E54-22B2-2B41-8F43-182A0796CDD1}" type="datetimeFigureOut">
              <a:rPr lang="en-US" smtClean="0"/>
              <a:t>6/15/2026</a:t>
            </a:fld>
            <a:endParaRPr lang="en-US"/>
          </a:p>
        </p:txBody>
      </p:sp>
      <p:sp>
        <p:nvSpPr>
          <p:cNvPr id="5" name="Footer Placeholder 4">
            <a:extLst>
              <a:ext uri="{FF2B5EF4-FFF2-40B4-BE49-F238E27FC236}">
                <a16:creationId xmlns:a16="http://schemas.microsoft.com/office/drawing/2014/main" id="{5BD61359-BC50-0A43-BB18-05A26F803D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F91940-2AD7-604C-A672-09AF4D384F24}"/>
              </a:ext>
            </a:extLst>
          </p:cNvPr>
          <p:cNvSpPr>
            <a:spLocks noGrp="1"/>
          </p:cNvSpPr>
          <p:nvPr>
            <p:ph type="sldNum" sz="quarter" idx="12"/>
          </p:nvPr>
        </p:nvSpPr>
        <p:spPr/>
        <p:txBody>
          <a:bodyPr/>
          <a:lstStyle/>
          <a:p>
            <a:fld id="{6952D95F-6774-234E-BFE2-2DA5EDB5D8AC}" type="slidenum">
              <a:rPr lang="en-US" smtClean="0"/>
              <a:t>‹#›</a:t>
            </a:fld>
            <a:endParaRPr lang="en-US"/>
          </a:p>
        </p:txBody>
      </p:sp>
    </p:spTree>
    <p:extLst>
      <p:ext uri="{BB962C8B-B14F-4D97-AF65-F5344CB8AC3E}">
        <p14:creationId xmlns:p14="http://schemas.microsoft.com/office/powerpoint/2010/main" val="6385461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35F1E7-9CC7-5241-A1E3-404D3BBFB31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9AFF6F0E-985D-DD49-9E81-FCF5908FCA88}"/>
              </a:ext>
            </a:extLst>
          </p:cNvPr>
          <p:cNvSpPr>
            <a:spLocks noGrp="1"/>
          </p:cNvSpPr>
          <p:nvPr>
            <p:ph sz="half" idx="1"/>
          </p:nvPr>
        </p:nvSpPr>
        <p:spPr>
          <a:xfrm>
            <a:off x="628650" y="1825625"/>
            <a:ext cx="386715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244A30C8-4A54-C645-AE12-D4DDB59BE025}"/>
              </a:ext>
            </a:extLst>
          </p:cNvPr>
          <p:cNvSpPr>
            <a:spLocks noGrp="1"/>
          </p:cNvSpPr>
          <p:nvPr>
            <p:ph sz="half" idx="2"/>
          </p:nvPr>
        </p:nvSpPr>
        <p:spPr>
          <a:xfrm>
            <a:off x="4648200" y="1825625"/>
            <a:ext cx="386715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46B6A1BE-FABB-8D4E-A2F0-95C4228477A9}"/>
              </a:ext>
            </a:extLst>
          </p:cNvPr>
          <p:cNvSpPr>
            <a:spLocks noGrp="1"/>
          </p:cNvSpPr>
          <p:nvPr>
            <p:ph type="dt" sz="half" idx="10"/>
          </p:nvPr>
        </p:nvSpPr>
        <p:spPr/>
        <p:txBody>
          <a:bodyPr/>
          <a:lstStyle/>
          <a:p>
            <a:fld id="{E0B62E54-22B2-2B41-8F43-182A0796CDD1}" type="datetimeFigureOut">
              <a:rPr lang="en-US" smtClean="0"/>
              <a:t>6/15/2026</a:t>
            </a:fld>
            <a:endParaRPr lang="en-US"/>
          </a:p>
        </p:txBody>
      </p:sp>
      <p:sp>
        <p:nvSpPr>
          <p:cNvPr id="6" name="Footer Placeholder 5">
            <a:extLst>
              <a:ext uri="{FF2B5EF4-FFF2-40B4-BE49-F238E27FC236}">
                <a16:creationId xmlns:a16="http://schemas.microsoft.com/office/drawing/2014/main" id="{221E40BA-9A30-E546-873F-03A81CC7A6E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ABEBBA-4400-EE4A-BC37-7E5BC46D1036}"/>
              </a:ext>
            </a:extLst>
          </p:cNvPr>
          <p:cNvSpPr>
            <a:spLocks noGrp="1"/>
          </p:cNvSpPr>
          <p:nvPr>
            <p:ph type="sldNum" sz="quarter" idx="12"/>
          </p:nvPr>
        </p:nvSpPr>
        <p:spPr/>
        <p:txBody>
          <a:bodyPr/>
          <a:lstStyle/>
          <a:p>
            <a:fld id="{6952D95F-6774-234E-BFE2-2DA5EDB5D8AC}" type="slidenum">
              <a:rPr lang="en-US" smtClean="0"/>
              <a:t>‹#›</a:t>
            </a:fld>
            <a:endParaRPr lang="en-US"/>
          </a:p>
        </p:txBody>
      </p:sp>
    </p:spTree>
    <p:extLst>
      <p:ext uri="{BB962C8B-B14F-4D97-AF65-F5344CB8AC3E}">
        <p14:creationId xmlns:p14="http://schemas.microsoft.com/office/powerpoint/2010/main" val="7642470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B2E258-9734-6941-98E0-67508FDAB0B0}"/>
              </a:ext>
            </a:extLst>
          </p:cNvPr>
          <p:cNvSpPr>
            <a:spLocks noGrp="1"/>
          </p:cNvSpPr>
          <p:nvPr>
            <p:ph type="title"/>
          </p:nvPr>
        </p:nvSpPr>
        <p:spPr>
          <a:xfrm>
            <a:off x="630238" y="365125"/>
            <a:ext cx="78867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3F25A392-1239-2C4B-A461-1F41FA176688}"/>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519A82C8-3E75-0B4F-9A82-5DCE258889A6}"/>
              </a:ext>
            </a:extLst>
          </p:cNvPr>
          <p:cNvSpPr>
            <a:spLocks noGrp="1"/>
          </p:cNvSpPr>
          <p:nvPr>
            <p:ph sz="half" idx="2"/>
          </p:nvPr>
        </p:nvSpPr>
        <p:spPr>
          <a:xfrm>
            <a:off x="630238" y="2505075"/>
            <a:ext cx="386873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B0BE7192-6B7B-374F-8D3F-EAF5AC54048A}"/>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A34EA7CD-4639-674D-9E31-1088CF2E4F72}"/>
              </a:ext>
            </a:extLst>
          </p:cNvPr>
          <p:cNvSpPr>
            <a:spLocks noGrp="1"/>
          </p:cNvSpPr>
          <p:nvPr>
            <p:ph sz="quarter" idx="4"/>
          </p:nvPr>
        </p:nvSpPr>
        <p:spPr>
          <a:xfrm>
            <a:off x="4629150" y="2505075"/>
            <a:ext cx="38877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8F5B33BD-D9A9-0040-ACA5-9835622F660B}"/>
              </a:ext>
            </a:extLst>
          </p:cNvPr>
          <p:cNvSpPr>
            <a:spLocks noGrp="1"/>
          </p:cNvSpPr>
          <p:nvPr>
            <p:ph type="dt" sz="half" idx="10"/>
          </p:nvPr>
        </p:nvSpPr>
        <p:spPr/>
        <p:txBody>
          <a:bodyPr/>
          <a:lstStyle/>
          <a:p>
            <a:fld id="{E0B62E54-22B2-2B41-8F43-182A0796CDD1}" type="datetimeFigureOut">
              <a:rPr lang="en-US" smtClean="0"/>
              <a:t>6/15/2026</a:t>
            </a:fld>
            <a:endParaRPr lang="en-US"/>
          </a:p>
        </p:txBody>
      </p:sp>
      <p:sp>
        <p:nvSpPr>
          <p:cNvPr id="8" name="Footer Placeholder 7">
            <a:extLst>
              <a:ext uri="{FF2B5EF4-FFF2-40B4-BE49-F238E27FC236}">
                <a16:creationId xmlns:a16="http://schemas.microsoft.com/office/drawing/2014/main" id="{2F89DCA6-5349-1C45-B805-F441E1A12AB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4F3E7AD-68D6-6143-8023-4F8BB65EA600}"/>
              </a:ext>
            </a:extLst>
          </p:cNvPr>
          <p:cNvSpPr>
            <a:spLocks noGrp="1"/>
          </p:cNvSpPr>
          <p:nvPr>
            <p:ph type="sldNum" sz="quarter" idx="12"/>
          </p:nvPr>
        </p:nvSpPr>
        <p:spPr/>
        <p:txBody>
          <a:bodyPr/>
          <a:lstStyle/>
          <a:p>
            <a:fld id="{6952D95F-6774-234E-BFE2-2DA5EDB5D8AC}" type="slidenum">
              <a:rPr lang="en-US" smtClean="0"/>
              <a:t>‹#›</a:t>
            </a:fld>
            <a:endParaRPr lang="en-US"/>
          </a:p>
        </p:txBody>
      </p:sp>
    </p:spTree>
    <p:extLst>
      <p:ext uri="{BB962C8B-B14F-4D97-AF65-F5344CB8AC3E}">
        <p14:creationId xmlns:p14="http://schemas.microsoft.com/office/powerpoint/2010/main" val="34542549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8EC04-2ABB-3B40-8750-C71D3C3E98A2}"/>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C0040DB3-D654-B040-AAC8-F52E8770EEBB}"/>
              </a:ext>
            </a:extLst>
          </p:cNvPr>
          <p:cNvSpPr>
            <a:spLocks noGrp="1"/>
          </p:cNvSpPr>
          <p:nvPr>
            <p:ph type="dt" sz="half" idx="10"/>
          </p:nvPr>
        </p:nvSpPr>
        <p:spPr/>
        <p:txBody>
          <a:bodyPr/>
          <a:lstStyle/>
          <a:p>
            <a:fld id="{E0B62E54-22B2-2B41-8F43-182A0796CDD1}" type="datetimeFigureOut">
              <a:rPr lang="en-US" smtClean="0"/>
              <a:t>6/15/2026</a:t>
            </a:fld>
            <a:endParaRPr lang="en-US"/>
          </a:p>
        </p:txBody>
      </p:sp>
      <p:sp>
        <p:nvSpPr>
          <p:cNvPr id="4" name="Footer Placeholder 3">
            <a:extLst>
              <a:ext uri="{FF2B5EF4-FFF2-40B4-BE49-F238E27FC236}">
                <a16:creationId xmlns:a16="http://schemas.microsoft.com/office/drawing/2014/main" id="{70C4D577-B7F9-3244-A784-A08885D760F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34F1540-9ECA-BC40-A921-8A280F7E69A9}"/>
              </a:ext>
            </a:extLst>
          </p:cNvPr>
          <p:cNvSpPr>
            <a:spLocks noGrp="1"/>
          </p:cNvSpPr>
          <p:nvPr>
            <p:ph type="sldNum" sz="quarter" idx="12"/>
          </p:nvPr>
        </p:nvSpPr>
        <p:spPr/>
        <p:txBody>
          <a:bodyPr/>
          <a:lstStyle/>
          <a:p>
            <a:fld id="{6952D95F-6774-234E-BFE2-2DA5EDB5D8AC}" type="slidenum">
              <a:rPr lang="en-US" smtClean="0"/>
              <a:t>‹#›</a:t>
            </a:fld>
            <a:endParaRPr lang="en-US"/>
          </a:p>
        </p:txBody>
      </p:sp>
    </p:spTree>
    <p:extLst>
      <p:ext uri="{BB962C8B-B14F-4D97-AF65-F5344CB8AC3E}">
        <p14:creationId xmlns:p14="http://schemas.microsoft.com/office/powerpoint/2010/main" val="14148259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1CC6F9-2B28-8A4A-838B-38F1A1FB738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639B6CFD-9630-7549-A846-B82528BE6B85}"/>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A57F3F1-6C73-2846-869E-D8B72B595945}"/>
              </a:ext>
            </a:extLst>
          </p:cNvPr>
          <p:cNvSpPr>
            <a:spLocks noGrp="1"/>
          </p:cNvSpPr>
          <p:nvPr>
            <p:ph type="dt" sz="half" idx="10"/>
          </p:nvPr>
        </p:nvSpPr>
        <p:spPr/>
        <p:txBody>
          <a:bodyPr/>
          <a:lstStyle/>
          <a:p>
            <a:fld id="{E0B62E54-22B2-2B41-8F43-182A0796CDD1}" type="datetimeFigureOut">
              <a:rPr lang="en-US" smtClean="0"/>
              <a:t>6/15/2026</a:t>
            </a:fld>
            <a:endParaRPr lang="en-US"/>
          </a:p>
        </p:txBody>
      </p:sp>
      <p:sp>
        <p:nvSpPr>
          <p:cNvPr id="5" name="Footer Placeholder 4">
            <a:extLst>
              <a:ext uri="{FF2B5EF4-FFF2-40B4-BE49-F238E27FC236}">
                <a16:creationId xmlns:a16="http://schemas.microsoft.com/office/drawing/2014/main" id="{3230A794-092E-124E-80E9-D2707B0E4C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111916-9F08-B145-B82B-473A42B5BFEA}"/>
              </a:ext>
            </a:extLst>
          </p:cNvPr>
          <p:cNvSpPr>
            <a:spLocks noGrp="1"/>
          </p:cNvSpPr>
          <p:nvPr>
            <p:ph type="sldNum" sz="quarter" idx="12"/>
          </p:nvPr>
        </p:nvSpPr>
        <p:spPr/>
        <p:txBody>
          <a:bodyPr/>
          <a:lstStyle/>
          <a:p>
            <a:fld id="{6952D95F-6774-234E-BFE2-2DA5EDB5D8AC}" type="slidenum">
              <a:rPr lang="en-US" smtClean="0"/>
              <a:t>‹#›</a:t>
            </a:fld>
            <a:endParaRPr lang="en-US"/>
          </a:p>
        </p:txBody>
      </p:sp>
    </p:spTree>
    <p:extLst>
      <p:ext uri="{BB962C8B-B14F-4D97-AF65-F5344CB8AC3E}">
        <p14:creationId xmlns:p14="http://schemas.microsoft.com/office/powerpoint/2010/main" val="7786084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8B4D737-D412-A24D-A6C8-A5C69C5AC9F8}"/>
              </a:ext>
            </a:extLst>
          </p:cNvPr>
          <p:cNvSpPr>
            <a:spLocks noGrp="1"/>
          </p:cNvSpPr>
          <p:nvPr>
            <p:ph type="dt" sz="half" idx="10"/>
          </p:nvPr>
        </p:nvSpPr>
        <p:spPr/>
        <p:txBody>
          <a:bodyPr/>
          <a:lstStyle/>
          <a:p>
            <a:fld id="{E0B62E54-22B2-2B41-8F43-182A0796CDD1}" type="datetimeFigureOut">
              <a:rPr lang="en-US" smtClean="0"/>
              <a:t>6/15/2026</a:t>
            </a:fld>
            <a:endParaRPr lang="en-US"/>
          </a:p>
        </p:txBody>
      </p:sp>
      <p:sp>
        <p:nvSpPr>
          <p:cNvPr id="3" name="Footer Placeholder 2">
            <a:extLst>
              <a:ext uri="{FF2B5EF4-FFF2-40B4-BE49-F238E27FC236}">
                <a16:creationId xmlns:a16="http://schemas.microsoft.com/office/drawing/2014/main" id="{4AF5F938-8D22-9D4B-A327-3E68DDCE69A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73E5580-9D6A-D647-A29B-BBA93CEACC48}"/>
              </a:ext>
            </a:extLst>
          </p:cNvPr>
          <p:cNvSpPr>
            <a:spLocks noGrp="1"/>
          </p:cNvSpPr>
          <p:nvPr>
            <p:ph type="sldNum" sz="quarter" idx="12"/>
          </p:nvPr>
        </p:nvSpPr>
        <p:spPr/>
        <p:txBody>
          <a:bodyPr/>
          <a:lstStyle/>
          <a:p>
            <a:fld id="{6952D95F-6774-234E-BFE2-2DA5EDB5D8AC}" type="slidenum">
              <a:rPr lang="en-US" smtClean="0"/>
              <a:t>‹#›</a:t>
            </a:fld>
            <a:endParaRPr lang="en-US"/>
          </a:p>
        </p:txBody>
      </p:sp>
    </p:spTree>
    <p:extLst>
      <p:ext uri="{BB962C8B-B14F-4D97-AF65-F5344CB8AC3E}">
        <p14:creationId xmlns:p14="http://schemas.microsoft.com/office/powerpoint/2010/main" val="77641022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296C0E-AD56-D347-8937-769D4D9CFC2D}"/>
              </a:ext>
            </a:extLst>
          </p:cNvPr>
          <p:cNvSpPr>
            <a:spLocks noGrp="1"/>
          </p:cNvSpPr>
          <p:nvPr>
            <p:ph type="title"/>
          </p:nvPr>
        </p:nvSpPr>
        <p:spPr>
          <a:xfrm>
            <a:off x="630238" y="457200"/>
            <a:ext cx="2949575"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0BBF4CC7-4D02-C846-B09A-CB6C3149CDCC}"/>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D7A44489-0A9C-674D-8351-922E69DD9121}"/>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2C280FF-46B6-2042-AC77-8A567BF41B6D}"/>
              </a:ext>
            </a:extLst>
          </p:cNvPr>
          <p:cNvSpPr>
            <a:spLocks noGrp="1"/>
          </p:cNvSpPr>
          <p:nvPr>
            <p:ph type="dt" sz="half" idx="10"/>
          </p:nvPr>
        </p:nvSpPr>
        <p:spPr/>
        <p:txBody>
          <a:bodyPr/>
          <a:lstStyle/>
          <a:p>
            <a:fld id="{E0B62E54-22B2-2B41-8F43-182A0796CDD1}" type="datetimeFigureOut">
              <a:rPr lang="en-US" smtClean="0"/>
              <a:t>6/15/2026</a:t>
            </a:fld>
            <a:endParaRPr lang="en-US"/>
          </a:p>
        </p:txBody>
      </p:sp>
      <p:sp>
        <p:nvSpPr>
          <p:cNvPr id="6" name="Footer Placeholder 5">
            <a:extLst>
              <a:ext uri="{FF2B5EF4-FFF2-40B4-BE49-F238E27FC236}">
                <a16:creationId xmlns:a16="http://schemas.microsoft.com/office/drawing/2014/main" id="{886C6707-6BFC-B541-B45F-3085CD0D8A0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A846D43-D3F5-FF4F-B7B8-4A683BF67BEC}"/>
              </a:ext>
            </a:extLst>
          </p:cNvPr>
          <p:cNvSpPr>
            <a:spLocks noGrp="1"/>
          </p:cNvSpPr>
          <p:nvPr>
            <p:ph type="sldNum" sz="quarter" idx="12"/>
          </p:nvPr>
        </p:nvSpPr>
        <p:spPr/>
        <p:txBody>
          <a:bodyPr/>
          <a:lstStyle/>
          <a:p>
            <a:fld id="{6952D95F-6774-234E-BFE2-2DA5EDB5D8AC}" type="slidenum">
              <a:rPr lang="en-US" smtClean="0"/>
              <a:t>‹#›</a:t>
            </a:fld>
            <a:endParaRPr lang="en-US"/>
          </a:p>
        </p:txBody>
      </p:sp>
    </p:spTree>
    <p:extLst>
      <p:ext uri="{BB962C8B-B14F-4D97-AF65-F5344CB8AC3E}">
        <p14:creationId xmlns:p14="http://schemas.microsoft.com/office/powerpoint/2010/main" val="99468008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95F750-43F9-CA4D-BEC9-F3E0CD12624F}"/>
              </a:ext>
            </a:extLst>
          </p:cNvPr>
          <p:cNvSpPr>
            <a:spLocks noGrp="1"/>
          </p:cNvSpPr>
          <p:nvPr>
            <p:ph type="title"/>
          </p:nvPr>
        </p:nvSpPr>
        <p:spPr>
          <a:xfrm>
            <a:off x="630238" y="457200"/>
            <a:ext cx="2949575"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E927D3FE-23BB-F64A-B4C5-01C16200BFA2}"/>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6DE4C0E-4F92-3E4B-9AC1-0973A7ADCDAF}"/>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A38508C-3999-2D43-9B3B-620119C1BA4B}"/>
              </a:ext>
            </a:extLst>
          </p:cNvPr>
          <p:cNvSpPr>
            <a:spLocks noGrp="1"/>
          </p:cNvSpPr>
          <p:nvPr>
            <p:ph type="dt" sz="half" idx="10"/>
          </p:nvPr>
        </p:nvSpPr>
        <p:spPr/>
        <p:txBody>
          <a:bodyPr/>
          <a:lstStyle/>
          <a:p>
            <a:fld id="{E0B62E54-22B2-2B41-8F43-182A0796CDD1}" type="datetimeFigureOut">
              <a:rPr lang="en-US" smtClean="0"/>
              <a:t>6/15/2026</a:t>
            </a:fld>
            <a:endParaRPr lang="en-US"/>
          </a:p>
        </p:txBody>
      </p:sp>
      <p:sp>
        <p:nvSpPr>
          <p:cNvPr id="6" name="Footer Placeholder 5">
            <a:extLst>
              <a:ext uri="{FF2B5EF4-FFF2-40B4-BE49-F238E27FC236}">
                <a16:creationId xmlns:a16="http://schemas.microsoft.com/office/drawing/2014/main" id="{4666D0A1-A9D1-3242-A2E4-96053CC2F89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FC8DE66-B8C3-3F4C-9114-0523D355FEB5}"/>
              </a:ext>
            </a:extLst>
          </p:cNvPr>
          <p:cNvSpPr>
            <a:spLocks noGrp="1"/>
          </p:cNvSpPr>
          <p:nvPr>
            <p:ph type="sldNum" sz="quarter" idx="12"/>
          </p:nvPr>
        </p:nvSpPr>
        <p:spPr/>
        <p:txBody>
          <a:bodyPr/>
          <a:lstStyle/>
          <a:p>
            <a:fld id="{6952D95F-6774-234E-BFE2-2DA5EDB5D8AC}" type="slidenum">
              <a:rPr lang="en-US" smtClean="0"/>
              <a:t>‹#›</a:t>
            </a:fld>
            <a:endParaRPr lang="en-US"/>
          </a:p>
        </p:txBody>
      </p:sp>
    </p:spTree>
    <p:extLst>
      <p:ext uri="{BB962C8B-B14F-4D97-AF65-F5344CB8AC3E}">
        <p14:creationId xmlns:p14="http://schemas.microsoft.com/office/powerpoint/2010/main" val="306417633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3CEE84-C1DF-D842-8699-8F9C7A6F5481}"/>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4F2D093C-F7E6-CD48-AA02-E9DA03430FC3}"/>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D2409B2-26CC-6A42-8E44-4797A1B7D3D4}"/>
              </a:ext>
            </a:extLst>
          </p:cNvPr>
          <p:cNvSpPr>
            <a:spLocks noGrp="1"/>
          </p:cNvSpPr>
          <p:nvPr>
            <p:ph type="dt" sz="half" idx="10"/>
          </p:nvPr>
        </p:nvSpPr>
        <p:spPr/>
        <p:txBody>
          <a:bodyPr/>
          <a:lstStyle/>
          <a:p>
            <a:fld id="{E0B62E54-22B2-2B41-8F43-182A0796CDD1}" type="datetimeFigureOut">
              <a:rPr lang="en-US" smtClean="0"/>
              <a:t>6/15/2026</a:t>
            </a:fld>
            <a:endParaRPr lang="en-US"/>
          </a:p>
        </p:txBody>
      </p:sp>
      <p:sp>
        <p:nvSpPr>
          <p:cNvPr id="5" name="Footer Placeholder 4">
            <a:extLst>
              <a:ext uri="{FF2B5EF4-FFF2-40B4-BE49-F238E27FC236}">
                <a16:creationId xmlns:a16="http://schemas.microsoft.com/office/drawing/2014/main" id="{F810C41A-87A6-704C-AB91-27CFD04E36A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BE1A83-7366-8345-A8AB-BD036488734F}"/>
              </a:ext>
            </a:extLst>
          </p:cNvPr>
          <p:cNvSpPr>
            <a:spLocks noGrp="1"/>
          </p:cNvSpPr>
          <p:nvPr>
            <p:ph type="sldNum" sz="quarter" idx="12"/>
          </p:nvPr>
        </p:nvSpPr>
        <p:spPr/>
        <p:txBody>
          <a:bodyPr/>
          <a:lstStyle/>
          <a:p>
            <a:fld id="{6952D95F-6774-234E-BFE2-2DA5EDB5D8AC}" type="slidenum">
              <a:rPr lang="en-US" smtClean="0"/>
              <a:t>‹#›</a:t>
            </a:fld>
            <a:endParaRPr lang="en-US"/>
          </a:p>
        </p:txBody>
      </p:sp>
    </p:spTree>
    <p:extLst>
      <p:ext uri="{BB962C8B-B14F-4D97-AF65-F5344CB8AC3E}">
        <p14:creationId xmlns:p14="http://schemas.microsoft.com/office/powerpoint/2010/main" val="318636341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5C3DC5C-C5B5-A148-839A-73754372DCC4}"/>
              </a:ext>
            </a:extLst>
          </p:cNvPr>
          <p:cNvSpPr>
            <a:spLocks noGrp="1"/>
          </p:cNvSpPr>
          <p:nvPr>
            <p:ph type="title" orient="vert"/>
          </p:nvPr>
        </p:nvSpPr>
        <p:spPr>
          <a:xfrm>
            <a:off x="6543675" y="365125"/>
            <a:ext cx="1971675"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CE535271-82C7-D748-B1F6-D4D670195F09}"/>
              </a:ext>
            </a:extLst>
          </p:cNvPr>
          <p:cNvSpPr>
            <a:spLocks noGrp="1"/>
          </p:cNvSpPr>
          <p:nvPr>
            <p:ph type="body" orient="vert" idx="1"/>
          </p:nvPr>
        </p:nvSpPr>
        <p:spPr>
          <a:xfrm>
            <a:off x="628650" y="365125"/>
            <a:ext cx="5762625"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7C24AD8-DE66-B843-8BB5-B10689C686F4}"/>
              </a:ext>
            </a:extLst>
          </p:cNvPr>
          <p:cNvSpPr>
            <a:spLocks noGrp="1"/>
          </p:cNvSpPr>
          <p:nvPr>
            <p:ph type="dt" sz="half" idx="10"/>
          </p:nvPr>
        </p:nvSpPr>
        <p:spPr/>
        <p:txBody>
          <a:bodyPr/>
          <a:lstStyle/>
          <a:p>
            <a:fld id="{E0B62E54-22B2-2B41-8F43-182A0796CDD1}" type="datetimeFigureOut">
              <a:rPr lang="en-US" smtClean="0"/>
              <a:t>6/15/2026</a:t>
            </a:fld>
            <a:endParaRPr lang="en-US"/>
          </a:p>
        </p:txBody>
      </p:sp>
      <p:sp>
        <p:nvSpPr>
          <p:cNvPr id="5" name="Footer Placeholder 4">
            <a:extLst>
              <a:ext uri="{FF2B5EF4-FFF2-40B4-BE49-F238E27FC236}">
                <a16:creationId xmlns:a16="http://schemas.microsoft.com/office/drawing/2014/main" id="{0FDC280A-9BFF-8E42-9398-7E73A4E67D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CBCF482-3E86-3C45-A508-00B3DBF58726}"/>
              </a:ext>
            </a:extLst>
          </p:cNvPr>
          <p:cNvSpPr>
            <a:spLocks noGrp="1"/>
          </p:cNvSpPr>
          <p:nvPr>
            <p:ph type="sldNum" sz="quarter" idx="12"/>
          </p:nvPr>
        </p:nvSpPr>
        <p:spPr/>
        <p:txBody>
          <a:bodyPr/>
          <a:lstStyle/>
          <a:p>
            <a:fld id="{6952D95F-6774-234E-BFE2-2DA5EDB5D8AC}" type="slidenum">
              <a:rPr lang="en-US" smtClean="0"/>
              <a:t>‹#›</a:t>
            </a:fld>
            <a:endParaRPr lang="en-US"/>
          </a:p>
        </p:txBody>
      </p:sp>
    </p:spTree>
    <p:extLst>
      <p:ext uri="{BB962C8B-B14F-4D97-AF65-F5344CB8AC3E}">
        <p14:creationId xmlns:p14="http://schemas.microsoft.com/office/powerpoint/2010/main" val="8578243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867BC6-A883-6847-B8D6-FED56B562B7F}"/>
              </a:ext>
            </a:extLst>
          </p:cNvPr>
          <p:cNvSpPr>
            <a:spLocks noGrp="1"/>
          </p:cNvSpPr>
          <p:nvPr>
            <p:ph type="title"/>
          </p:nvPr>
        </p:nvSpPr>
        <p:spPr>
          <a:xfrm>
            <a:off x="623888" y="1709738"/>
            <a:ext cx="78867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9B521BF9-0CA3-7749-81DA-6FDD99DE1FCA}"/>
              </a:ext>
            </a:extLst>
          </p:cNvPr>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3CCEE552-78AA-454A-898E-B7A975AA01E2}"/>
              </a:ext>
            </a:extLst>
          </p:cNvPr>
          <p:cNvSpPr>
            <a:spLocks noGrp="1"/>
          </p:cNvSpPr>
          <p:nvPr>
            <p:ph type="dt" sz="half" idx="10"/>
          </p:nvPr>
        </p:nvSpPr>
        <p:spPr/>
        <p:txBody>
          <a:bodyPr/>
          <a:lstStyle/>
          <a:p>
            <a:fld id="{E0B62E54-22B2-2B41-8F43-182A0796CDD1}" type="datetimeFigureOut">
              <a:rPr lang="en-US" smtClean="0"/>
              <a:t>6/15/2026</a:t>
            </a:fld>
            <a:endParaRPr lang="en-US"/>
          </a:p>
        </p:txBody>
      </p:sp>
      <p:sp>
        <p:nvSpPr>
          <p:cNvPr id="5" name="Footer Placeholder 4">
            <a:extLst>
              <a:ext uri="{FF2B5EF4-FFF2-40B4-BE49-F238E27FC236}">
                <a16:creationId xmlns:a16="http://schemas.microsoft.com/office/drawing/2014/main" id="{5BD61359-BC50-0A43-BB18-05A26F803D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F91940-2AD7-604C-A672-09AF4D384F24}"/>
              </a:ext>
            </a:extLst>
          </p:cNvPr>
          <p:cNvSpPr>
            <a:spLocks noGrp="1"/>
          </p:cNvSpPr>
          <p:nvPr>
            <p:ph type="sldNum" sz="quarter" idx="12"/>
          </p:nvPr>
        </p:nvSpPr>
        <p:spPr/>
        <p:txBody>
          <a:bodyPr/>
          <a:lstStyle/>
          <a:p>
            <a:fld id="{6952D95F-6774-234E-BFE2-2DA5EDB5D8AC}" type="slidenum">
              <a:rPr lang="en-US" smtClean="0"/>
              <a:t>‹#›</a:t>
            </a:fld>
            <a:endParaRPr lang="en-US"/>
          </a:p>
        </p:txBody>
      </p:sp>
    </p:spTree>
    <p:extLst>
      <p:ext uri="{BB962C8B-B14F-4D97-AF65-F5344CB8AC3E}">
        <p14:creationId xmlns:p14="http://schemas.microsoft.com/office/powerpoint/2010/main" val="4210497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35F1E7-9CC7-5241-A1E3-404D3BBFB31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9AFF6F0E-985D-DD49-9E81-FCF5908FCA88}"/>
              </a:ext>
            </a:extLst>
          </p:cNvPr>
          <p:cNvSpPr>
            <a:spLocks noGrp="1"/>
          </p:cNvSpPr>
          <p:nvPr>
            <p:ph sz="half" idx="1"/>
          </p:nvPr>
        </p:nvSpPr>
        <p:spPr>
          <a:xfrm>
            <a:off x="628650" y="1825625"/>
            <a:ext cx="386715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244A30C8-4A54-C645-AE12-D4DDB59BE025}"/>
              </a:ext>
            </a:extLst>
          </p:cNvPr>
          <p:cNvSpPr>
            <a:spLocks noGrp="1"/>
          </p:cNvSpPr>
          <p:nvPr>
            <p:ph sz="half" idx="2"/>
          </p:nvPr>
        </p:nvSpPr>
        <p:spPr>
          <a:xfrm>
            <a:off x="4648200" y="1825625"/>
            <a:ext cx="386715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46B6A1BE-FABB-8D4E-A2F0-95C4228477A9}"/>
              </a:ext>
            </a:extLst>
          </p:cNvPr>
          <p:cNvSpPr>
            <a:spLocks noGrp="1"/>
          </p:cNvSpPr>
          <p:nvPr>
            <p:ph type="dt" sz="half" idx="10"/>
          </p:nvPr>
        </p:nvSpPr>
        <p:spPr/>
        <p:txBody>
          <a:bodyPr/>
          <a:lstStyle/>
          <a:p>
            <a:fld id="{E0B62E54-22B2-2B41-8F43-182A0796CDD1}" type="datetimeFigureOut">
              <a:rPr lang="en-US" smtClean="0"/>
              <a:t>6/15/2026</a:t>
            </a:fld>
            <a:endParaRPr lang="en-US"/>
          </a:p>
        </p:txBody>
      </p:sp>
      <p:sp>
        <p:nvSpPr>
          <p:cNvPr id="6" name="Footer Placeholder 5">
            <a:extLst>
              <a:ext uri="{FF2B5EF4-FFF2-40B4-BE49-F238E27FC236}">
                <a16:creationId xmlns:a16="http://schemas.microsoft.com/office/drawing/2014/main" id="{221E40BA-9A30-E546-873F-03A81CC7A6E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ABEBBA-4400-EE4A-BC37-7E5BC46D1036}"/>
              </a:ext>
            </a:extLst>
          </p:cNvPr>
          <p:cNvSpPr>
            <a:spLocks noGrp="1"/>
          </p:cNvSpPr>
          <p:nvPr>
            <p:ph type="sldNum" sz="quarter" idx="12"/>
          </p:nvPr>
        </p:nvSpPr>
        <p:spPr/>
        <p:txBody>
          <a:bodyPr/>
          <a:lstStyle/>
          <a:p>
            <a:fld id="{6952D95F-6774-234E-BFE2-2DA5EDB5D8AC}" type="slidenum">
              <a:rPr lang="en-US" smtClean="0"/>
              <a:t>‹#›</a:t>
            </a:fld>
            <a:endParaRPr lang="en-US"/>
          </a:p>
        </p:txBody>
      </p:sp>
    </p:spTree>
    <p:extLst>
      <p:ext uri="{BB962C8B-B14F-4D97-AF65-F5344CB8AC3E}">
        <p14:creationId xmlns:p14="http://schemas.microsoft.com/office/powerpoint/2010/main" val="2203573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B2E258-9734-6941-98E0-67508FDAB0B0}"/>
              </a:ext>
            </a:extLst>
          </p:cNvPr>
          <p:cNvSpPr>
            <a:spLocks noGrp="1"/>
          </p:cNvSpPr>
          <p:nvPr>
            <p:ph type="title"/>
          </p:nvPr>
        </p:nvSpPr>
        <p:spPr>
          <a:xfrm>
            <a:off x="630238" y="365125"/>
            <a:ext cx="78867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3F25A392-1239-2C4B-A461-1F41FA176688}"/>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519A82C8-3E75-0B4F-9A82-5DCE258889A6}"/>
              </a:ext>
            </a:extLst>
          </p:cNvPr>
          <p:cNvSpPr>
            <a:spLocks noGrp="1"/>
          </p:cNvSpPr>
          <p:nvPr>
            <p:ph sz="half" idx="2"/>
          </p:nvPr>
        </p:nvSpPr>
        <p:spPr>
          <a:xfrm>
            <a:off x="630238" y="2505075"/>
            <a:ext cx="386873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B0BE7192-6B7B-374F-8D3F-EAF5AC54048A}"/>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A34EA7CD-4639-674D-9E31-1088CF2E4F72}"/>
              </a:ext>
            </a:extLst>
          </p:cNvPr>
          <p:cNvSpPr>
            <a:spLocks noGrp="1"/>
          </p:cNvSpPr>
          <p:nvPr>
            <p:ph sz="quarter" idx="4"/>
          </p:nvPr>
        </p:nvSpPr>
        <p:spPr>
          <a:xfrm>
            <a:off x="4629150" y="2505075"/>
            <a:ext cx="38877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8F5B33BD-D9A9-0040-ACA5-9835622F660B}"/>
              </a:ext>
            </a:extLst>
          </p:cNvPr>
          <p:cNvSpPr>
            <a:spLocks noGrp="1"/>
          </p:cNvSpPr>
          <p:nvPr>
            <p:ph type="dt" sz="half" idx="10"/>
          </p:nvPr>
        </p:nvSpPr>
        <p:spPr/>
        <p:txBody>
          <a:bodyPr/>
          <a:lstStyle/>
          <a:p>
            <a:fld id="{E0B62E54-22B2-2B41-8F43-182A0796CDD1}" type="datetimeFigureOut">
              <a:rPr lang="en-US" smtClean="0"/>
              <a:t>6/15/2026</a:t>
            </a:fld>
            <a:endParaRPr lang="en-US"/>
          </a:p>
        </p:txBody>
      </p:sp>
      <p:sp>
        <p:nvSpPr>
          <p:cNvPr id="8" name="Footer Placeholder 7">
            <a:extLst>
              <a:ext uri="{FF2B5EF4-FFF2-40B4-BE49-F238E27FC236}">
                <a16:creationId xmlns:a16="http://schemas.microsoft.com/office/drawing/2014/main" id="{2F89DCA6-5349-1C45-B805-F441E1A12AB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4F3E7AD-68D6-6143-8023-4F8BB65EA600}"/>
              </a:ext>
            </a:extLst>
          </p:cNvPr>
          <p:cNvSpPr>
            <a:spLocks noGrp="1"/>
          </p:cNvSpPr>
          <p:nvPr>
            <p:ph type="sldNum" sz="quarter" idx="12"/>
          </p:nvPr>
        </p:nvSpPr>
        <p:spPr/>
        <p:txBody>
          <a:bodyPr/>
          <a:lstStyle/>
          <a:p>
            <a:fld id="{6952D95F-6774-234E-BFE2-2DA5EDB5D8AC}" type="slidenum">
              <a:rPr lang="en-US" smtClean="0"/>
              <a:t>‹#›</a:t>
            </a:fld>
            <a:endParaRPr lang="en-US"/>
          </a:p>
        </p:txBody>
      </p:sp>
    </p:spTree>
    <p:extLst>
      <p:ext uri="{BB962C8B-B14F-4D97-AF65-F5344CB8AC3E}">
        <p14:creationId xmlns:p14="http://schemas.microsoft.com/office/powerpoint/2010/main" val="21838093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8EC04-2ABB-3B40-8750-C71D3C3E98A2}"/>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C0040DB3-D654-B040-AAC8-F52E8770EEBB}"/>
              </a:ext>
            </a:extLst>
          </p:cNvPr>
          <p:cNvSpPr>
            <a:spLocks noGrp="1"/>
          </p:cNvSpPr>
          <p:nvPr>
            <p:ph type="dt" sz="half" idx="10"/>
          </p:nvPr>
        </p:nvSpPr>
        <p:spPr/>
        <p:txBody>
          <a:bodyPr/>
          <a:lstStyle/>
          <a:p>
            <a:fld id="{E0B62E54-22B2-2B41-8F43-182A0796CDD1}" type="datetimeFigureOut">
              <a:rPr lang="en-US" smtClean="0"/>
              <a:t>6/15/2026</a:t>
            </a:fld>
            <a:endParaRPr lang="en-US"/>
          </a:p>
        </p:txBody>
      </p:sp>
      <p:sp>
        <p:nvSpPr>
          <p:cNvPr id="4" name="Footer Placeholder 3">
            <a:extLst>
              <a:ext uri="{FF2B5EF4-FFF2-40B4-BE49-F238E27FC236}">
                <a16:creationId xmlns:a16="http://schemas.microsoft.com/office/drawing/2014/main" id="{70C4D577-B7F9-3244-A784-A08885D760F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34F1540-9ECA-BC40-A921-8A280F7E69A9}"/>
              </a:ext>
            </a:extLst>
          </p:cNvPr>
          <p:cNvSpPr>
            <a:spLocks noGrp="1"/>
          </p:cNvSpPr>
          <p:nvPr>
            <p:ph type="sldNum" sz="quarter" idx="12"/>
          </p:nvPr>
        </p:nvSpPr>
        <p:spPr/>
        <p:txBody>
          <a:bodyPr/>
          <a:lstStyle/>
          <a:p>
            <a:fld id="{6952D95F-6774-234E-BFE2-2DA5EDB5D8AC}" type="slidenum">
              <a:rPr lang="en-US" smtClean="0"/>
              <a:t>‹#›</a:t>
            </a:fld>
            <a:endParaRPr lang="en-US"/>
          </a:p>
        </p:txBody>
      </p:sp>
    </p:spTree>
    <p:extLst>
      <p:ext uri="{BB962C8B-B14F-4D97-AF65-F5344CB8AC3E}">
        <p14:creationId xmlns:p14="http://schemas.microsoft.com/office/powerpoint/2010/main" val="10906777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8B4D737-D412-A24D-A6C8-A5C69C5AC9F8}"/>
              </a:ext>
            </a:extLst>
          </p:cNvPr>
          <p:cNvSpPr>
            <a:spLocks noGrp="1"/>
          </p:cNvSpPr>
          <p:nvPr>
            <p:ph type="dt" sz="half" idx="10"/>
          </p:nvPr>
        </p:nvSpPr>
        <p:spPr/>
        <p:txBody>
          <a:bodyPr/>
          <a:lstStyle/>
          <a:p>
            <a:fld id="{E0B62E54-22B2-2B41-8F43-182A0796CDD1}" type="datetimeFigureOut">
              <a:rPr lang="en-US" smtClean="0"/>
              <a:t>6/15/2026</a:t>
            </a:fld>
            <a:endParaRPr lang="en-US"/>
          </a:p>
        </p:txBody>
      </p:sp>
      <p:sp>
        <p:nvSpPr>
          <p:cNvPr id="3" name="Footer Placeholder 2">
            <a:extLst>
              <a:ext uri="{FF2B5EF4-FFF2-40B4-BE49-F238E27FC236}">
                <a16:creationId xmlns:a16="http://schemas.microsoft.com/office/drawing/2014/main" id="{4AF5F938-8D22-9D4B-A327-3E68DDCE69A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73E5580-9D6A-D647-A29B-BBA93CEACC48}"/>
              </a:ext>
            </a:extLst>
          </p:cNvPr>
          <p:cNvSpPr>
            <a:spLocks noGrp="1"/>
          </p:cNvSpPr>
          <p:nvPr>
            <p:ph type="sldNum" sz="quarter" idx="12"/>
          </p:nvPr>
        </p:nvSpPr>
        <p:spPr/>
        <p:txBody>
          <a:bodyPr/>
          <a:lstStyle/>
          <a:p>
            <a:fld id="{6952D95F-6774-234E-BFE2-2DA5EDB5D8AC}" type="slidenum">
              <a:rPr lang="en-US" smtClean="0"/>
              <a:t>‹#›</a:t>
            </a:fld>
            <a:endParaRPr lang="en-US"/>
          </a:p>
        </p:txBody>
      </p:sp>
    </p:spTree>
    <p:extLst>
      <p:ext uri="{BB962C8B-B14F-4D97-AF65-F5344CB8AC3E}">
        <p14:creationId xmlns:p14="http://schemas.microsoft.com/office/powerpoint/2010/main" val="13893602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296C0E-AD56-D347-8937-769D4D9CFC2D}"/>
              </a:ext>
            </a:extLst>
          </p:cNvPr>
          <p:cNvSpPr>
            <a:spLocks noGrp="1"/>
          </p:cNvSpPr>
          <p:nvPr>
            <p:ph type="title"/>
          </p:nvPr>
        </p:nvSpPr>
        <p:spPr>
          <a:xfrm>
            <a:off x="630238" y="457200"/>
            <a:ext cx="2949575"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0BBF4CC7-4D02-C846-B09A-CB6C3149CDCC}"/>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D7A44489-0A9C-674D-8351-922E69DD9121}"/>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2C280FF-46B6-2042-AC77-8A567BF41B6D}"/>
              </a:ext>
            </a:extLst>
          </p:cNvPr>
          <p:cNvSpPr>
            <a:spLocks noGrp="1"/>
          </p:cNvSpPr>
          <p:nvPr>
            <p:ph type="dt" sz="half" idx="10"/>
          </p:nvPr>
        </p:nvSpPr>
        <p:spPr/>
        <p:txBody>
          <a:bodyPr/>
          <a:lstStyle/>
          <a:p>
            <a:fld id="{E0B62E54-22B2-2B41-8F43-182A0796CDD1}" type="datetimeFigureOut">
              <a:rPr lang="en-US" smtClean="0"/>
              <a:t>6/15/2026</a:t>
            </a:fld>
            <a:endParaRPr lang="en-US"/>
          </a:p>
        </p:txBody>
      </p:sp>
      <p:sp>
        <p:nvSpPr>
          <p:cNvPr id="6" name="Footer Placeholder 5">
            <a:extLst>
              <a:ext uri="{FF2B5EF4-FFF2-40B4-BE49-F238E27FC236}">
                <a16:creationId xmlns:a16="http://schemas.microsoft.com/office/drawing/2014/main" id="{886C6707-6BFC-B541-B45F-3085CD0D8A0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A846D43-D3F5-FF4F-B7B8-4A683BF67BEC}"/>
              </a:ext>
            </a:extLst>
          </p:cNvPr>
          <p:cNvSpPr>
            <a:spLocks noGrp="1"/>
          </p:cNvSpPr>
          <p:nvPr>
            <p:ph type="sldNum" sz="quarter" idx="12"/>
          </p:nvPr>
        </p:nvSpPr>
        <p:spPr/>
        <p:txBody>
          <a:bodyPr/>
          <a:lstStyle/>
          <a:p>
            <a:fld id="{6952D95F-6774-234E-BFE2-2DA5EDB5D8AC}" type="slidenum">
              <a:rPr lang="en-US" smtClean="0"/>
              <a:t>‹#›</a:t>
            </a:fld>
            <a:endParaRPr lang="en-US"/>
          </a:p>
        </p:txBody>
      </p:sp>
    </p:spTree>
    <p:extLst>
      <p:ext uri="{BB962C8B-B14F-4D97-AF65-F5344CB8AC3E}">
        <p14:creationId xmlns:p14="http://schemas.microsoft.com/office/powerpoint/2010/main" val="19484972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95F750-43F9-CA4D-BEC9-F3E0CD12624F}"/>
              </a:ext>
            </a:extLst>
          </p:cNvPr>
          <p:cNvSpPr>
            <a:spLocks noGrp="1"/>
          </p:cNvSpPr>
          <p:nvPr>
            <p:ph type="title"/>
          </p:nvPr>
        </p:nvSpPr>
        <p:spPr>
          <a:xfrm>
            <a:off x="630238" y="457200"/>
            <a:ext cx="2949575"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E927D3FE-23BB-F64A-B4C5-01C16200BFA2}"/>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6DE4C0E-4F92-3E4B-9AC1-0973A7ADCDAF}"/>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A38508C-3999-2D43-9B3B-620119C1BA4B}"/>
              </a:ext>
            </a:extLst>
          </p:cNvPr>
          <p:cNvSpPr>
            <a:spLocks noGrp="1"/>
          </p:cNvSpPr>
          <p:nvPr>
            <p:ph type="dt" sz="half" idx="10"/>
          </p:nvPr>
        </p:nvSpPr>
        <p:spPr/>
        <p:txBody>
          <a:bodyPr/>
          <a:lstStyle/>
          <a:p>
            <a:fld id="{E0B62E54-22B2-2B41-8F43-182A0796CDD1}" type="datetimeFigureOut">
              <a:rPr lang="en-US" smtClean="0"/>
              <a:t>6/15/2026</a:t>
            </a:fld>
            <a:endParaRPr lang="en-US"/>
          </a:p>
        </p:txBody>
      </p:sp>
      <p:sp>
        <p:nvSpPr>
          <p:cNvPr id="6" name="Footer Placeholder 5">
            <a:extLst>
              <a:ext uri="{FF2B5EF4-FFF2-40B4-BE49-F238E27FC236}">
                <a16:creationId xmlns:a16="http://schemas.microsoft.com/office/drawing/2014/main" id="{4666D0A1-A9D1-3242-A2E4-96053CC2F89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FC8DE66-B8C3-3F4C-9114-0523D355FEB5}"/>
              </a:ext>
            </a:extLst>
          </p:cNvPr>
          <p:cNvSpPr>
            <a:spLocks noGrp="1"/>
          </p:cNvSpPr>
          <p:nvPr>
            <p:ph type="sldNum" sz="quarter" idx="12"/>
          </p:nvPr>
        </p:nvSpPr>
        <p:spPr/>
        <p:txBody>
          <a:bodyPr/>
          <a:lstStyle/>
          <a:p>
            <a:fld id="{6952D95F-6774-234E-BFE2-2DA5EDB5D8AC}" type="slidenum">
              <a:rPr lang="en-US" smtClean="0"/>
              <a:t>‹#›</a:t>
            </a:fld>
            <a:endParaRPr lang="en-US"/>
          </a:p>
        </p:txBody>
      </p:sp>
    </p:spTree>
    <p:extLst>
      <p:ext uri="{BB962C8B-B14F-4D97-AF65-F5344CB8AC3E}">
        <p14:creationId xmlns:p14="http://schemas.microsoft.com/office/powerpoint/2010/main" val="23071524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1F2F3"/>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6B3D842-0C34-B942-880D-5E8B5B9D30F6}"/>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5F50B76-778C-4047-B4F9-7A7C600502DE}"/>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EFE28BE-390E-3B4B-B6C3-5D096B7F4ECA}"/>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B62E54-22B2-2B41-8F43-182A0796CDD1}" type="datetimeFigureOut">
              <a:rPr lang="en-US" smtClean="0"/>
              <a:t>6/15/2026</a:t>
            </a:fld>
            <a:endParaRPr lang="en-US"/>
          </a:p>
        </p:txBody>
      </p:sp>
      <p:sp>
        <p:nvSpPr>
          <p:cNvPr id="5" name="Footer Placeholder 4">
            <a:extLst>
              <a:ext uri="{FF2B5EF4-FFF2-40B4-BE49-F238E27FC236}">
                <a16:creationId xmlns:a16="http://schemas.microsoft.com/office/drawing/2014/main" id="{D80460F7-A8AE-854E-8AFF-6FFCCE710F01}"/>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23D1CA4-05F9-1149-998D-8520BF326B36}"/>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52D95F-6774-234E-BFE2-2DA5EDB5D8AC}" type="slidenum">
              <a:rPr lang="en-US" smtClean="0"/>
              <a:t>‹#›</a:t>
            </a:fld>
            <a:endParaRPr lang="en-US"/>
          </a:p>
        </p:txBody>
      </p:sp>
      <p:pic>
        <p:nvPicPr>
          <p:cNvPr id="7" name="Picture 6">
            <a:extLst>
              <a:ext uri="{FF2B5EF4-FFF2-40B4-BE49-F238E27FC236}">
                <a16:creationId xmlns:a16="http://schemas.microsoft.com/office/drawing/2014/main" id="{953225DE-1399-5A49-AD71-501D0A91CA88}"/>
              </a:ext>
            </a:extLst>
          </p:cNvPr>
          <p:cNvPicPr>
            <a:picLocks noChangeAspect="1"/>
          </p:cNvPicPr>
          <p:nvPr userDrawn="1"/>
        </p:nvPicPr>
        <p:blipFill>
          <a:blip r:embed="rId15" cstate="screen">
            <a:extLst>
              <a:ext uri="{28A0092B-C50C-407E-A947-70E740481C1C}">
                <a14:useLocalDpi xmlns:a14="http://schemas.microsoft.com/office/drawing/2010/main"/>
              </a:ext>
            </a:extLst>
          </a:blip>
          <a:stretch>
            <a:fillRect/>
          </a:stretch>
        </p:blipFill>
        <p:spPr>
          <a:xfrm>
            <a:off x="194441" y="6275922"/>
            <a:ext cx="1396182" cy="410755"/>
          </a:xfrm>
          <a:prstGeom prst="rect">
            <a:avLst/>
          </a:prstGeom>
        </p:spPr>
      </p:pic>
    </p:spTree>
    <p:extLst>
      <p:ext uri="{BB962C8B-B14F-4D97-AF65-F5344CB8AC3E}">
        <p14:creationId xmlns:p14="http://schemas.microsoft.com/office/powerpoint/2010/main" val="1309803808"/>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99" r:id="rId12"/>
    <p:sldLayoutId id="2147483701" r:id="rId13"/>
  </p:sldLayoutIdLst>
  <p:txStyles>
    <p:titleStyle>
      <a:lvl1pPr algn="l" defTabSz="914400" rtl="0" eaLnBrk="1" latinLnBrk="0" hangingPunct="1">
        <a:lnSpc>
          <a:spcPct val="90000"/>
        </a:lnSpc>
        <a:spcBef>
          <a:spcPct val="0"/>
        </a:spcBef>
        <a:buNone/>
        <a:defRPr sz="4400" b="1" kern="1200">
          <a:solidFill>
            <a:srgbClr val="2E2D62"/>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4"/>
        </a:buClr>
        <a:buFont typeface="Wingdings" pitchFamily="2" charset="2"/>
        <a:buChar char="§"/>
        <a:defRPr sz="2800" kern="1200">
          <a:solidFill>
            <a:srgbClr val="505050"/>
          </a:solidFill>
          <a:latin typeface="+mn-lt"/>
          <a:ea typeface="+mn-ea"/>
          <a:cs typeface="+mn-cs"/>
        </a:defRPr>
      </a:lvl1pPr>
      <a:lvl2pPr marL="685800" indent="-228600" algn="l" defTabSz="914400" rtl="0" eaLnBrk="1" latinLnBrk="0" hangingPunct="1">
        <a:lnSpc>
          <a:spcPct val="90000"/>
        </a:lnSpc>
        <a:spcBef>
          <a:spcPts val="500"/>
        </a:spcBef>
        <a:buClr>
          <a:schemeClr val="accent4"/>
        </a:buClr>
        <a:buFont typeface="Wingdings" pitchFamily="2" charset="2"/>
        <a:buChar char="§"/>
        <a:defRPr sz="2400" kern="1200">
          <a:solidFill>
            <a:srgbClr val="505050"/>
          </a:solidFill>
          <a:latin typeface="+mn-lt"/>
          <a:ea typeface="+mn-ea"/>
          <a:cs typeface="+mn-cs"/>
        </a:defRPr>
      </a:lvl2pPr>
      <a:lvl3pPr marL="1143000" indent="-228600" algn="l" defTabSz="914400" rtl="0" eaLnBrk="1" latinLnBrk="0" hangingPunct="1">
        <a:lnSpc>
          <a:spcPct val="90000"/>
        </a:lnSpc>
        <a:spcBef>
          <a:spcPts val="500"/>
        </a:spcBef>
        <a:buClr>
          <a:schemeClr val="accent4"/>
        </a:buClr>
        <a:buFont typeface="Wingdings" pitchFamily="2" charset="2"/>
        <a:buChar char="§"/>
        <a:defRPr sz="2000" kern="1200">
          <a:solidFill>
            <a:srgbClr val="505050"/>
          </a:solidFill>
          <a:latin typeface="+mn-lt"/>
          <a:ea typeface="+mn-ea"/>
          <a:cs typeface="+mn-cs"/>
        </a:defRPr>
      </a:lvl3pPr>
      <a:lvl4pPr marL="1600200" indent="-228600" algn="l" defTabSz="914400" rtl="0" eaLnBrk="1" latinLnBrk="0" hangingPunct="1">
        <a:lnSpc>
          <a:spcPct val="90000"/>
        </a:lnSpc>
        <a:spcBef>
          <a:spcPts val="500"/>
        </a:spcBef>
        <a:buClr>
          <a:schemeClr val="accent4"/>
        </a:buClr>
        <a:buFont typeface="Wingdings" pitchFamily="2" charset="2"/>
        <a:buChar char="§"/>
        <a:defRPr sz="1800" kern="1200">
          <a:solidFill>
            <a:srgbClr val="505050"/>
          </a:solidFill>
          <a:latin typeface="+mn-lt"/>
          <a:ea typeface="+mn-ea"/>
          <a:cs typeface="+mn-cs"/>
        </a:defRPr>
      </a:lvl4pPr>
      <a:lvl5pPr marL="2057400" indent="-228600" algn="l" defTabSz="914400" rtl="0" eaLnBrk="1" latinLnBrk="0" hangingPunct="1">
        <a:lnSpc>
          <a:spcPct val="90000"/>
        </a:lnSpc>
        <a:spcBef>
          <a:spcPts val="500"/>
        </a:spcBef>
        <a:buClr>
          <a:schemeClr val="accent4"/>
        </a:buClr>
        <a:buFont typeface="Wingdings" pitchFamily="2" charset="2"/>
        <a:buChar char="§"/>
        <a:defRPr sz="1800" kern="1200">
          <a:solidFill>
            <a:srgbClr val="50505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1F2F3"/>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6B3D842-0C34-B942-880D-5E8B5B9D30F6}"/>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5F50B76-778C-4047-B4F9-7A7C600502DE}"/>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EFE28BE-390E-3B4B-B6C3-5D096B7F4ECA}"/>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B62E54-22B2-2B41-8F43-182A0796CDD1}" type="datetimeFigureOut">
              <a:rPr lang="en-US" smtClean="0"/>
              <a:t>6/15/2026</a:t>
            </a:fld>
            <a:endParaRPr lang="en-US"/>
          </a:p>
        </p:txBody>
      </p:sp>
      <p:sp>
        <p:nvSpPr>
          <p:cNvPr id="5" name="Footer Placeholder 4">
            <a:extLst>
              <a:ext uri="{FF2B5EF4-FFF2-40B4-BE49-F238E27FC236}">
                <a16:creationId xmlns:a16="http://schemas.microsoft.com/office/drawing/2014/main" id="{D80460F7-A8AE-854E-8AFF-6FFCCE710F01}"/>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23D1CA4-05F9-1149-998D-8520BF326B36}"/>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52D95F-6774-234E-BFE2-2DA5EDB5D8AC}" type="slidenum">
              <a:rPr lang="en-US" smtClean="0"/>
              <a:t>‹#›</a:t>
            </a:fld>
            <a:endParaRPr lang="en-US"/>
          </a:p>
        </p:txBody>
      </p:sp>
    </p:spTree>
    <p:extLst>
      <p:ext uri="{BB962C8B-B14F-4D97-AF65-F5344CB8AC3E}">
        <p14:creationId xmlns:p14="http://schemas.microsoft.com/office/powerpoint/2010/main" val="1953855346"/>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txStyles>
    <p:titleStyle>
      <a:lvl1pPr algn="l" defTabSz="914400" rtl="0" eaLnBrk="1" latinLnBrk="0" hangingPunct="1">
        <a:lnSpc>
          <a:spcPct val="90000"/>
        </a:lnSpc>
        <a:spcBef>
          <a:spcPct val="0"/>
        </a:spcBef>
        <a:buNone/>
        <a:defRPr sz="4400" b="1" kern="1200">
          <a:solidFill>
            <a:srgbClr val="2E2D62"/>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4"/>
        </a:buClr>
        <a:buFont typeface="Wingdings" pitchFamily="2" charset="2"/>
        <a:buChar char="§"/>
        <a:defRPr sz="2800" kern="1200">
          <a:solidFill>
            <a:srgbClr val="505050"/>
          </a:solidFill>
          <a:latin typeface="+mn-lt"/>
          <a:ea typeface="+mn-ea"/>
          <a:cs typeface="+mn-cs"/>
        </a:defRPr>
      </a:lvl1pPr>
      <a:lvl2pPr marL="685800" indent="-228600" algn="l" defTabSz="914400" rtl="0" eaLnBrk="1" latinLnBrk="0" hangingPunct="1">
        <a:lnSpc>
          <a:spcPct val="90000"/>
        </a:lnSpc>
        <a:spcBef>
          <a:spcPts val="500"/>
        </a:spcBef>
        <a:buClr>
          <a:schemeClr val="accent4"/>
        </a:buClr>
        <a:buFont typeface="Wingdings" pitchFamily="2" charset="2"/>
        <a:buChar char="§"/>
        <a:defRPr sz="2400" kern="1200">
          <a:solidFill>
            <a:srgbClr val="505050"/>
          </a:solidFill>
          <a:latin typeface="+mn-lt"/>
          <a:ea typeface="+mn-ea"/>
          <a:cs typeface="+mn-cs"/>
        </a:defRPr>
      </a:lvl2pPr>
      <a:lvl3pPr marL="1143000" indent="-228600" algn="l" defTabSz="914400" rtl="0" eaLnBrk="1" latinLnBrk="0" hangingPunct="1">
        <a:lnSpc>
          <a:spcPct val="90000"/>
        </a:lnSpc>
        <a:spcBef>
          <a:spcPts val="500"/>
        </a:spcBef>
        <a:buClr>
          <a:schemeClr val="accent4"/>
        </a:buClr>
        <a:buFont typeface="Wingdings" pitchFamily="2" charset="2"/>
        <a:buChar char="§"/>
        <a:defRPr sz="2000" kern="1200">
          <a:solidFill>
            <a:srgbClr val="505050"/>
          </a:solidFill>
          <a:latin typeface="+mn-lt"/>
          <a:ea typeface="+mn-ea"/>
          <a:cs typeface="+mn-cs"/>
        </a:defRPr>
      </a:lvl3pPr>
      <a:lvl4pPr marL="1600200" indent="-228600" algn="l" defTabSz="914400" rtl="0" eaLnBrk="1" latinLnBrk="0" hangingPunct="1">
        <a:lnSpc>
          <a:spcPct val="90000"/>
        </a:lnSpc>
        <a:spcBef>
          <a:spcPts val="500"/>
        </a:spcBef>
        <a:buClr>
          <a:schemeClr val="accent4"/>
        </a:buClr>
        <a:buFont typeface="Wingdings" pitchFamily="2" charset="2"/>
        <a:buChar char="§"/>
        <a:defRPr sz="1800" kern="1200">
          <a:solidFill>
            <a:srgbClr val="505050"/>
          </a:solidFill>
          <a:latin typeface="+mn-lt"/>
          <a:ea typeface="+mn-ea"/>
          <a:cs typeface="+mn-cs"/>
        </a:defRPr>
      </a:lvl4pPr>
      <a:lvl5pPr marL="2057400" indent="-228600" algn="l" defTabSz="914400" rtl="0" eaLnBrk="1" latinLnBrk="0" hangingPunct="1">
        <a:lnSpc>
          <a:spcPct val="90000"/>
        </a:lnSpc>
        <a:spcBef>
          <a:spcPts val="500"/>
        </a:spcBef>
        <a:buClr>
          <a:schemeClr val="accent4"/>
        </a:buClr>
        <a:buFont typeface="Wingdings" pitchFamily="2" charset="2"/>
        <a:buChar char="§"/>
        <a:defRPr sz="1800" kern="1200">
          <a:solidFill>
            <a:srgbClr val="50505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31.png"/></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33.png"/></Relationships>
</file>

<file path=ppt/slides/_rels/slide2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eng.ox.ac.uk/netdrive/netdrive-people/champions-for-transformational-change" TargetMode="External"/><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hyperlink" Target="mailto:martin.farley@ukri.org" TargetMode="External"/><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5.jpeg"/><Relationship Id="rId7"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device&#10;&#10;Description automatically generated">
            <a:extLst>
              <a:ext uri="{FF2B5EF4-FFF2-40B4-BE49-F238E27FC236}">
                <a16:creationId xmlns:a16="http://schemas.microsoft.com/office/drawing/2014/main" id="{7D3C9566-8825-4F90-BEA5-056D232AA593}"/>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rot="10800000">
            <a:off x="4208046" y="0"/>
            <a:ext cx="4935954" cy="6915714"/>
          </a:xfrm>
          <a:prstGeom prst="rect">
            <a:avLst/>
          </a:prstGeom>
        </p:spPr>
      </p:pic>
      <p:sp>
        <p:nvSpPr>
          <p:cNvPr id="3" name="Rectangle 2">
            <a:extLst>
              <a:ext uri="{FF2B5EF4-FFF2-40B4-BE49-F238E27FC236}">
                <a16:creationId xmlns:a16="http://schemas.microsoft.com/office/drawing/2014/main" id="{ECB7A875-6B27-2F42-8F4F-0A20FC91F193}"/>
              </a:ext>
            </a:extLst>
          </p:cNvPr>
          <p:cNvSpPr/>
          <p:nvPr/>
        </p:nvSpPr>
        <p:spPr>
          <a:xfrm>
            <a:off x="228959" y="4669307"/>
            <a:ext cx="4295726" cy="923330"/>
          </a:xfrm>
          <a:prstGeom prst="rect">
            <a:avLst/>
          </a:prstGeom>
        </p:spPr>
        <p:txBody>
          <a:bodyPr wrap="square" lIns="91440" tIns="45720" rIns="91440" bIns="45720" anchor="t">
            <a:spAutoFit/>
          </a:bodyPr>
          <a:lstStyle/>
          <a:p>
            <a:r>
              <a:rPr lang="en-GB" dirty="0">
                <a:solidFill>
                  <a:srgbClr val="505050"/>
                </a:solidFill>
                <a:latin typeface="Arial"/>
                <a:cs typeface="Arial"/>
              </a:rPr>
              <a:t>Martin Farley </a:t>
            </a:r>
          </a:p>
          <a:p>
            <a:r>
              <a:rPr lang="en-GB" dirty="0">
                <a:solidFill>
                  <a:srgbClr val="505050"/>
                </a:solidFill>
                <a:latin typeface="Arial"/>
                <a:cs typeface="Arial"/>
              </a:rPr>
              <a:t>UKRI Associate Director of Environmental Sustainability</a:t>
            </a:r>
            <a:endParaRPr lang="en-GB" dirty="0">
              <a:solidFill>
                <a:srgbClr val="505050"/>
              </a:solidFill>
              <a:latin typeface="Arial" panose="020B0604020202020204" pitchFamily="34" charset="0"/>
              <a:cs typeface="Arial" panose="020B0604020202020204" pitchFamily="34" charset="0"/>
            </a:endParaRPr>
          </a:p>
        </p:txBody>
      </p:sp>
      <p:pic>
        <p:nvPicPr>
          <p:cNvPr id="8" name="Picture 7" descr="A close up of a sign&#10;&#10;Description automatically generated">
            <a:extLst>
              <a:ext uri="{FF2B5EF4-FFF2-40B4-BE49-F238E27FC236}">
                <a16:creationId xmlns:a16="http://schemas.microsoft.com/office/drawing/2014/main" id="{F23612A2-9D1D-2D44-9973-F725E449FA3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48512" y="198944"/>
            <a:ext cx="2138298" cy="630467"/>
          </a:xfrm>
          <a:prstGeom prst="rect">
            <a:avLst/>
          </a:prstGeom>
        </p:spPr>
      </p:pic>
      <p:pic>
        <p:nvPicPr>
          <p:cNvPr id="10" name="Picture 9">
            <a:extLst>
              <a:ext uri="{FF2B5EF4-FFF2-40B4-BE49-F238E27FC236}">
                <a16:creationId xmlns:a16="http://schemas.microsoft.com/office/drawing/2014/main" id="{BD8977B7-B5C3-4EAA-BE2C-0DB5BD380E47}"/>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2147863" y="26352"/>
            <a:ext cx="6767178" cy="6863010"/>
          </a:xfrm>
          <a:prstGeom prst="rect">
            <a:avLst/>
          </a:prstGeom>
        </p:spPr>
      </p:pic>
      <p:pic>
        <p:nvPicPr>
          <p:cNvPr id="9" name="Picture 8">
            <a:extLst>
              <a:ext uri="{FF2B5EF4-FFF2-40B4-BE49-F238E27FC236}">
                <a16:creationId xmlns:a16="http://schemas.microsoft.com/office/drawing/2014/main" id="{DE6F773C-CED4-08BC-8962-37C293AA2890}"/>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659367" y="2751471"/>
            <a:ext cx="4507883" cy="450788"/>
          </a:xfrm>
          <a:prstGeom prst="rect">
            <a:avLst/>
          </a:prstGeom>
        </p:spPr>
      </p:pic>
      <p:sp>
        <p:nvSpPr>
          <p:cNvPr id="2" name="TextBox 1">
            <a:extLst>
              <a:ext uri="{FF2B5EF4-FFF2-40B4-BE49-F238E27FC236}">
                <a16:creationId xmlns:a16="http://schemas.microsoft.com/office/drawing/2014/main" id="{FD8B3F3C-A5B7-3234-4A42-E8867FC059AE}"/>
              </a:ext>
            </a:extLst>
          </p:cNvPr>
          <p:cNvSpPr txBox="1"/>
          <p:nvPr/>
        </p:nvSpPr>
        <p:spPr>
          <a:xfrm>
            <a:off x="349278" y="1599608"/>
            <a:ext cx="7388352" cy="1077218"/>
          </a:xfrm>
          <a:prstGeom prst="rect">
            <a:avLst/>
          </a:prstGeom>
          <a:noFill/>
        </p:spPr>
        <p:txBody>
          <a:bodyPr wrap="square" rtlCol="0">
            <a:spAutoFit/>
          </a:bodyPr>
          <a:lstStyle/>
          <a:p>
            <a:r>
              <a:rPr lang="en-GB" sz="3200" dirty="0"/>
              <a:t>UKRI and Sustainable Digital Research Activities - </a:t>
            </a:r>
          </a:p>
        </p:txBody>
      </p:sp>
    </p:spTree>
    <p:extLst>
      <p:ext uri="{BB962C8B-B14F-4D97-AF65-F5344CB8AC3E}">
        <p14:creationId xmlns:p14="http://schemas.microsoft.com/office/powerpoint/2010/main" val="24114530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06A92F-0579-1FB3-320A-0FDB50314BB7}"/>
            </a:ext>
          </a:extLst>
        </p:cNvPr>
        <p:cNvGrpSpPr/>
        <p:nvPr/>
      </p:nvGrpSpPr>
      <p:grpSpPr>
        <a:xfrm>
          <a:off x="0" y="0"/>
          <a:ext cx="0" cy="0"/>
          <a:chOff x="0" y="0"/>
          <a:chExt cx="0" cy="0"/>
        </a:xfrm>
      </p:grpSpPr>
      <p:sp>
        <p:nvSpPr>
          <p:cNvPr id="19" name="Oval 18">
            <a:extLst>
              <a:ext uri="{FF2B5EF4-FFF2-40B4-BE49-F238E27FC236}">
                <a16:creationId xmlns:a16="http://schemas.microsoft.com/office/drawing/2014/main" id="{16E17AB1-7FCA-641D-39EC-1F2782BAF2FA}"/>
              </a:ext>
            </a:extLst>
          </p:cNvPr>
          <p:cNvSpPr/>
          <p:nvPr/>
        </p:nvSpPr>
        <p:spPr>
          <a:xfrm>
            <a:off x="6424224" y="3959483"/>
            <a:ext cx="1619401" cy="548325"/>
          </a:xfrm>
          <a:prstGeom prst="ellipse">
            <a:avLst/>
          </a:prstGeom>
          <a:solidFill>
            <a:srgbClr val="EFFF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8" name="Oval 17">
            <a:extLst>
              <a:ext uri="{FF2B5EF4-FFF2-40B4-BE49-F238E27FC236}">
                <a16:creationId xmlns:a16="http://schemas.microsoft.com/office/drawing/2014/main" id="{EE7DDB35-0310-424F-0D6C-03255A4A03E0}"/>
              </a:ext>
            </a:extLst>
          </p:cNvPr>
          <p:cNvSpPr/>
          <p:nvPr/>
        </p:nvSpPr>
        <p:spPr>
          <a:xfrm>
            <a:off x="6443074" y="2170026"/>
            <a:ext cx="1600550" cy="643615"/>
          </a:xfrm>
          <a:prstGeom prst="ellipse">
            <a:avLst/>
          </a:prstGeom>
          <a:solidFill>
            <a:srgbClr val="EFFF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6" name="Oval 5">
            <a:extLst>
              <a:ext uri="{FF2B5EF4-FFF2-40B4-BE49-F238E27FC236}">
                <a16:creationId xmlns:a16="http://schemas.microsoft.com/office/drawing/2014/main" id="{71147656-BC5D-098F-A6A4-9B77BE486BA9}"/>
              </a:ext>
            </a:extLst>
          </p:cNvPr>
          <p:cNvSpPr/>
          <p:nvPr/>
        </p:nvSpPr>
        <p:spPr>
          <a:xfrm>
            <a:off x="6594481" y="3436016"/>
            <a:ext cx="1348070" cy="509337"/>
          </a:xfrm>
          <a:prstGeom prst="ellipse">
            <a:avLst/>
          </a:prstGeom>
          <a:solidFill>
            <a:srgbClr val="EFFF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9" name="Oval 8">
            <a:extLst>
              <a:ext uri="{FF2B5EF4-FFF2-40B4-BE49-F238E27FC236}">
                <a16:creationId xmlns:a16="http://schemas.microsoft.com/office/drawing/2014/main" id="{291024E1-ECDF-F625-00AD-50AD5C492FE6}"/>
              </a:ext>
            </a:extLst>
          </p:cNvPr>
          <p:cNvSpPr/>
          <p:nvPr/>
        </p:nvSpPr>
        <p:spPr>
          <a:xfrm>
            <a:off x="6534730" y="2839578"/>
            <a:ext cx="1536327" cy="571374"/>
          </a:xfrm>
          <a:prstGeom prst="ellipse">
            <a:avLst/>
          </a:prstGeom>
          <a:solidFill>
            <a:srgbClr val="EFFF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33" name="Oval 32">
            <a:extLst>
              <a:ext uri="{FF2B5EF4-FFF2-40B4-BE49-F238E27FC236}">
                <a16:creationId xmlns:a16="http://schemas.microsoft.com/office/drawing/2014/main" id="{39C8F1EF-3835-AECF-D16B-98F548CA7D72}"/>
              </a:ext>
            </a:extLst>
          </p:cNvPr>
          <p:cNvSpPr/>
          <p:nvPr/>
        </p:nvSpPr>
        <p:spPr>
          <a:xfrm>
            <a:off x="1226255" y="2483990"/>
            <a:ext cx="1348070" cy="1089368"/>
          </a:xfrm>
          <a:prstGeom prst="ellipse">
            <a:avLst/>
          </a:prstGeom>
          <a:solidFill>
            <a:srgbClr val="EFFF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solidFill>
                <a:srgbClr val="465569"/>
              </a:solidFill>
            </a:endParaRPr>
          </a:p>
        </p:txBody>
      </p:sp>
      <p:sp>
        <p:nvSpPr>
          <p:cNvPr id="30" name="Oval 29">
            <a:extLst>
              <a:ext uri="{FF2B5EF4-FFF2-40B4-BE49-F238E27FC236}">
                <a16:creationId xmlns:a16="http://schemas.microsoft.com/office/drawing/2014/main" id="{21F54CAE-8488-3A03-05DF-EA7FE99DC180}"/>
              </a:ext>
            </a:extLst>
          </p:cNvPr>
          <p:cNvSpPr/>
          <p:nvPr/>
        </p:nvSpPr>
        <p:spPr>
          <a:xfrm>
            <a:off x="6444037" y="4576611"/>
            <a:ext cx="1314984" cy="489624"/>
          </a:xfrm>
          <a:prstGeom prst="ellipse">
            <a:avLst/>
          </a:prstGeom>
          <a:solidFill>
            <a:srgbClr val="EFFF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3" name="Rectangle: Rounded Corners 12">
            <a:extLst>
              <a:ext uri="{FF2B5EF4-FFF2-40B4-BE49-F238E27FC236}">
                <a16:creationId xmlns:a16="http://schemas.microsoft.com/office/drawing/2014/main" id="{8AFC1A7A-8D3A-E328-E0E5-74FB45475A63}"/>
              </a:ext>
            </a:extLst>
          </p:cNvPr>
          <p:cNvSpPr/>
          <p:nvPr/>
        </p:nvSpPr>
        <p:spPr>
          <a:xfrm>
            <a:off x="950616" y="2080746"/>
            <a:ext cx="7338460" cy="3098375"/>
          </a:xfrm>
          <a:prstGeom prst="roundRect">
            <a:avLst>
              <a:gd name="adj" fmla="val 14211"/>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0" name="TextBox 9">
            <a:extLst>
              <a:ext uri="{FF2B5EF4-FFF2-40B4-BE49-F238E27FC236}">
                <a16:creationId xmlns:a16="http://schemas.microsoft.com/office/drawing/2014/main" id="{F6DE4C71-950C-57A5-DE55-7EFA1A75A4AB}"/>
              </a:ext>
            </a:extLst>
          </p:cNvPr>
          <p:cNvSpPr txBox="1"/>
          <p:nvPr/>
        </p:nvSpPr>
        <p:spPr>
          <a:xfrm>
            <a:off x="1309576" y="2797565"/>
            <a:ext cx="1187309" cy="507831"/>
          </a:xfrm>
          <a:prstGeom prst="rect">
            <a:avLst/>
          </a:prstGeom>
          <a:noFill/>
        </p:spPr>
        <p:txBody>
          <a:bodyPr wrap="square" rtlCol="0">
            <a:spAutoFit/>
          </a:bodyPr>
          <a:lstStyle/>
          <a:p>
            <a:pPr algn="ctr"/>
            <a:r>
              <a:rPr lang="en-GB" sz="1350" b="1" dirty="0">
                <a:solidFill>
                  <a:sysClr val="windowText" lastClr="000000"/>
                </a:solidFill>
                <a:latin typeface="+mj-lt"/>
              </a:rPr>
              <a:t>Financed by funders</a:t>
            </a:r>
          </a:p>
        </p:txBody>
      </p:sp>
      <p:sp>
        <p:nvSpPr>
          <p:cNvPr id="15" name="TextBox 14">
            <a:extLst>
              <a:ext uri="{FF2B5EF4-FFF2-40B4-BE49-F238E27FC236}">
                <a16:creationId xmlns:a16="http://schemas.microsoft.com/office/drawing/2014/main" id="{7BF91D21-4D89-6BFD-7999-F25D1C0F2824}"/>
              </a:ext>
            </a:extLst>
          </p:cNvPr>
          <p:cNvSpPr txBox="1"/>
          <p:nvPr/>
        </p:nvSpPr>
        <p:spPr>
          <a:xfrm>
            <a:off x="2931734" y="4316122"/>
            <a:ext cx="2407686" cy="507831"/>
          </a:xfrm>
          <a:prstGeom prst="rect">
            <a:avLst/>
          </a:prstGeom>
          <a:noFill/>
        </p:spPr>
        <p:txBody>
          <a:bodyPr wrap="square" rtlCol="0">
            <a:spAutoFit/>
          </a:bodyPr>
          <a:lstStyle/>
          <a:p>
            <a:pPr algn="ctr"/>
            <a:r>
              <a:rPr lang="en-GB" sz="1350" i="1" dirty="0">
                <a:latin typeface="+mj-lt"/>
              </a:rPr>
              <a:t>Quality control of certification through peer-to-peer review</a:t>
            </a:r>
          </a:p>
        </p:txBody>
      </p:sp>
      <p:sp>
        <p:nvSpPr>
          <p:cNvPr id="16" name="TextBox 15">
            <a:extLst>
              <a:ext uri="{FF2B5EF4-FFF2-40B4-BE49-F238E27FC236}">
                <a16:creationId xmlns:a16="http://schemas.microsoft.com/office/drawing/2014/main" id="{8D5E3AFD-6365-AD6F-81AC-4C2916EB86FA}"/>
              </a:ext>
            </a:extLst>
          </p:cNvPr>
          <p:cNvSpPr txBox="1"/>
          <p:nvPr/>
        </p:nvSpPr>
        <p:spPr>
          <a:xfrm>
            <a:off x="3062764" y="2357236"/>
            <a:ext cx="2205246" cy="507831"/>
          </a:xfrm>
          <a:prstGeom prst="rect">
            <a:avLst/>
          </a:prstGeom>
          <a:noFill/>
        </p:spPr>
        <p:txBody>
          <a:bodyPr wrap="square" rtlCol="0">
            <a:spAutoFit/>
          </a:bodyPr>
          <a:lstStyle/>
          <a:p>
            <a:pPr algn="ctr"/>
            <a:r>
              <a:rPr lang="en-GB" sz="1350" i="1" dirty="0">
                <a:latin typeface="+mj-lt"/>
              </a:rPr>
              <a:t>Open Access
 and easy to use</a:t>
            </a:r>
          </a:p>
        </p:txBody>
      </p:sp>
      <p:sp>
        <p:nvSpPr>
          <p:cNvPr id="21" name="TextBox 20">
            <a:extLst>
              <a:ext uri="{FF2B5EF4-FFF2-40B4-BE49-F238E27FC236}">
                <a16:creationId xmlns:a16="http://schemas.microsoft.com/office/drawing/2014/main" id="{08B744C7-3020-8C7F-65FA-5235BCECD2F4}"/>
              </a:ext>
            </a:extLst>
          </p:cNvPr>
          <p:cNvSpPr txBox="1"/>
          <p:nvPr/>
        </p:nvSpPr>
        <p:spPr>
          <a:xfrm>
            <a:off x="6380029" y="4102890"/>
            <a:ext cx="1726640" cy="288541"/>
          </a:xfrm>
          <a:prstGeom prst="rect">
            <a:avLst/>
          </a:prstGeom>
          <a:noFill/>
        </p:spPr>
        <p:txBody>
          <a:bodyPr wrap="square" rtlCol="0">
            <a:spAutoFit/>
          </a:bodyPr>
          <a:lstStyle/>
          <a:p>
            <a:pPr algn="ctr"/>
            <a:r>
              <a:rPr lang="en-GB" sz="1275" b="1" dirty="0">
                <a:latin typeface="+mj-lt"/>
              </a:rPr>
              <a:t>Impact Calculators</a:t>
            </a:r>
          </a:p>
        </p:txBody>
      </p:sp>
      <p:sp>
        <p:nvSpPr>
          <p:cNvPr id="23" name="TextBox 22">
            <a:extLst>
              <a:ext uri="{FF2B5EF4-FFF2-40B4-BE49-F238E27FC236}">
                <a16:creationId xmlns:a16="http://schemas.microsoft.com/office/drawing/2014/main" id="{0BCE6D6D-CF9B-5FAA-DCE8-2CB7F0CF033E}"/>
              </a:ext>
            </a:extLst>
          </p:cNvPr>
          <p:cNvSpPr txBox="1"/>
          <p:nvPr/>
        </p:nvSpPr>
        <p:spPr>
          <a:xfrm>
            <a:off x="6389848" y="2280574"/>
            <a:ext cx="1757339" cy="507831"/>
          </a:xfrm>
          <a:prstGeom prst="rect">
            <a:avLst/>
          </a:prstGeom>
          <a:noFill/>
        </p:spPr>
        <p:txBody>
          <a:bodyPr wrap="square" rtlCol="0">
            <a:spAutoFit/>
          </a:bodyPr>
          <a:lstStyle/>
          <a:p>
            <a:pPr algn="ctr"/>
            <a:r>
              <a:rPr lang="en-GB" sz="1350" b="1" dirty="0">
                <a:latin typeface="+mj-lt"/>
              </a:rPr>
              <a:t>Standardized
Measures</a:t>
            </a:r>
          </a:p>
        </p:txBody>
      </p:sp>
      <p:sp>
        <p:nvSpPr>
          <p:cNvPr id="34" name="Oval 33">
            <a:extLst>
              <a:ext uri="{FF2B5EF4-FFF2-40B4-BE49-F238E27FC236}">
                <a16:creationId xmlns:a16="http://schemas.microsoft.com/office/drawing/2014/main" id="{CF9A9775-FB68-F42F-AD65-D0C0DAB063E1}"/>
              </a:ext>
            </a:extLst>
          </p:cNvPr>
          <p:cNvSpPr/>
          <p:nvPr/>
        </p:nvSpPr>
        <p:spPr>
          <a:xfrm>
            <a:off x="1214974" y="3685565"/>
            <a:ext cx="1348070" cy="1075134"/>
          </a:xfrm>
          <a:prstGeom prst="ellipse">
            <a:avLst/>
          </a:prstGeom>
          <a:solidFill>
            <a:srgbClr val="EFFF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2" name="TextBox 11">
            <a:extLst>
              <a:ext uri="{FF2B5EF4-FFF2-40B4-BE49-F238E27FC236}">
                <a16:creationId xmlns:a16="http://schemas.microsoft.com/office/drawing/2014/main" id="{8F8CA2F6-2426-93ED-CEE1-CF06C0748633}"/>
              </a:ext>
            </a:extLst>
          </p:cNvPr>
          <p:cNvSpPr txBox="1"/>
          <p:nvPr/>
        </p:nvSpPr>
        <p:spPr>
          <a:xfrm>
            <a:off x="1264658" y="3920313"/>
            <a:ext cx="1257095" cy="646331"/>
          </a:xfrm>
          <a:prstGeom prst="rect">
            <a:avLst/>
          </a:prstGeom>
          <a:noFill/>
        </p:spPr>
        <p:txBody>
          <a:bodyPr wrap="square" rtlCol="0">
            <a:spAutoFit/>
          </a:bodyPr>
          <a:lstStyle/>
          <a:p>
            <a:pPr algn="ctr"/>
            <a:r>
              <a:rPr lang="en-GB" sz="1200" b="1" dirty="0">
                <a:solidFill>
                  <a:sysClr val="windowText" lastClr="000000"/>
                </a:solidFill>
                <a:latin typeface="+mj-lt"/>
              </a:rPr>
              <a:t>Content by Researchers &amp; Experts</a:t>
            </a:r>
          </a:p>
        </p:txBody>
      </p:sp>
      <p:sp>
        <p:nvSpPr>
          <p:cNvPr id="36" name="TextBox 35">
            <a:extLst>
              <a:ext uri="{FF2B5EF4-FFF2-40B4-BE49-F238E27FC236}">
                <a16:creationId xmlns:a16="http://schemas.microsoft.com/office/drawing/2014/main" id="{B48B00F9-D3E3-1C11-7CDE-B894FE13B86A}"/>
              </a:ext>
            </a:extLst>
          </p:cNvPr>
          <p:cNvSpPr txBox="1"/>
          <p:nvPr/>
        </p:nvSpPr>
        <p:spPr>
          <a:xfrm>
            <a:off x="6514487" y="3563900"/>
            <a:ext cx="1508057" cy="300082"/>
          </a:xfrm>
          <a:prstGeom prst="rect">
            <a:avLst/>
          </a:prstGeom>
          <a:noFill/>
        </p:spPr>
        <p:txBody>
          <a:bodyPr wrap="square" rtlCol="0">
            <a:spAutoFit/>
          </a:bodyPr>
          <a:lstStyle/>
          <a:p>
            <a:pPr algn="ctr"/>
            <a:r>
              <a:rPr lang="en-GB" sz="1350" b="1" dirty="0">
                <a:latin typeface="+mj-lt"/>
              </a:rPr>
              <a:t>Training</a:t>
            </a:r>
          </a:p>
        </p:txBody>
      </p:sp>
      <p:sp>
        <p:nvSpPr>
          <p:cNvPr id="2" name="Rectangle: Rounded Corners 5">
            <a:extLst>
              <a:ext uri="{FF2B5EF4-FFF2-40B4-BE49-F238E27FC236}">
                <a16:creationId xmlns:a16="http://schemas.microsoft.com/office/drawing/2014/main" id="{0BD04EBB-DA3C-CD89-BC60-D7AF46BF205E}"/>
              </a:ext>
            </a:extLst>
          </p:cNvPr>
          <p:cNvSpPr/>
          <p:nvPr/>
        </p:nvSpPr>
        <p:spPr>
          <a:xfrm>
            <a:off x="2827402" y="3045844"/>
            <a:ext cx="2928583" cy="948347"/>
          </a:xfrm>
          <a:prstGeom prst="roundRect">
            <a:avLst/>
          </a:prstGeom>
          <a:solidFill>
            <a:srgbClr val="EFFF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3" name="Arrow: Right 7">
            <a:extLst>
              <a:ext uri="{FF2B5EF4-FFF2-40B4-BE49-F238E27FC236}">
                <a16:creationId xmlns:a16="http://schemas.microsoft.com/office/drawing/2014/main" id="{F231F78C-57F7-B5D8-FEEE-B4D3C2DED982}"/>
              </a:ext>
            </a:extLst>
          </p:cNvPr>
          <p:cNvSpPr/>
          <p:nvPr/>
        </p:nvSpPr>
        <p:spPr>
          <a:xfrm>
            <a:off x="6067236" y="3297262"/>
            <a:ext cx="322612" cy="571373"/>
          </a:xfrm>
          <a:prstGeom prst="rightArrow">
            <a:avLst/>
          </a:prstGeom>
          <a:solidFill>
            <a:srgbClr val="313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solidFill>
                <a:srgbClr val="313131"/>
              </a:solidFill>
            </a:endParaRPr>
          </a:p>
        </p:txBody>
      </p:sp>
      <p:sp>
        <p:nvSpPr>
          <p:cNvPr id="4" name="Arrow: Right 7">
            <a:extLst>
              <a:ext uri="{FF2B5EF4-FFF2-40B4-BE49-F238E27FC236}">
                <a16:creationId xmlns:a16="http://schemas.microsoft.com/office/drawing/2014/main" id="{616666C8-F0C2-3957-D3C8-753E7CA4281E}"/>
              </a:ext>
            </a:extLst>
          </p:cNvPr>
          <p:cNvSpPr/>
          <p:nvPr/>
        </p:nvSpPr>
        <p:spPr>
          <a:xfrm>
            <a:off x="5854047" y="4050923"/>
            <a:ext cx="322612" cy="571373"/>
          </a:xfrm>
          <a:prstGeom prst="rightArrow">
            <a:avLst/>
          </a:prstGeom>
          <a:solidFill>
            <a:srgbClr val="313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solidFill>
                <a:srgbClr val="313131"/>
              </a:solidFill>
            </a:endParaRPr>
          </a:p>
        </p:txBody>
      </p:sp>
      <p:sp>
        <p:nvSpPr>
          <p:cNvPr id="7" name="Arrow: Right 7">
            <a:extLst>
              <a:ext uri="{FF2B5EF4-FFF2-40B4-BE49-F238E27FC236}">
                <a16:creationId xmlns:a16="http://schemas.microsoft.com/office/drawing/2014/main" id="{093A592A-72BD-6CAE-D643-93AE1A72BB79}"/>
              </a:ext>
            </a:extLst>
          </p:cNvPr>
          <p:cNvSpPr/>
          <p:nvPr/>
        </p:nvSpPr>
        <p:spPr>
          <a:xfrm>
            <a:off x="5867385" y="2546136"/>
            <a:ext cx="322612" cy="571373"/>
          </a:xfrm>
          <a:prstGeom prst="rightArrow">
            <a:avLst/>
          </a:prstGeom>
          <a:solidFill>
            <a:srgbClr val="313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solidFill>
                <a:srgbClr val="313131"/>
              </a:solidFill>
            </a:endParaRPr>
          </a:p>
        </p:txBody>
      </p:sp>
      <p:pic>
        <p:nvPicPr>
          <p:cNvPr id="8" name="Picture 7" descr="A black background with white text&#10;&#10;AI-generated content may be incorrect.">
            <a:extLst>
              <a:ext uri="{FF2B5EF4-FFF2-40B4-BE49-F238E27FC236}">
                <a16:creationId xmlns:a16="http://schemas.microsoft.com/office/drawing/2014/main" id="{E4091BF7-D78D-F75B-6D3C-CA3D912348BB}"/>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2899668" y="3291237"/>
            <a:ext cx="2756642" cy="449438"/>
          </a:xfrm>
          <a:prstGeom prst="rect">
            <a:avLst/>
          </a:prstGeom>
        </p:spPr>
      </p:pic>
      <p:sp>
        <p:nvSpPr>
          <p:cNvPr id="11" name="TextBox 10">
            <a:extLst>
              <a:ext uri="{FF2B5EF4-FFF2-40B4-BE49-F238E27FC236}">
                <a16:creationId xmlns:a16="http://schemas.microsoft.com/office/drawing/2014/main" id="{AA35F6DC-C4A8-AADA-851B-E39C5C59A936}"/>
              </a:ext>
            </a:extLst>
          </p:cNvPr>
          <p:cNvSpPr txBox="1"/>
          <p:nvPr/>
        </p:nvSpPr>
        <p:spPr>
          <a:xfrm>
            <a:off x="6358376" y="4671433"/>
            <a:ext cx="1508057" cy="300082"/>
          </a:xfrm>
          <a:prstGeom prst="rect">
            <a:avLst/>
          </a:prstGeom>
          <a:noFill/>
        </p:spPr>
        <p:txBody>
          <a:bodyPr wrap="square" rtlCol="0">
            <a:spAutoFit/>
          </a:bodyPr>
          <a:lstStyle/>
          <a:p>
            <a:pPr algn="ctr"/>
            <a:r>
              <a:rPr lang="en-GB" sz="1350" b="1" dirty="0">
                <a:latin typeface="+mj-lt"/>
              </a:rPr>
              <a:t>Case Studies</a:t>
            </a:r>
          </a:p>
        </p:txBody>
      </p:sp>
      <p:sp>
        <p:nvSpPr>
          <p:cNvPr id="22" name="TextBox 21">
            <a:extLst>
              <a:ext uri="{FF2B5EF4-FFF2-40B4-BE49-F238E27FC236}">
                <a16:creationId xmlns:a16="http://schemas.microsoft.com/office/drawing/2014/main" id="{CC4DEB8C-5C7E-F2D1-984E-5A64297A7E5A}"/>
              </a:ext>
            </a:extLst>
          </p:cNvPr>
          <p:cNvSpPr txBox="1"/>
          <p:nvPr/>
        </p:nvSpPr>
        <p:spPr>
          <a:xfrm>
            <a:off x="6562999" y="2971438"/>
            <a:ext cx="1508057" cy="300082"/>
          </a:xfrm>
          <a:prstGeom prst="rect">
            <a:avLst/>
          </a:prstGeom>
          <a:noFill/>
        </p:spPr>
        <p:txBody>
          <a:bodyPr wrap="square" rtlCol="0">
            <a:spAutoFit/>
          </a:bodyPr>
          <a:lstStyle/>
          <a:p>
            <a:pPr algn="ctr"/>
            <a:r>
              <a:rPr lang="en-GB" sz="1350" b="1" dirty="0">
                <a:latin typeface="+mj-lt"/>
              </a:rPr>
              <a:t>Certification</a:t>
            </a:r>
          </a:p>
        </p:txBody>
      </p:sp>
      <p:sp>
        <p:nvSpPr>
          <p:cNvPr id="5" name="Title 2">
            <a:extLst>
              <a:ext uri="{FF2B5EF4-FFF2-40B4-BE49-F238E27FC236}">
                <a16:creationId xmlns:a16="http://schemas.microsoft.com/office/drawing/2014/main" id="{AA20128A-236E-DEF4-1B52-85C4578B54E9}"/>
              </a:ext>
            </a:extLst>
          </p:cNvPr>
          <p:cNvSpPr txBox="1">
            <a:spLocks/>
          </p:cNvSpPr>
          <p:nvPr/>
        </p:nvSpPr>
        <p:spPr>
          <a:xfrm>
            <a:off x="288666" y="989976"/>
            <a:ext cx="9155153" cy="459581"/>
          </a:xfrm>
          <a:prstGeom prst="rect">
            <a:avLst/>
          </a:prstGeom>
          <a:noFill/>
          <a:ln>
            <a:noFill/>
          </a:ln>
        </p:spPr>
        <p:txBody>
          <a:bodyPr spcFirstLastPara="1" vert="horz" wrap="square" lIns="68569" tIns="34275" rIns="68569" bIns="34275" rtlCol="0" anchor="t" anchorCtr="0">
            <a:noAutofit/>
          </a:bodyPr>
          <a:lstStyle>
            <a:lvl1pPr lvl="0" algn="l" defTabSz="914400" rtl="0" eaLnBrk="1" latinLnBrk="0" hangingPunct="1">
              <a:lnSpc>
                <a:spcPct val="90000"/>
              </a:lnSpc>
              <a:spcBef>
                <a:spcPts val="0"/>
              </a:spcBef>
              <a:spcAft>
                <a:spcPts val="0"/>
              </a:spcAft>
              <a:buClr>
                <a:schemeClr val="dk1"/>
              </a:buClr>
              <a:buSzPts val="1800"/>
              <a:buNone/>
              <a:defRPr sz="6400" b="1" kern="1200">
                <a:solidFill>
                  <a:schemeClr val="tx1"/>
                </a:solidFill>
                <a:latin typeface="+mj-lt"/>
                <a:ea typeface="+mj-ea"/>
                <a:cs typeface="+mj-c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GB" sz="2100" noProof="1"/>
              <a:t>Making sustainability ‘easy’ and accessible for all researchers </a:t>
            </a:r>
          </a:p>
        </p:txBody>
      </p:sp>
      <p:sp>
        <p:nvSpPr>
          <p:cNvPr id="14" name="TextBox 13">
            <a:extLst>
              <a:ext uri="{FF2B5EF4-FFF2-40B4-BE49-F238E27FC236}">
                <a16:creationId xmlns:a16="http://schemas.microsoft.com/office/drawing/2014/main" id="{0088C625-8590-65CA-7F61-873D28F0E5C5}"/>
              </a:ext>
            </a:extLst>
          </p:cNvPr>
          <p:cNvSpPr txBox="1"/>
          <p:nvPr/>
        </p:nvSpPr>
        <p:spPr>
          <a:xfrm>
            <a:off x="592289" y="5428853"/>
            <a:ext cx="8055113" cy="646331"/>
          </a:xfrm>
          <a:prstGeom prst="rect">
            <a:avLst/>
          </a:prstGeom>
          <a:noFill/>
        </p:spPr>
        <p:txBody>
          <a:bodyPr wrap="square" rtlCol="0">
            <a:spAutoFit/>
          </a:bodyPr>
          <a:lstStyle/>
          <a:p>
            <a:r>
              <a:rPr lang="en-GB" dirty="0"/>
              <a:t>UKRI Environmental Sustainability Strategy Target: “Roll-out of </a:t>
            </a:r>
            <a:r>
              <a:rPr lang="en-GB" dirty="0" err="1"/>
              <a:t>SPARKHub</a:t>
            </a:r>
            <a:r>
              <a:rPr lang="en-GB" dirty="0"/>
              <a:t> assessment tool for environmental sustainability measures in research calls.” </a:t>
            </a:r>
          </a:p>
        </p:txBody>
      </p:sp>
    </p:spTree>
    <p:extLst>
      <p:ext uri="{BB962C8B-B14F-4D97-AF65-F5344CB8AC3E}">
        <p14:creationId xmlns:p14="http://schemas.microsoft.com/office/powerpoint/2010/main" val="6232355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6D2DC2-6C83-01DB-3143-EE37D9241E5A}"/>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915B7527-4754-6828-2062-D4945672BCF7}"/>
              </a:ext>
            </a:extLst>
          </p:cNvPr>
          <p:cNvGraphicFramePr>
            <a:graphicFrameLocks noGrp="1"/>
          </p:cNvGraphicFramePr>
          <p:nvPr>
            <p:extLst>
              <p:ext uri="{D42A27DB-BD31-4B8C-83A1-F6EECF244321}">
                <p14:modId xmlns:p14="http://schemas.microsoft.com/office/powerpoint/2010/main" val="4017122944"/>
              </p:ext>
            </p:extLst>
          </p:nvPr>
        </p:nvGraphicFramePr>
        <p:xfrm>
          <a:off x="289560" y="0"/>
          <a:ext cx="8634984" cy="6767121"/>
        </p:xfrm>
        <a:graphic>
          <a:graphicData uri="http://schemas.openxmlformats.org/drawingml/2006/table">
            <a:tbl>
              <a:tblPr firstRow="1" bandRow="1">
                <a:tableStyleId>{5C22544A-7EE6-4342-B048-85BDC9FD1C3A}</a:tableStyleId>
              </a:tblPr>
              <a:tblGrid>
                <a:gridCol w="4508641">
                  <a:extLst>
                    <a:ext uri="{9D8B030D-6E8A-4147-A177-3AD203B41FA5}">
                      <a16:colId xmlns:a16="http://schemas.microsoft.com/office/drawing/2014/main" val="546474809"/>
                    </a:ext>
                  </a:extLst>
                </a:gridCol>
                <a:gridCol w="4126343">
                  <a:extLst>
                    <a:ext uri="{9D8B030D-6E8A-4147-A177-3AD203B41FA5}">
                      <a16:colId xmlns:a16="http://schemas.microsoft.com/office/drawing/2014/main" val="3026783385"/>
                    </a:ext>
                  </a:extLst>
                </a:gridCol>
              </a:tblGrid>
              <a:tr h="352655">
                <a:tc>
                  <a:txBody>
                    <a:bodyPr/>
                    <a:lstStyle/>
                    <a:p>
                      <a:pPr algn="ctr"/>
                      <a:r>
                        <a:rPr lang="en-GB" dirty="0"/>
                        <a:t>Research Activity</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ctr"/>
                      <a:r>
                        <a:rPr lang="en-GB" dirty="0"/>
                        <a:t>Source</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011231240"/>
                  </a:ext>
                </a:extLst>
              </a:tr>
              <a:tr h="384647">
                <a:tc>
                  <a:txBody>
                    <a:bodyPr/>
                    <a:lstStyle/>
                    <a:p>
                      <a:r>
                        <a:rPr lang="en-GB" sz="1600" dirty="0">
                          <a:solidFill>
                            <a:schemeClr val="tx1"/>
                          </a:solidFill>
                        </a:rPr>
                        <a:t>Wet Laboratory (add on for life sci &amp; biobanks)</a:t>
                      </a:r>
                    </a:p>
                  </a:txBody>
                  <a:tcPr>
                    <a:lnL w="12700" cap="flat" cmpd="sng" algn="ctr">
                      <a:solidFill>
                        <a:schemeClr val="tx1"/>
                      </a:solidFill>
                      <a:prstDash val="solid"/>
                      <a:round/>
                      <a:headEnd type="none" w="med" len="med"/>
                      <a:tailEnd type="none" w="med" len="med"/>
                    </a:lnL>
                  </a:tcPr>
                </a:tc>
                <a:tc>
                  <a:txBody>
                    <a:bodyPr/>
                    <a:lstStyle/>
                    <a:p>
                      <a:r>
                        <a:rPr lang="en-GB" sz="1400" dirty="0"/>
                        <a:t>V. Scagliotti, P. Weber, B. Schell. K. HS, UoE</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412448096"/>
                  </a:ext>
                </a:extLst>
              </a:tr>
              <a:tr h="384647">
                <a:tc>
                  <a:txBody>
                    <a:bodyPr/>
                    <a:lstStyle/>
                    <a:p>
                      <a:r>
                        <a:rPr lang="en-GB" sz="1600" dirty="0">
                          <a:solidFill>
                            <a:schemeClr val="tx1"/>
                          </a:solidFill>
                        </a:rPr>
                        <a:t>Imaging / Flow Cytometry</a:t>
                      </a:r>
                    </a:p>
                  </a:txBody>
                  <a:tcPr>
                    <a:lnL w="12700" cap="flat" cmpd="sng" algn="ctr">
                      <a:solidFill>
                        <a:schemeClr val="tx1"/>
                      </a:solidFill>
                      <a:prstDash val="solid"/>
                      <a:round/>
                      <a:headEnd type="none" w="med" len="med"/>
                      <a:tailEnd type="none" w="med" len="med"/>
                    </a:lnL>
                  </a:tcPr>
                </a:tc>
                <a:tc>
                  <a:txBody>
                    <a:bodyPr/>
                    <a:lstStyle/>
                    <a:p>
                      <a:r>
                        <a:rPr lang="en-GB" sz="1600" dirty="0">
                          <a:solidFill>
                            <a:schemeClr val="tx1"/>
                          </a:solidFill>
                        </a:rPr>
                        <a:t>Euro Bioimaging / GSTT</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4217058442"/>
                  </a:ext>
                </a:extLst>
              </a:tr>
              <a:tr h="384647">
                <a:tc>
                  <a:txBody>
                    <a:bodyPr/>
                    <a:lstStyle/>
                    <a:p>
                      <a:r>
                        <a:rPr lang="en-GB" sz="1600">
                          <a:solidFill>
                            <a:schemeClr val="tx1"/>
                          </a:solidFill>
                        </a:rPr>
                        <a:t>Clinical Trial Units</a:t>
                      </a:r>
                    </a:p>
                  </a:txBody>
                  <a:tcPr>
                    <a:lnL w="12700" cap="flat" cmpd="sng" algn="ctr">
                      <a:solidFill>
                        <a:schemeClr val="tx1"/>
                      </a:solidFill>
                      <a:prstDash val="solid"/>
                      <a:round/>
                      <a:headEnd type="none" w="med" len="med"/>
                      <a:tailEnd type="none" w="med" len="med"/>
                    </a:lnL>
                  </a:tcPr>
                </a:tc>
                <a:tc>
                  <a:txBody>
                    <a:bodyPr/>
                    <a:lstStyle/>
                    <a:p>
                      <a:r>
                        <a:rPr lang="en-GB" sz="1600" dirty="0">
                          <a:solidFill>
                            <a:schemeClr val="tx1"/>
                          </a:solidFill>
                        </a:rPr>
                        <a:t>UKCRC / KCL</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516440988"/>
                  </a:ext>
                </a:extLst>
              </a:tr>
              <a:tr h="384647">
                <a:tc>
                  <a:txBody>
                    <a:bodyPr/>
                    <a:lstStyle/>
                    <a:p>
                      <a:r>
                        <a:rPr lang="en-GB" sz="1600" dirty="0">
                          <a:solidFill>
                            <a:srgbClr val="FF0000"/>
                          </a:solidFill>
                        </a:rPr>
                        <a:t>Digital Services &amp; AI</a:t>
                      </a:r>
                    </a:p>
                  </a:txBody>
                  <a:tcPr>
                    <a:lnL w="12700" cap="flat" cmpd="sng" algn="ctr">
                      <a:solidFill>
                        <a:schemeClr val="tx1"/>
                      </a:solidFill>
                      <a:prstDash val="solid"/>
                      <a:round/>
                      <a:headEnd type="none" w="med" len="med"/>
                      <a:tailEnd type="none" w="med" len="med"/>
                    </a:lnL>
                  </a:tcPr>
                </a:tc>
                <a:tc>
                  <a:txBody>
                    <a:bodyPr/>
                    <a:lstStyle/>
                    <a:p>
                      <a:r>
                        <a:rPr lang="en-GB" sz="1600" dirty="0">
                          <a:solidFill>
                            <a:srgbClr val="FF0000"/>
                          </a:solidFill>
                        </a:rPr>
                        <a:t>Green-</a:t>
                      </a:r>
                      <a:r>
                        <a:rPr lang="en-GB" sz="1600" dirty="0" err="1">
                          <a:solidFill>
                            <a:srgbClr val="FF0000"/>
                          </a:solidFill>
                        </a:rPr>
                        <a:t>DiSC</a:t>
                      </a:r>
                      <a:r>
                        <a:rPr lang="en-GB" sz="1600" dirty="0">
                          <a:solidFill>
                            <a:srgbClr val="FF0000"/>
                          </a:solidFill>
                        </a:rPr>
                        <a:t> </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939506908"/>
                  </a:ext>
                </a:extLst>
              </a:tr>
              <a:tr h="384647">
                <a:tc>
                  <a:txBody>
                    <a:bodyPr/>
                    <a:lstStyle/>
                    <a:p>
                      <a:r>
                        <a:rPr lang="en-GB" sz="1600" dirty="0">
                          <a:solidFill>
                            <a:schemeClr val="tx1"/>
                          </a:solidFill>
                        </a:rPr>
                        <a:t>Diagnostics &amp; Pathology </a:t>
                      </a:r>
                    </a:p>
                  </a:txBody>
                  <a:tcPr>
                    <a:lnL w="12700" cap="flat" cmpd="sng" algn="ctr">
                      <a:solidFill>
                        <a:schemeClr val="tx1"/>
                      </a:solidFill>
                      <a:prstDash val="solid"/>
                      <a:round/>
                      <a:headEnd type="none" w="med" len="med"/>
                      <a:tailEnd type="none" w="med" len="med"/>
                    </a:lnL>
                  </a:tcPr>
                </a:tc>
                <a:tc>
                  <a:txBody>
                    <a:bodyPr/>
                    <a:lstStyle/>
                    <a:p>
                      <a:r>
                        <a:rPr lang="en-GB" sz="1600" dirty="0">
                          <a:solidFill>
                            <a:schemeClr val="tx1"/>
                          </a:solidFill>
                        </a:rPr>
                        <a:t>Ashling Coakley-Burns, Kelly </a:t>
                      </a:r>
                      <a:r>
                        <a:rPr lang="en-GB" sz="1600" dirty="0" err="1">
                          <a:solidFill>
                            <a:schemeClr val="tx1"/>
                          </a:solidFill>
                        </a:rPr>
                        <a:t>Nijhof</a:t>
                      </a:r>
                      <a:r>
                        <a:rPr lang="en-GB" sz="1600" dirty="0">
                          <a:solidFill>
                            <a:schemeClr val="tx1"/>
                          </a:solidFill>
                        </a:rPr>
                        <a:t> </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90746400"/>
                  </a:ext>
                </a:extLst>
              </a:tr>
              <a:tr h="393261">
                <a:tc>
                  <a:txBody>
                    <a:bodyPr/>
                    <a:lstStyle/>
                    <a:p>
                      <a:r>
                        <a:rPr lang="en-GB" sz="1600" dirty="0">
                          <a:solidFill>
                            <a:schemeClr val="tx1"/>
                          </a:solidFill>
                        </a:rPr>
                        <a:t>Laser Labs</a:t>
                      </a:r>
                    </a:p>
                  </a:txBody>
                  <a:tcPr>
                    <a:lnL w="12700" cap="flat" cmpd="sng" algn="ctr">
                      <a:solidFill>
                        <a:schemeClr val="tx1"/>
                      </a:solidFill>
                      <a:prstDash val="solid"/>
                      <a:round/>
                      <a:headEnd type="none" w="med" len="med"/>
                      <a:tailEnd type="none" w="med" len="med"/>
                    </a:lnL>
                  </a:tcPr>
                </a:tc>
                <a:tc>
                  <a:txBody>
                    <a:bodyPr/>
                    <a:lstStyle/>
                    <a:p>
                      <a:r>
                        <a:rPr lang="en-GB" sz="1600" dirty="0">
                          <a:solidFill>
                            <a:schemeClr val="tx1"/>
                          </a:solidFill>
                        </a:rPr>
                        <a:t>UKRI / </a:t>
                      </a:r>
                      <a:r>
                        <a:rPr lang="en-GB" sz="1600" dirty="0" err="1">
                          <a:solidFill>
                            <a:schemeClr val="tx1"/>
                          </a:solidFill>
                        </a:rPr>
                        <a:t>UoManchester</a:t>
                      </a:r>
                      <a:endParaRPr lang="en-GB" sz="1600" dirty="0">
                        <a:solidFill>
                          <a:schemeClr val="tx1"/>
                        </a:solidFill>
                      </a:endParaRP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342450084"/>
                  </a:ext>
                </a:extLst>
              </a:tr>
              <a:tr h="384647">
                <a:tc>
                  <a:txBody>
                    <a:bodyPr/>
                    <a:lstStyle/>
                    <a:p>
                      <a:r>
                        <a:rPr lang="en-GB" sz="1600" dirty="0">
                          <a:solidFill>
                            <a:schemeClr val="tx1"/>
                          </a:solidFill>
                        </a:rPr>
                        <a:t>Mechanical Engineering</a:t>
                      </a:r>
                    </a:p>
                  </a:txBody>
                  <a:tcPr>
                    <a:lnL w="12700" cap="flat" cmpd="sng" algn="ctr">
                      <a:solidFill>
                        <a:schemeClr val="tx1"/>
                      </a:solidFill>
                      <a:prstDash val="solid"/>
                      <a:round/>
                      <a:headEnd type="none" w="med" len="med"/>
                      <a:tailEnd type="none" w="med" len="med"/>
                    </a:lnL>
                  </a:tcPr>
                </a:tc>
                <a:tc>
                  <a:txBody>
                    <a:bodyPr/>
                    <a:lstStyle/>
                    <a:p>
                      <a:r>
                        <a:rPr lang="en-GB" sz="1600" dirty="0">
                          <a:solidFill>
                            <a:schemeClr val="tx1"/>
                          </a:solidFill>
                        </a:rPr>
                        <a:t>MMU</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953439668"/>
                  </a:ext>
                </a:extLst>
              </a:tr>
              <a:tr h="384647">
                <a:tc>
                  <a:txBody>
                    <a:bodyPr/>
                    <a:lstStyle/>
                    <a:p>
                      <a:r>
                        <a:rPr lang="en-GB" sz="1600"/>
                        <a:t>Animal Facilities / Drosophila </a:t>
                      </a:r>
                    </a:p>
                  </a:txBody>
                  <a:tcPr>
                    <a:lnL w="12700" cap="flat" cmpd="sng" algn="ctr">
                      <a:solidFill>
                        <a:schemeClr val="tx1"/>
                      </a:solidFill>
                      <a:prstDash val="solid"/>
                      <a:round/>
                      <a:headEnd type="none" w="med" len="med"/>
                      <a:tailEnd type="none" w="med" len="med"/>
                    </a:lnL>
                  </a:tcPr>
                </a:tc>
                <a:tc>
                  <a:txBody>
                    <a:bodyPr/>
                    <a:lstStyle/>
                    <a:p>
                      <a:r>
                        <a:rPr lang="en-GB" sz="1600" dirty="0"/>
                        <a:t>MRC, ETH Zurich </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717136667"/>
                  </a:ext>
                </a:extLst>
              </a:tr>
              <a:tr h="384647">
                <a:tc>
                  <a:txBody>
                    <a:bodyPr/>
                    <a:lstStyle/>
                    <a:p>
                      <a:r>
                        <a:rPr lang="en-GB" sz="1600" dirty="0">
                          <a:solidFill>
                            <a:schemeClr val="tx1"/>
                          </a:solidFill>
                        </a:rPr>
                        <a:t>Chemical Sciences</a:t>
                      </a:r>
                    </a:p>
                  </a:txBody>
                  <a:tcPr>
                    <a:lnL w="12700" cap="flat" cmpd="sng" algn="ctr">
                      <a:solidFill>
                        <a:schemeClr val="tx1"/>
                      </a:solidFill>
                      <a:prstDash val="solid"/>
                      <a:round/>
                      <a:headEnd type="none" w="med" len="med"/>
                      <a:tailEnd type="none" w="med" len="med"/>
                    </a:lnL>
                  </a:tcPr>
                </a:tc>
                <a:tc>
                  <a:txBody>
                    <a:bodyPr/>
                    <a:lstStyle/>
                    <a:p>
                      <a:r>
                        <a:rPr lang="en-GB" sz="1600" dirty="0"/>
                        <a:t>Thomas Freese, RSC, ACS colleagues</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520698756"/>
                  </a:ext>
                </a:extLst>
              </a:tr>
              <a:tr h="384647">
                <a:tc>
                  <a:txBody>
                    <a:bodyPr/>
                    <a:lstStyle/>
                    <a:p>
                      <a:r>
                        <a:rPr lang="en-GB" sz="1600">
                          <a:solidFill>
                            <a:schemeClr val="tx1"/>
                          </a:solidFill>
                        </a:rPr>
                        <a:t>Travel / Conferences / Field Work</a:t>
                      </a:r>
                    </a:p>
                  </a:txBody>
                  <a:tcPr>
                    <a:lnL w="12700" cap="flat" cmpd="sng" algn="ctr">
                      <a:solidFill>
                        <a:schemeClr val="tx1"/>
                      </a:solidFill>
                      <a:prstDash val="solid"/>
                      <a:round/>
                      <a:headEnd type="none" w="med" len="med"/>
                      <a:tailEnd type="none" w="med" len="med"/>
                    </a:lnL>
                  </a:tcPr>
                </a:tc>
                <a:tc>
                  <a:txBody>
                    <a:bodyPr/>
                    <a:lstStyle/>
                    <a:p>
                      <a:r>
                        <a:rPr lang="en-GB" sz="1600" dirty="0"/>
                        <a:t>UKRI, TBC</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910302215"/>
                  </a:ext>
                </a:extLst>
              </a:tr>
              <a:tr h="384647">
                <a:tc>
                  <a:txBody>
                    <a:bodyPr/>
                    <a:lstStyle/>
                    <a:p>
                      <a:r>
                        <a:rPr lang="en-GB" sz="1600" dirty="0">
                          <a:solidFill>
                            <a:schemeClr val="tx1"/>
                          </a:solidFill>
                        </a:rPr>
                        <a:t>Offices, Procurement</a:t>
                      </a:r>
                    </a:p>
                  </a:txBody>
                  <a:tcPr>
                    <a:lnL w="12700" cap="flat" cmpd="sng" algn="ctr">
                      <a:solidFill>
                        <a:schemeClr val="tx1"/>
                      </a:solidFill>
                      <a:prstDash val="solid"/>
                      <a:round/>
                      <a:headEnd type="none" w="med" len="med"/>
                      <a:tailEnd type="none" w="med" len="med"/>
                    </a:lnL>
                  </a:tcPr>
                </a:tc>
                <a:tc>
                  <a:txBody>
                    <a:bodyPr/>
                    <a:lstStyle/>
                    <a:p>
                      <a:r>
                        <a:rPr lang="en-GB" sz="1600" dirty="0"/>
                        <a:t>UKRI</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755058444"/>
                  </a:ext>
                </a:extLst>
              </a:tr>
              <a:tr h="384647">
                <a:tc>
                  <a:txBody>
                    <a:bodyPr/>
                    <a:lstStyle/>
                    <a:p>
                      <a:r>
                        <a:rPr lang="en-GB" sz="1600" dirty="0"/>
                        <a:t>Workshops, Arts (Print, Wood/metal, etc)</a:t>
                      </a:r>
                    </a:p>
                  </a:txBody>
                  <a:tcPr>
                    <a:lnL w="12700" cap="flat" cmpd="sng" algn="ctr">
                      <a:solidFill>
                        <a:schemeClr val="tx1"/>
                      </a:solidFill>
                      <a:prstDash val="solid"/>
                      <a:round/>
                      <a:headEnd type="none" w="med" len="med"/>
                      <a:tailEnd type="none" w="med" len="med"/>
                    </a:lnL>
                  </a:tcPr>
                </a:tc>
                <a:tc>
                  <a:txBody>
                    <a:bodyPr/>
                    <a:lstStyle/>
                    <a:p>
                      <a:r>
                        <a:rPr lang="en-GB" sz="1600" dirty="0"/>
                        <a:t>University Arts London</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332080793"/>
                  </a:ext>
                </a:extLst>
              </a:tr>
              <a:tr h="384647">
                <a:tc>
                  <a:txBody>
                    <a:bodyPr/>
                    <a:lstStyle/>
                    <a:p>
                      <a:r>
                        <a:rPr lang="en-GB" sz="1600">
                          <a:solidFill>
                            <a:schemeClr val="tx1"/>
                          </a:solidFill>
                        </a:rPr>
                        <a:t>Sports Science</a:t>
                      </a:r>
                    </a:p>
                  </a:txBody>
                  <a:tcPr>
                    <a:lnL w="12700" cap="flat" cmpd="sng" algn="ctr">
                      <a:solidFill>
                        <a:schemeClr val="tx1"/>
                      </a:solidFill>
                      <a:prstDash val="solid"/>
                      <a:round/>
                      <a:headEnd type="none" w="med" len="med"/>
                      <a:tailEnd type="none" w="med" len="med"/>
                    </a:lnL>
                  </a:tcPr>
                </a:tc>
                <a:tc>
                  <a:txBody>
                    <a:bodyPr/>
                    <a:lstStyle/>
                    <a:p>
                      <a:r>
                        <a:rPr lang="en-GB" sz="1600" dirty="0" err="1"/>
                        <a:t>UoBirmingham</a:t>
                      </a:r>
                      <a:endParaRPr lang="en-GB" sz="1600" dirty="0"/>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540862768"/>
                  </a:ext>
                </a:extLst>
              </a:tr>
              <a:tr h="360888">
                <a:tc>
                  <a:txBody>
                    <a:bodyPr/>
                    <a:lstStyle/>
                    <a:p>
                      <a:r>
                        <a:rPr lang="en-GB" sz="1600" dirty="0">
                          <a:solidFill>
                            <a:schemeClr val="tx1"/>
                          </a:solidFill>
                        </a:rPr>
                        <a:t>Genomics</a:t>
                      </a:r>
                    </a:p>
                  </a:txBody>
                  <a:tcPr>
                    <a:lnL w="12700" cap="flat" cmpd="sng" algn="ctr">
                      <a:solidFill>
                        <a:schemeClr val="tx1"/>
                      </a:solidFill>
                      <a:prstDash val="solid"/>
                      <a:round/>
                      <a:headEnd type="none" w="med" len="med"/>
                      <a:tailEnd type="none" w="med" len="med"/>
                    </a:lnL>
                  </a:tcPr>
                </a:tc>
                <a:tc>
                  <a:txBody>
                    <a:bodyPr/>
                    <a:lstStyle/>
                    <a:p>
                      <a:r>
                        <a:rPr lang="en-GB" sz="1600" dirty="0" err="1"/>
                        <a:t>UoManchester</a:t>
                      </a:r>
                      <a:endParaRPr lang="en-GB" sz="1600" dirty="0"/>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56916517"/>
                  </a:ext>
                </a:extLst>
              </a:tr>
              <a:tr h="360888">
                <a:tc>
                  <a:txBody>
                    <a:bodyPr/>
                    <a:lstStyle/>
                    <a:p>
                      <a:r>
                        <a:rPr lang="en-GB" sz="1600">
                          <a:solidFill>
                            <a:schemeClr val="tx1"/>
                          </a:solidFill>
                        </a:rPr>
                        <a:t>Mass Spectrometry</a:t>
                      </a:r>
                    </a:p>
                  </a:txBody>
                  <a:tcPr>
                    <a:lnL w="12700" cap="flat" cmpd="sng" algn="ctr">
                      <a:solidFill>
                        <a:schemeClr val="tx1"/>
                      </a:solidFill>
                      <a:prstDash val="solid"/>
                      <a:round/>
                      <a:headEnd type="none" w="med" len="med"/>
                      <a:tailEnd type="none" w="med" len="med"/>
                    </a:lnL>
                  </a:tcPr>
                </a:tc>
                <a:tc>
                  <a:txBody>
                    <a:bodyPr/>
                    <a:lstStyle/>
                    <a:p>
                      <a:r>
                        <a:rPr lang="en-GB" sz="1600" dirty="0">
                          <a:solidFill>
                            <a:schemeClr val="tx1"/>
                          </a:solidFill>
                        </a:rPr>
                        <a:t>Caroline Pollard, Helena Rapp Wright</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421734739"/>
                  </a:ext>
                </a:extLst>
              </a:tr>
              <a:tr h="323267">
                <a:tc>
                  <a:txBody>
                    <a:bodyPr/>
                    <a:lstStyle/>
                    <a:p>
                      <a:r>
                        <a:rPr lang="en-GB" sz="1600" dirty="0">
                          <a:solidFill>
                            <a:schemeClr val="tx1"/>
                          </a:solidFill>
                        </a:rPr>
                        <a:t>Institutional Guidance, teaching</a:t>
                      </a:r>
                    </a:p>
                  </a:txBody>
                  <a:tcPr>
                    <a:lnL w="12700" cap="flat" cmpd="sng" algn="ctr">
                      <a:solidFill>
                        <a:schemeClr val="tx1"/>
                      </a:solidFill>
                      <a:prstDash val="solid"/>
                      <a:round/>
                      <a:headEnd type="none" w="med" len="med"/>
                      <a:tailEnd type="none" w="med" len="med"/>
                    </a:lnL>
                  </a:tcPr>
                </a:tc>
                <a:tc>
                  <a:txBody>
                    <a:bodyPr/>
                    <a:lstStyle/>
                    <a:p>
                      <a:r>
                        <a:rPr lang="en-GB" sz="1600" dirty="0">
                          <a:solidFill>
                            <a:schemeClr val="tx1"/>
                          </a:solidFill>
                        </a:rPr>
                        <a:t>EMBO Workshop / UKRI </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167158403"/>
                  </a:ext>
                </a:extLst>
              </a:tr>
              <a:tr h="323267">
                <a:tc>
                  <a:txBody>
                    <a:bodyPr/>
                    <a:lstStyle/>
                    <a:p>
                      <a:r>
                        <a:rPr lang="en-GB" sz="1600" dirty="0">
                          <a:solidFill>
                            <a:schemeClr val="tx1"/>
                          </a:solidFill>
                        </a:rPr>
                        <a:t>Humanities</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r>
                        <a:rPr lang="en-GB" sz="1600" dirty="0">
                          <a:solidFill>
                            <a:schemeClr val="tx1"/>
                          </a:solidFill>
                        </a:rPr>
                        <a:t>DHCC (tbc) &amp; </a:t>
                      </a:r>
                      <a:r>
                        <a:rPr lang="en-GB" sz="1600" dirty="0" err="1">
                          <a:solidFill>
                            <a:schemeClr val="tx1"/>
                          </a:solidFill>
                        </a:rPr>
                        <a:t>UoBirmingham</a:t>
                      </a:r>
                      <a:r>
                        <a:rPr lang="en-GB" sz="1600" dirty="0">
                          <a:solidFill>
                            <a:schemeClr val="tx1"/>
                          </a:solidFill>
                        </a:rPr>
                        <a:t> </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19770861"/>
                  </a:ext>
                </a:extLst>
              </a:tr>
            </a:tbl>
          </a:graphicData>
        </a:graphic>
      </p:graphicFrame>
    </p:spTree>
    <p:extLst>
      <p:ext uri="{BB962C8B-B14F-4D97-AF65-F5344CB8AC3E}">
        <p14:creationId xmlns:p14="http://schemas.microsoft.com/office/powerpoint/2010/main" val="27463169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D7A846-A6CE-610B-70E3-A1D616F8F7CF}"/>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9BF30BE4-0147-4F29-7145-E77B364695FC}"/>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8C7FC6E6-8429-2D7E-9F30-98F42574306C}"/>
              </a:ext>
            </a:extLst>
          </p:cNvPr>
          <p:cNvPicPr>
            <a:picLocks noChangeAspect="1"/>
          </p:cNvPicPr>
          <p:nvPr/>
        </p:nvPicPr>
        <p:blipFill>
          <a:blip r:embed="rId3"/>
          <a:stretch>
            <a:fillRect/>
          </a:stretch>
        </p:blipFill>
        <p:spPr>
          <a:xfrm>
            <a:off x="111759" y="1027906"/>
            <a:ext cx="8950961" cy="4158520"/>
          </a:xfrm>
          <a:prstGeom prst="rect">
            <a:avLst/>
          </a:prstGeom>
          <a:ln w="12700">
            <a:solidFill>
              <a:schemeClr val="tx1"/>
            </a:solidFill>
          </a:ln>
        </p:spPr>
      </p:pic>
    </p:spTree>
    <p:extLst>
      <p:ext uri="{BB962C8B-B14F-4D97-AF65-F5344CB8AC3E}">
        <p14:creationId xmlns:p14="http://schemas.microsoft.com/office/powerpoint/2010/main" val="23321991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FE6D338-1B45-569C-E75F-8F1BFF84068F}"/>
              </a:ext>
            </a:extLst>
          </p:cNvPr>
          <p:cNvPicPr>
            <a:picLocks noChangeAspect="1"/>
          </p:cNvPicPr>
          <p:nvPr/>
        </p:nvPicPr>
        <p:blipFill>
          <a:blip r:embed="rId2"/>
          <a:stretch>
            <a:fillRect/>
          </a:stretch>
        </p:blipFill>
        <p:spPr>
          <a:xfrm>
            <a:off x="0" y="1497305"/>
            <a:ext cx="9144000" cy="3863389"/>
          </a:xfrm>
          <a:prstGeom prst="rect">
            <a:avLst/>
          </a:prstGeom>
        </p:spPr>
      </p:pic>
    </p:spTree>
    <p:extLst>
      <p:ext uri="{BB962C8B-B14F-4D97-AF65-F5344CB8AC3E}">
        <p14:creationId xmlns:p14="http://schemas.microsoft.com/office/powerpoint/2010/main" val="22847642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444F3D-A372-8DC3-5296-0EF42384D160}"/>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79BBF62B-5375-4B28-0B86-F28DD9E1E391}"/>
              </a:ext>
            </a:extLst>
          </p:cNvPr>
          <p:cNvSpPr>
            <a:spLocks noGrp="1"/>
          </p:cNvSpPr>
          <p:nvPr>
            <p:ph idx="1"/>
          </p:nvPr>
        </p:nvSpPr>
        <p:spPr/>
        <p:txBody>
          <a:bodyPr/>
          <a:lstStyle/>
          <a:p>
            <a:endParaRPr lang="en-GB"/>
          </a:p>
        </p:txBody>
      </p:sp>
      <p:pic>
        <p:nvPicPr>
          <p:cNvPr id="5" name="Picture 4" descr="A screenshot of a computer&#10;&#10;AI-generated content may be incorrect.">
            <a:extLst>
              <a:ext uri="{FF2B5EF4-FFF2-40B4-BE49-F238E27FC236}">
                <a16:creationId xmlns:a16="http://schemas.microsoft.com/office/drawing/2014/main" id="{D1A9461C-50A2-2EDC-54BA-4FEEE21C873E}"/>
              </a:ext>
            </a:extLst>
          </p:cNvPr>
          <p:cNvPicPr>
            <a:picLocks noChangeAspect="1"/>
          </p:cNvPicPr>
          <p:nvPr/>
        </p:nvPicPr>
        <p:blipFill>
          <a:blip r:embed="rId2"/>
          <a:stretch>
            <a:fillRect/>
          </a:stretch>
        </p:blipFill>
        <p:spPr>
          <a:xfrm>
            <a:off x="314325" y="886325"/>
            <a:ext cx="8515350" cy="4878586"/>
          </a:xfrm>
          <a:prstGeom prst="rect">
            <a:avLst/>
          </a:prstGeom>
          <a:ln w="28575">
            <a:solidFill>
              <a:schemeClr val="tx1"/>
            </a:solidFill>
          </a:ln>
        </p:spPr>
      </p:pic>
    </p:spTree>
    <p:extLst>
      <p:ext uri="{BB962C8B-B14F-4D97-AF65-F5344CB8AC3E}">
        <p14:creationId xmlns:p14="http://schemas.microsoft.com/office/powerpoint/2010/main" val="20962025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649BF8C6-F3D8-2C7D-9217-165026A2ECBA}"/>
              </a:ext>
            </a:extLst>
          </p:cNvPr>
          <p:cNvPicPr>
            <a:picLocks noChangeAspect="1"/>
          </p:cNvPicPr>
          <p:nvPr/>
        </p:nvPicPr>
        <p:blipFill>
          <a:blip r:embed="rId2"/>
          <a:stretch>
            <a:fillRect/>
          </a:stretch>
        </p:blipFill>
        <p:spPr>
          <a:xfrm>
            <a:off x="251203" y="905256"/>
            <a:ext cx="8641593" cy="4524128"/>
          </a:xfrm>
          <a:prstGeom prst="rect">
            <a:avLst/>
          </a:prstGeom>
        </p:spPr>
      </p:pic>
    </p:spTree>
    <p:extLst>
      <p:ext uri="{BB962C8B-B14F-4D97-AF65-F5344CB8AC3E}">
        <p14:creationId xmlns:p14="http://schemas.microsoft.com/office/powerpoint/2010/main" val="8364409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0E9EC777-C866-82F3-FB02-C499D8B4EBD1}"/>
              </a:ext>
            </a:extLst>
          </p:cNvPr>
          <p:cNvPicPr>
            <a:picLocks noChangeAspect="1"/>
          </p:cNvPicPr>
          <p:nvPr/>
        </p:nvPicPr>
        <p:blipFill>
          <a:blip r:embed="rId2"/>
          <a:stretch>
            <a:fillRect/>
          </a:stretch>
        </p:blipFill>
        <p:spPr>
          <a:xfrm>
            <a:off x="90488" y="751289"/>
            <a:ext cx="8963025" cy="4772810"/>
          </a:xfrm>
          <a:prstGeom prst="rect">
            <a:avLst/>
          </a:prstGeom>
          <a:noFill/>
        </p:spPr>
      </p:pic>
    </p:spTree>
    <p:extLst>
      <p:ext uri="{BB962C8B-B14F-4D97-AF65-F5344CB8AC3E}">
        <p14:creationId xmlns:p14="http://schemas.microsoft.com/office/powerpoint/2010/main" val="11458006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A254AB-EFFB-728E-B83A-1EC79DE53F2E}"/>
              </a:ext>
            </a:extLst>
          </p:cNvPr>
          <p:cNvSpPr>
            <a:spLocks noGrp="1"/>
          </p:cNvSpPr>
          <p:nvPr>
            <p:ph type="title"/>
          </p:nvPr>
        </p:nvSpPr>
        <p:spPr/>
        <p:txBody>
          <a:bodyPr/>
          <a:lstStyle/>
          <a:p>
            <a:endParaRPr lang="en-GB" dirty="0"/>
          </a:p>
        </p:txBody>
      </p:sp>
      <p:sp>
        <p:nvSpPr>
          <p:cNvPr id="4" name="Content Placeholder 3">
            <a:extLst>
              <a:ext uri="{FF2B5EF4-FFF2-40B4-BE49-F238E27FC236}">
                <a16:creationId xmlns:a16="http://schemas.microsoft.com/office/drawing/2014/main" id="{E544373A-B8EC-206C-3F05-DBA0DBCE9331}"/>
              </a:ext>
            </a:extLst>
          </p:cNvPr>
          <p:cNvSpPr>
            <a:spLocks noGrp="1"/>
          </p:cNvSpPr>
          <p:nvPr>
            <p:ph idx="1"/>
          </p:nvPr>
        </p:nvSpPr>
        <p:spPr/>
        <p:txBody>
          <a:bodyPr/>
          <a:lstStyle/>
          <a:p>
            <a:endParaRPr lang="en-GB"/>
          </a:p>
        </p:txBody>
      </p:sp>
      <p:pic>
        <p:nvPicPr>
          <p:cNvPr id="7" name="Picture 6" descr="A screenshot of a computer&#10;&#10;AI-generated content may be incorrect.">
            <a:extLst>
              <a:ext uri="{FF2B5EF4-FFF2-40B4-BE49-F238E27FC236}">
                <a16:creationId xmlns:a16="http://schemas.microsoft.com/office/drawing/2014/main" id="{CBAAD933-601D-219E-B0AC-77B0F681F9EA}"/>
              </a:ext>
            </a:extLst>
          </p:cNvPr>
          <p:cNvPicPr>
            <a:picLocks noChangeAspect="1"/>
          </p:cNvPicPr>
          <p:nvPr/>
        </p:nvPicPr>
        <p:blipFill>
          <a:blip r:embed="rId2"/>
          <a:stretch>
            <a:fillRect/>
          </a:stretch>
        </p:blipFill>
        <p:spPr>
          <a:xfrm>
            <a:off x="221741" y="877824"/>
            <a:ext cx="8768653" cy="4700036"/>
          </a:xfrm>
          <a:prstGeom prst="rect">
            <a:avLst/>
          </a:prstGeom>
          <a:ln w="38100">
            <a:solidFill>
              <a:schemeClr val="tx1"/>
            </a:solidFill>
          </a:ln>
        </p:spPr>
      </p:pic>
    </p:spTree>
    <p:extLst>
      <p:ext uri="{BB962C8B-B14F-4D97-AF65-F5344CB8AC3E}">
        <p14:creationId xmlns:p14="http://schemas.microsoft.com/office/powerpoint/2010/main" val="29864723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screenshot of a computer&#10;&#10;AI-generated content may be incorrect.">
            <a:extLst>
              <a:ext uri="{FF2B5EF4-FFF2-40B4-BE49-F238E27FC236}">
                <a16:creationId xmlns:a16="http://schemas.microsoft.com/office/drawing/2014/main" id="{5804C8F2-242A-6B3B-0734-D7B3AF38D32F}"/>
              </a:ext>
            </a:extLst>
          </p:cNvPr>
          <p:cNvPicPr>
            <a:picLocks noChangeAspect="1"/>
          </p:cNvPicPr>
          <p:nvPr/>
        </p:nvPicPr>
        <p:blipFill>
          <a:blip r:embed="rId2"/>
          <a:stretch>
            <a:fillRect/>
          </a:stretch>
        </p:blipFill>
        <p:spPr>
          <a:xfrm>
            <a:off x="90488" y="964160"/>
            <a:ext cx="8963025" cy="4347067"/>
          </a:xfrm>
          <a:prstGeom prst="rect">
            <a:avLst/>
          </a:prstGeom>
          <a:noFill/>
          <a:ln w="12700">
            <a:solidFill>
              <a:schemeClr val="tx1"/>
            </a:solidFill>
          </a:ln>
        </p:spPr>
      </p:pic>
    </p:spTree>
    <p:extLst>
      <p:ext uri="{BB962C8B-B14F-4D97-AF65-F5344CB8AC3E}">
        <p14:creationId xmlns:p14="http://schemas.microsoft.com/office/powerpoint/2010/main" val="2909664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F208954D-B6E8-0731-B898-5F89D2A89780}"/>
              </a:ext>
            </a:extLst>
          </p:cNvPr>
          <p:cNvSpPr/>
          <p:nvPr/>
        </p:nvSpPr>
        <p:spPr>
          <a:xfrm>
            <a:off x="847993" y="1370152"/>
            <a:ext cx="1734710" cy="792701"/>
          </a:xfrm>
          <a:prstGeom prst="roundRect">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E82F6CCE-5FFB-13CF-FC28-09A0D05CB661}"/>
              </a:ext>
            </a:extLst>
          </p:cNvPr>
          <p:cNvSpPr txBox="1"/>
          <p:nvPr/>
        </p:nvSpPr>
        <p:spPr>
          <a:xfrm>
            <a:off x="943740" y="1443336"/>
            <a:ext cx="1543216" cy="646331"/>
          </a:xfrm>
          <a:prstGeom prst="rect">
            <a:avLst/>
          </a:prstGeom>
          <a:noFill/>
        </p:spPr>
        <p:txBody>
          <a:bodyPr wrap="square" rtlCol="0">
            <a:spAutoFit/>
          </a:bodyPr>
          <a:lstStyle/>
          <a:p>
            <a:pPr algn="ctr"/>
            <a:r>
              <a:rPr lang="en-GB"/>
              <a:t>Research Group A</a:t>
            </a:r>
          </a:p>
        </p:txBody>
      </p:sp>
      <p:sp>
        <p:nvSpPr>
          <p:cNvPr id="8" name="Rectangle: Rounded Corners 7">
            <a:extLst>
              <a:ext uri="{FF2B5EF4-FFF2-40B4-BE49-F238E27FC236}">
                <a16:creationId xmlns:a16="http://schemas.microsoft.com/office/drawing/2014/main" id="{08EE22BE-E6D3-D316-799D-68B8FDC1F61C}"/>
              </a:ext>
            </a:extLst>
          </p:cNvPr>
          <p:cNvSpPr/>
          <p:nvPr/>
        </p:nvSpPr>
        <p:spPr>
          <a:xfrm>
            <a:off x="1049095" y="4502162"/>
            <a:ext cx="1734710" cy="792701"/>
          </a:xfrm>
          <a:prstGeom prst="round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D7149F76-6453-680B-4F6E-BAF9394F7C69}"/>
              </a:ext>
            </a:extLst>
          </p:cNvPr>
          <p:cNvSpPr txBox="1"/>
          <p:nvPr/>
        </p:nvSpPr>
        <p:spPr>
          <a:xfrm>
            <a:off x="1144842" y="4575346"/>
            <a:ext cx="1543216" cy="646331"/>
          </a:xfrm>
          <a:prstGeom prst="rect">
            <a:avLst/>
          </a:prstGeom>
          <a:noFill/>
        </p:spPr>
        <p:txBody>
          <a:bodyPr wrap="square" rtlCol="0">
            <a:spAutoFit/>
          </a:bodyPr>
          <a:lstStyle/>
          <a:p>
            <a:pPr algn="ctr"/>
            <a:r>
              <a:rPr lang="en-GB"/>
              <a:t>Research Group C</a:t>
            </a:r>
          </a:p>
        </p:txBody>
      </p:sp>
      <p:sp>
        <p:nvSpPr>
          <p:cNvPr id="10" name="Rectangle: Rounded Corners 9">
            <a:extLst>
              <a:ext uri="{FF2B5EF4-FFF2-40B4-BE49-F238E27FC236}">
                <a16:creationId xmlns:a16="http://schemas.microsoft.com/office/drawing/2014/main" id="{0B338AC3-308C-07E3-C768-7B6A04085D44}"/>
              </a:ext>
            </a:extLst>
          </p:cNvPr>
          <p:cNvSpPr/>
          <p:nvPr/>
        </p:nvSpPr>
        <p:spPr>
          <a:xfrm>
            <a:off x="4325180" y="2769439"/>
            <a:ext cx="1734710" cy="792701"/>
          </a:xfrm>
          <a:prstGeom prst="round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BADBC0DD-536D-E691-3455-197ABE91D6BA}"/>
              </a:ext>
            </a:extLst>
          </p:cNvPr>
          <p:cNvSpPr txBox="1"/>
          <p:nvPr/>
        </p:nvSpPr>
        <p:spPr>
          <a:xfrm>
            <a:off x="4420927" y="2842623"/>
            <a:ext cx="1543216" cy="646331"/>
          </a:xfrm>
          <a:prstGeom prst="rect">
            <a:avLst/>
          </a:prstGeom>
          <a:noFill/>
        </p:spPr>
        <p:txBody>
          <a:bodyPr wrap="square" rtlCol="0">
            <a:spAutoFit/>
          </a:bodyPr>
          <a:lstStyle/>
          <a:p>
            <a:pPr algn="ctr"/>
            <a:r>
              <a:rPr lang="en-GB"/>
              <a:t>Research Group B</a:t>
            </a:r>
          </a:p>
        </p:txBody>
      </p:sp>
      <p:sp>
        <p:nvSpPr>
          <p:cNvPr id="12" name="Arrow: Curved Left 11">
            <a:extLst>
              <a:ext uri="{FF2B5EF4-FFF2-40B4-BE49-F238E27FC236}">
                <a16:creationId xmlns:a16="http://schemas.microsoft.com/office/drawing/2014/main" id="{0A718F23-A92D-2AEE-6A6B-185903038167}"/>
              </a:ext>
            </a:extLst>
          </p:cNvPr>
          <p:cNvSpPr/>
          <p:nvPr/>
        </p:nvSpPr>
        <p:spPr>
          <a:xfrm rot="17855581">
            <a:off x="3620884" y="849237"/>
            <a:ext cx="680251" cy="2052626"/>
          </a:xfrm>
          <a:prstGeom prst="curved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3" name="Arrow: Curved Left 12">
            <a:extLst>
              <a:ext uri="{FF2B5EF4-FFF2-40B4-BE49-F238E27FC236}">
                <a16:creationId xmlns:a16="http://schemas.microsoft.com/office/drawing/2014/main" id="{EBA0CA8E-14DC-3997-86C8-D746320D51DF}"/>
              </a:ext>
            </a:extLst>
          </p:cNvPr>
          <p:cNvSpPr/>
          <p:nvPr/>
        </p:nvSpPr>
        <p:spPr>
          <a:xfrm rot="3405922">
            <a:off x="3620885" y="3608933"/>
            <a:ext cx="680251" cy="2052626"/>
          </a:xfrm>
          <a:prstGeom prst="curved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4" name="Arrow: Curved Left 13">
            <a:extLst>
              <a:ext uri="{FF2B5EF4-FFF2-40B4-BE49-F238E27FC236}">
                <a16:creationId xmlns:a16="http://schemas.microsoft.com/office/drawing/2014/main" id="{FE24C1A7-A54D-BC08-AB2E-9AFE19D0DE40}"/>
              </a:ext>
            </a:extLst>
          </p:cNvPr>
          <p:cNvSpPr/>
          <p:nvPr/>
        </p:nvSpPr>
        <p:spPr>
          <a:xfrm rot="10800000">
            <a:off x="878496" y="2262551"/>
            <a:ext cx="680251" cy="2052626"/>
          </a:xfrm>
          <a:prstGeom prst="curved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5" name="TextBox 14">
            <a:extLst>
              <a:ext uri="{FF2B5EF4-FFF2-40B4-BE49-F238E27FC236}">
                <a16:creationId xmlns:a16="http://schemas.microsoft.com/office/drawing/2014/main" id="{9D504AB1-66FC-CB24-DB91-ADFCA7A7F506}"/>
              </a:ext>
            </a:extLst>
          </p:cNvPr>
          <p:cNvSpPr txBox="1"/>
          <p:nvPr/>
        </p:nvSpPr>
        <p:spPr>
          <a:xfrm>
            <a:off x="1729848" y="3038420"/>
            <a:ext cx="2276061" cy="369332"/>
          </a:xfrm>
          <a:prstGeom prst="rect">
            <a:avLst/>
          </a:prstGeom>
          <a:noFill/>
        </p:spPr>
        <p:txBody>
          <a:bodyPr wrap="square" rtlCol="0">
            <a:spAutoFit/>
          </a:bodyPr>
          <a:lstStyle/>
          <a:p>
            <a:pPr algn="ctr"/>
            <a:r>
              <a:rPr lang="en-GB" b="1"/>
              <a:t>Audit Cycles</a:t>
            </a:r>
          </a:p>
        </p:txBody>
      </p:sp>
      <p:sp>
        <p:nvSpPr>
          <p:cNvPr id="16" name="TextBox 15">
            <a:extLst>
              <a:ext uri="{FF2B5EF4-FFF2-40B4-BE49-F238E27FC236}">
                <a16:creationId xmlns:a16="http://schemas.microsoft.com/office/drawing/2014/main" id="{595F77E0-5C5F-6039-C6BF-47F422015935}"/>
              </a:ext>
            </a:extLst>
          </p:cNvPr>
          <p:cNvSpPr txBox="1"/>
          <p:nvPr/>
        </p:nvSpPr>
        <p:spPr>
          <a:xfrm>
            <a:off x="6329680" y="2015786"/>
            <a:ext cx="2814320" cy="2308324"/>
          </a:xfrm>
          <a:prstGeom prst="rect">
            <a:avLst/>
          </a:prstGeom>
          <a:noFill/>
        </p:spPr>
        <p:txBody>
          <a:bodyPr wrap="square" rtlCol="0">
            <a:spAutoFit/>
          </a:bodyPr>
          <a:lstStyle/>
          <a:p>
            <a:pPr marL="285750" indent="-285750">
              <a:buFont typeface="Arial" panose="020B0604020202020204" pitchFamily="34" charset="0"/>
              <a:buChar char="•"/>
            </a:pPr>
            <a:r>
              <a:rPr lang="en-GB"/>
              <a:t>Allows knowledge exchange between experts</a:t>
            </a:r>
          </a:p>
          <a:p>
            <a:pPr marL="285750" indent="-285750">
              <a:buFont typeface="Arial" panose="020B0604020202020204" pitchFamily="34" charset="0"/>
              <a:buChar char="•"/>
            </a:pPr>
            <a:r>
              <a:rPr lang="en-GB"/>
              <a:t>Allows programme to grow with low overheads</a:t>
            </a:r>
          </a:p>
          <a:p>
            <a:pPr marL="285750" indent="-285750">
              <a:buFont typeface="Arial" panose="020B0604020202020204" pitchFamily="34" charset="0"/>
              <a:buChar char="•"/>
            </a:pPr>
            <a:r>
              <a:rPr lang="en-GB"/>
              <a:t>Ensure some quality assurance </a:t>
            </a:r>
          </a:p>
        </p:txBody>
      </p:sp>
      <p:sp>
        <p:nvSpPr>
          <p:cNvPr id="17" name="Arrow: Striped Right 16">
            <a:extLst>
              <a:ext uri="{FF2B5EF4-FFF2-40B4-BE49-F238E27FC236}">
                <a16:creationId xmlns:a16="http://schemas.microsoft.com/office/drawing/2014/main" id="{93C00299-4AD5-D060-8BE7-BEE143826801}"/>
              </a:ext>
            </a:extLst>
          </p:cNvPr>
          <p:cNvSpPr/>
          <p:nvPr/>
        </p:nvSpPr>
        <p:spPr>
          <a:xfrm rot="13524706">
            <a:off x="4192828" y="5020467"/>
            <a:ext cx="1350063" cy="641063"/>
          </a:xfrm>
          <a:prstGeom prst="striped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FE17F571-D9A0-9E52-416F-43CAACB701AA}"/>
              </a:ext>
            </a:extLst>
          </p:cNvPr>
          <p:cNvSpPr txBox="1"/>
          <p:nvPr/>
        </p:nvSpPr>
        <p:spPr>
          <a:xfrm>
            <a:off x="5367130" y="5842000"/>
            <a:ext cx="3522870" cy="646331"/>
          </a:xfrm>
          <a:prstGeom prst="rect">
            <a:avLst/>
          </a:prstGeom>
          <a:noFill/>
        </p:spPr>
        <p:txBody>
          <a:bodyPr wrap="square" rtlCol="0">
            <a:spAutoFit/>
          </a:bodyPr>
          <a:lstStyle/>
          <a:p>
            <a:r>
              <a:rPr lang="en-GB" err="1"/>
              <a:t>SPARKHub</a:t>
            </a:r>
            <a:r>
              <a:rPr lang="en-GB"/>
              <a:t> Quality Assurance Check for Supporting Funders</a:t>
            </a:r>
          </a:p>
        </p:txBody>
      </p:sp>
    </p:spTree>
    <p:extLst>
      <p:ext uri="{BB962C8B-B14F-4D97-AF65-F5344CB8AC3E}">
        <p14:creationId xmlns:p14="http://schemas.microsoft.com/office/powerpoint/2010/main" val="22198041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D444619-0BBF-0450-699F-36FD22096197}"/>
              </a:ext>
            </a:extLst>
          </p:cNvPr>
          <p:cNvPicPr>
            <a:picLocks noChangeAspect="1"/>
          </p:cNvPicPr>
          <p:nvPr/>
        </p:nvPicPr>
        <p:blipFill>
          <a:blip r:embed="rId2"/>
          <a:stretch>
            <a:fillRect/>
          </a:stretch>
        </p:blipFill>
        <p:spPr>
          <a:xfrm>
            <a:off x="1440611" y="357620"/>
            <a:ext cx="6142008" cy="2768749"/>
          </a:xfrm>
          <a:prstGeom prst="rect">
            <a:avLst/>
          </a:prstGeom>
        </p:spPr>
      </p:pic>
      <p:sp>
        <p:nvSpPr>
          <p:cNvPr id="11" name="Rectangle 6">
            <a:extLst>
              <a:ext uri="{FF2B5EF4-FFF2-40B4-BE49-F238E27FC236}">
                <a16:creationId xmlns:a16="http://schemas.microsoft.com/office/drawing/2014/main" id="{09177C95-692C-BB90-E3C2-BC1F4F48BAAF}"/>
              </a:ext>
            </a:extLst>
          </p:cNvPr>
          <p:cNvSpPr>
            <a:spLocks noChangeArrowheads="1"/>
          </p:cNvSpPr>
          <p:nvPr/>
        </p:nvSpPr>
        <p:spPr bwMode="auto">
          <a:xfrm>
            <a:off x="614988" y="3632234"/>
            <a:ext cx="7235301"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chemeClr val="tx1"/>
                </a:solidFill>
                <a:effectLst/>
                <a:latin typeface="+mj-lt"/>
              </a:rPr>
              <a:t>“AI</a:t>
            </a:r>
            <a:r>
              <a:rPr kumimoji="0" lang="en-US" altLang="en-US" sz="1400" b="0" i="0" u="none" strike="noStrike" cap="none" normalizeH="0" baseline="0" dirty="0">
                <a:ln>
                  <a:noFill/>
                </a:ln>
                <a:solidFill>
                  <a:srgbClr val="0B0C0C"/>
                </a:solidFill>
                <a:effectLst/>
                <a:latin typeface="+mj-lt"/>
              </a:rPr>
              <a:t> infrastructure is enormously energy intensive and demand is only increasing, powering the next generation of </a:t>
            </a:r>
            <a:r>
              <a:rPr kumimoji="0" lang="en-US" altLang="en-US" sz="1400" b="0" i="0" u="none" strike="noStrike" cap="none" normalizeH="0" baseline="0" dirty="0">
                <a:ln>
                  <a:noFill/>
                </a:ln>
                <a:solidFill>
                  <a:schemeClr val="tx1"/>
                </a:solidFill>
                <a:effectLst/>
                <a:latin typeface="+mj-lt"/>
              </a:rPr>
              <a:t>AI</a:t>
            </a:r>
            <a:r>
              <a:rPr kumimoji="0" lang="en-US" altLang="en-US" sz="1400" b="0" i="0" u="none" strike="noStrike" cap="none" normalizeH="0" baseline="0" dirty="0">
                <a:ln>
                  <a:noFill/>
                </a:ln>
                <a:solidFill>
                  <a:srgbClr val="0B0C0C"/>
                </a:solidFill>
                <a:effectLst/>
                <a:latin typeface="+mj-lt"/>
              </a:rPr>
              <a:t> infrastructure sustainably will be one of the defining challenges of the coming decade. The government is committed to delivering </a:t>
            </a:r>
            <a:r>
              <a:rPr kumimoji="0" lang="en-US" altLang="en-US" sz="1400" b="0" i="0" u="none" strike="noStrike" cap="none" normalizeH="0" baseline="0" dirty="0">
                <a:ln>
                  <a:noFill/>
                </a:ln>
                <a:solidFill>
                  <a:schemeClr val="tx1"/>
                </a:solidFill>
                <a:effectLst/>
                <a:latin typeface="+mj-lt"/>
              </a:rPr>
              <a:t>AI</a:t>
            </a:r>
            <a:r>
              <a:rPr kumimoji="0" lang="en-US" altLang="en-US" sz="1400" b="0" i="0" u="none" strike="noStrike" cap="none" normalizeH="0" baseline="0" dirty="0">
                <a:ln>
                  <a:noFill/>
                </a:ln>
                <a:solidFill>
                  <a:srgbClr val="0B0C0C"/>
                </a:solidFill>
                <a:effectLst/>
                <a:latin typeface="+mj-lt"/>
              </a:rPr>
              <a:t> Growth Zones sustainably, ensuring impact on energy, water and wider environmental systems are considered and minimized</a:t>
            </a:r>
            <a:r>
              <a:rPr lang="en-US" altLang="en-US" sz="1400" dirty="0">
                <a:solidFill>
                  <a:srgbClr val="0B0C0C"/>
                </a:solidFill>
                <a:latin typeface="+mj-lt"/>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400" b="0" i="0" u="none" strike="noStrike" cap="none" normalizeH="0" baseline="0" dirty="0">
              <a:ln>
                <a:noFill/>
              </a:ln>
              <a:solidFill>
                <a:srgbClr val="0B0C0C"/>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400" b="0" i="0" u="none" strike="noStrike" cap="none" normalizeH="0" baseline="0" dirty="0">
                <a:ln>
                  <a:noFill/>
                </a:ln>
                <a:solidFill>
                  <a:schemeClr val="tx1"/>
                </a:solidFill>
                <a:effectLst/>
                <a:latin typeface="+mj-lt"/>
              </a:rPr>
              <a:t>“We will act with pace and purpose – but also with a clear commitment to security, sustainability, and public value.”</a:t>
            </a:r>
            <a:endParaRPr kumimoji="0" lang="en-US" altLang="en-US" sz="1400" b="0" i="0" u="none" strike="noStrike" cap="none" normalizeH="0" baseline="0" dirty="0">
              <a:ln>
                <a:noFill/>
              </a:ln>
              <a:solidFill>
                <a:schemeClr val="tx1"/>
              </a:solidFill>
              <a:effectLst/>
              <a:latin typeface="+mj-lt"/>
            </a:endParaRPr>
          </a:p>
        </p:txBody>
      </p:sp>
    </p:spTree>
    <p:extLst>
      <p:ext uri="{BB962C8B-B14F-4D97-AF65-F5344CB8AC3E}">
        <p14:creationId xmlns:p14="http://schemas.microsoft.com/office/powerpoint/2010/main" val="35936162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44287B2-BF79-6839-A696-4EFA9F799CF0}"/>
              </a:ext>
            </a:extLst>
          </p:cNvPr>
          <p:cNvSpPr>
            <a:spLocks noGrp="1"/>
          </p:cNvSpPr>
          <p:nvPr>
            <p:ph idx="1"/>
          </p:nvPr>
        </p:nvSpPr>
        <p:spPr>
          <a:xfrm>
            <a:off x="547370" y="2133601"/>
            <a:ext cx="3628390" cy="3149600"/>
          </a:xfrm>
        </p:spPr>
        <p:txBody>
          <a:bodyPr/>
          <a:lstStyle/>
          <a:p>
            <a:r>
              <a:rPr lang="en-GB" dirty="0"/>
              <a:t>To be displayed publicly, so that each funder can see who has participated, with a unique identifier</a:t>
            </a:r>
          </a:p>
        </p:txBody>
      </p:sp>
      <p:pic>
        <p:nvPicPr>
          <p:cNvPr id="5" name="Picture 4">
            <a:extLst>
              <a:ext uri="{FF2B5EF4-FFF2-40B4-BE49-F238E27FC236}">
                <a16:creationId xmlns:a16="http://schemas.microsoft.com/office/drawing/2014/main" id="{0702B3E2-F04F-E7BE-826D-CF0E489390F3}"/>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4460240" y="365125"/>
            <a:ext cx="4309110" cy="6139943"/>
          </a:xfrm>
          <a:prstGeom prst="rect">
            <a:avLst/>
          </a:prstGeom>
          <a:ln w="38100">
            <a:solidFill>
              <a:schemeClr val="tx2">
                <a:lumMod val="50000"/>
              </a:schemeClr>
            </a:solidFill>
          </a:ln>
        </p:spPr>
      </p:pic>
    </p:spTree>
    <p:extLst>
      <p:ext uri="{BB962C8B-B14F-4D97-AF65-F5344CB8AC3E}">
        <p14:creationId xmlns:p14="http://schemas.microsoft.com/office/powerpoint/2010/main" val="14763068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CA1BBA77-3CCE-E397-E52D-2A07BD48FF9D}"/>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1960879" y="172720"/>
            <a:ext cx="6526847" cy="6096000"/>
          </a:xfrm>
          <a:prstGeom prst="rect">
            <a:avLst/>
          </a:prstGeom>
          <a:ln w="19050">
            <a:solidFill>
              <a:schemeClr val="tx1"/>
            </a:solidFill>
          </a:ln>
        </p:spPr>
      </p:pic>
    </p:spTree>
    <p:extLst>
      <p:ext uri="{BB962C8B-B14F-4D97-AF65-F5344CB8AC3E}">
        <p14:creationId xmlns:p14="http://schemas.microsoft.com/office/powerpoint/2010/main" val="21166122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A822E984-4622-F2FC-DCA5-8FAF2A97329B}"/>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105367" y="905470"/>
            <a:ext cx="4387237" cy="2712720"/>
          </a:xfrm>
          <a:prstGeom prst="rect">
            <a:avLst/>
          </a:prstGeom>
        </p:spPr>
      </p:pic>
      <p:pic>
        <p:nvPicPr>
          <p:cNvPr id="5" name="Picture 4" descr="A screenshot of a computer&#10;&#10;AI-generated content may be incorrect.">
            <a:extLst>
              <a:ext uri="{FF2B5EF4-FFF2-40B4-BE49-F238E27FC236}">
                <a16:creationId xmlns:a16="http://schemas.microsoft.com/office/drawing/2014/main" id="{6288A945-DD1E-EDDB-A4E3-17F286E8D34D}"/>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4730793" y="487680"/>
            <a:ext cx="4307840" cy="4094480"/>
          </a:xfrm>
          <a:prstGeom prst="rect">
            <a:avLst/>
          </a:prstGeom>
          <a:ln w="19050">
            <a:solidFill>
              <a:schemeClr val="tx1"/>
            </a:solidFill>
          </a:ln>
        </p:spPr>
      </p:pic>
      <p:sp>
        <p:nvSpPr>
          <p:cNvPr id="2" name="TextBox 1">
            <a:extLst>
              <a:ext uri="{FF2B5EF4-FFF2-40B4-BE49-F238E27FC236}">
                <a16:creationId xmlns:a16="http://schemas.microsoft.com/office/drawing/2014/main" id="{6FD939A4-57AE-DC74-81D3-E339B5FD1E69}"/>
              </a:ext>
            </a:extLst>
          </p:cNvPr>
          <p:cNvSpPr txBox="1"/>
          <p:nvPr/>
        </p:nvSpPr>
        <p:spPr>
          <a:xfrm>
            <a:off x="105367" y="4013538"/>
            <a:ext cx="4898224" cy="1938992"/>
          </a:xfrm>
          <a:prstGeom prst="rect">
            <a:avLst/>
          </a:prstGeom>
          <a:noFill/>
        </p:spPr>
        <p:txBody>
          <a:bodyPr wrap="square" rtlCol="0">
            <a:spAutoFit/>
          </a:bodyPr>
          <a:lstStyle/>
          <a:p>
            <a:r>
              <a:rPr lang="en-GB" sz="2400"/>
              <a:t>Credit to: </a:t>
            </a:r>
          </a:p>
          <a:p>
            <a:r>
              <a:rPr lang="en-GB" sz="2400" u="sng"/>
              <a:t>Isobel Taylor-Hearn &amp; Alexa Powell </a:t>
            </a:r>
            <a:r>
              <a:rPr lang="en-GB" sz="2400"/>
              <a:t>for dev/structuring </a:t>
            </a:r>
          </a:p>
          <a:p>
            <a:r>
              <a:rPr lang="en-GB" sz="2400" u="sng"/>
              <a:t>Andy Evans </a:t>
            </a:r>
            <a:r>
              <a:rPr lang="en-GB" sz="2400"/>
              <a:t>for metering source of equipment data</a:t>
            </a:r>
          </a:p>
        </p:txBody>
      </p:sp>
    </p:spTree>
    <p:extLst>
      <p:ext uri="{BB962C8B-B14F-4D97-AF65-F5344CB8AC3E}">
        <p14:creationId xmlns:p14="http://schemas.microsoft.com/office/powerpoint/2010/main" val="24500715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CF4DAD98-52FF-B511-47ED-138EEAB20DBB}"/>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142240" y="934719"/>
            <a:ext cx="4287520" cy="4155441"/>
          </a:xfrm>
          <a:prstGeom prst="rect">
            <a:avLst/>
          </a:prstGeom>
          <a:ln w="19050">
            <a:solidFill>
              <a:schemeClr val="tx1"/>
            </a:solidFill>
          </a:ln>
        </p:spPr>
      </p:pic>
      <p:pic>
        <p:nvPicPr>
          <p:cNvPr id="5" name="Picture 4" descr="A screenshot of a computer&#10;&#10;AI-generated content may be incorrect.">
            <a:extLst>
              <a:ext uri="{FF2B5EF4-FFF2-40B4-BE49-F238E27FC236}">
                <a16:creationId xmlns:a16="http://schemas.microsoft.com/office/drawing/2014/main" id="{AB9603FB-F7E8-77DB-9021-D4C82AACA34E}"/>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4622800" y="1005840"/>
            <a:ext cx="4378960" cy="4084320"/>
          </a:xfrm>
          <a:prstGeom prst="rect">
            <a:avLst/>
          </a:prstGeom>
          <a:ln w="19050">
            <a:solidFill>
              <a:schemeClr val="tx1"/>
            </a:solidFill>
          </a:ln>
        </p:spPr>
      </p:pic>
    </p:spTree>
    <p:extLst>
      <p:ext uri="{BB962C8B-B14F-4D97-AF65-F5344CB8AC3E}">
        <p14:creationId xmlns:p14="http://schemas.microsoft.com/office/powerpoint/2010/main" val="41105125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740B803E-4664-806E-D11B-2A9FBC926AF4}"/>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985520" y="405932"/>
            <a:ext cx="7508240" cy="5547829"/>
          </a:xfrm>
          <a:prstGeom prst="rect">
            <a:avLst/>
          </a:prstGeom>
          <a:ln w="28575">
            <a:solidFill>
              <a:schemeClr val="tx1"/>
            </a:solidFill>
          </a:ln>
        </p:spPr>
      </p:pic>
    </p:spTree>
    <p:extLst>
      <p:ext uri="{BB962C8B-B14F-4D97-AF65-F5344CB8AC3E}">
        <p14:creationId xmlns:p14="http://schemas.microsoft.com/office/powerpoint/2010/main" val="25195762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Picture 4" descr="A screenshot of a computer&#10;&#10;AI-generated content may be incorrect.">
            <a:extLst>
              <a:ext uri="{FF2B5EF4-FFF2-40B4-BE49-F238E27FC236}">
                <a16:creationId xmlns:a16="http://schemas.microsoft.com/office/drawing/2014/main" id="{BE7B4525-8545-2B50-A7E8-B192DEC979BB}"/>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926662" y="355463"/>
            <a:ext cx="7719498" cy="5398251"/>
          </a:xfrm>
          <a:prstGeom prst="rect">
            <a:avLst/>
          </a:prstGeom>
          <a:ln w="28575">
            <a:solidFill>
              <a:schemeClr val="tx1"/>
            </a:solidFill>
          </a:ln>
        </p:spPr>
      </p:pic>
    </p:spTree>
    <p:extLst>
      <p:ext uri="{BB962C8B-B14F-4D97-AF65-F5344CB8AC3E}">
        <p14:creationId xmlns:p14="http://schemas.microsoft.com/office/powerpoint/2010/main" val="36282033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website&#10;&#10;AI-generated content may be incorrect.">
            <a:extLst>
              <a:ext uri="{FF2B5EF4-FFF2-40B4-BE49-F238E27FC236}">
                <a16:creationId xmlns:a16="http://schemas.microsoft.com/office/drawing/2014/main" id="{898AB287-6517-DFF2-30F3-7C5737987CA8}"/>
              </a:ext>
            </a:extLst>
          </p:cNvPr>
          <p:cNvPicPr>
            <a:picLocks noChangeAspect="1"/>
          </p:cNvPicPr>
          <p:nvPr/>
        </p:nvPicPr>
        <p:blipFill>
          <a:blip r:embed="rId2"/>
          <a:stretch>
            <a:fillRect/>
          </a:stretch>
        </p:blipFill>
        <p:spPr>
          <a:xfrm>
            <a:off x="0" y="1029457"/>
            <a:ext cx="9144000" cy="4799086"/>
          </a:xfrm>
          <a:prstGeom prst="rect">
            <a:avLst/>
          </a:prstGeom>
        </p:spPr>
      </p:pic>
    </p:spTree>
    <p:extLst>
      <p:ext uri="{BB962C8B-B14F-4D97-AF65-F5344CB8AC3E}">
        <p14:creationId xmlns:p14="http://schemas.microsoft.com/office/powerpoint/2010/main" val="1209893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2E0004B2-5164-E5F0-BE79-D287EDBB6252}"/>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03203" y="451442"/>
            <a:ext cx="7737593" cy="5571067"/>
          </a:xfrm>
          <a:prstGeom prst="rect">
            <a:avLst/>
          </a:prstGeom>
          <a:ln w="28575">
            <a:solidFill>
              <a:schemeClr val="tx1"/>
            </a:solidFill>
          </a:ln>
        </p:spPr>
      </p:pic>
    </p:spTree>
    <p:extLst>
      <p:ext uri="{BB962C8B-B14F-4D97-AF65-F5344CB8AC3E}">
        <p14:creationId xmlns:p14="http://schemas.microsoft.com/office/powerpoint/2010/main" val="37741846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A6D7DA-756A-865C-CFF5-0BA78EB99912}"/>
              </a:ext>
            </a:extLst>
          </p:cNvPr>
          <p:cNvSpPr>
            <a:spLocks noGrp="1"/>
          </p:cNvSpPr>
          <p:nvPr>
            <p:ph type="title"/>
          </p:nvPr>
        </p:nvSpPr>
        <p:spPr/>
        <p:txBody>
          <a:bodyPr/>
          <a:lstStyle/>
          <a:p>
            <a:endParaRPr lang="en-GB"/>
          </a:p>
        </p:txBody>
      </p:sp>
      <p:pic>
        <p:nvPicPr>
          <p:cNvPr id="7" name="Content Placeholder 6">
            <a:extLst>
              <a:ext uri="{FF2B5EF4-FFF2-40B4-BE49-F238E27FC236}">
                <a16:creationId xmlns:a16="http://schemas.microsoft.com/office/drawing/2014/main" id="{82FED99B-2EB4-C435-558F-18D3A2D39EE0}"/>
              </a:ext>
            </a:extLst>
          </p:cNvPr>
          <p:cNvPicPr>
            <a:picLocks noGrp="1" noChangeAspect="1"/>
          </p:cNvPicPr>
          <p:nvPr>
            <p:ph idx="1"/>
          </p:nvPr>
        </p:nvPicPr>
        <p:blipFill>
          <a:blip r:embed="rId2" cstate="print">
            <a:extLst>
              <a:ext uri="{28A0092B-C50C-407E-A947-70E740481C1C}">
                <a14:useLocalDpi xmlns:a14="http://schemas.microsoft.com/office/drawing/2010/main"/>
              </a:ext>
            </a:extLst>
          </a:blip>
          <a:stretch>
            <a:fillRect/>
          </a:stretch>
        </p:blipFill>
        <p:spPr>
          <a:xfrm>
            <a:off x="4757244" y="904240"/>
            <a:ext cx="4312954" cy="4856480"/>
          </a:xfrm>
          <a:ln w="38100">
            <a:solidFill>
              <a:schemeClr val="tx1"/>
            </a:solidFill>
          </a:ln>
        </p:spPr>
      </p:pic>
      <p:pic>
        <p:nvPicPr>
          <p:cNvPr id="5" name="Picture 4">
            <a:extLst>
              <a:ext uri="{FF2B5EF4-FFF2-40B4-BE49-F238E27FC236}">
                <a16:creationId xmlns:a16="http://schemas.microsoft.com/office/drawing/2014/main" id="{AF50CEF0-800F-F42E-E7F0-06348E355BBD}"/>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73802" y="904240"/>
            <a:ext cx="4030838" cy="4856480"/>
          </a:xfrm>
          <a:prstGeom prst="rect">
            <a:avLst/>
          </a:prstGeom>
          <a:ln w="28575">
            <a:solidFill>
              <a:schemeClr val="tx1"/>
            </a:solidFill>
          </a:ln>
        </p:spPr>
      </p:pic>
      <p:sp>
        <p:nvSpPr>
          <p:cNvPr id="8" name="Arrow: Right 7">
            <a:extLst>
              <a:ext uri="{FF2B5EF4-FFF2-40B4-BE49-F238E27FC236}">
                <a16:creationId xmlns:a16="http://schemas.microsoft.com/office/drawing/2014/main" id="{4248E9A6-56E4-D4CC-EE2B-867A0CD50548}"/>
              </a:ext>
            </a:extLst>
          </p:cNvPr>
          <p:cNvSpPr/>
          <p:nvPr/>
        </p:nvSpPr>
        <p:spPr>
          <a:xfrm>
            <a:off x="4153518" y="2812774"/>
            <a:ext cx="603726" cy="97403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AF855B45-A873-4464-EA95-956B74D0A198}"/>
              </a:ext>
            </a:extLst>
          </p:cNvPr>
          <p:cNvSpPr txBox="1"/>
          <p:nvPr/>
        </p:nvSpPr>
        <p:spPr>
          <a:xfrm>
            <a:off x="1710900" y="5976669"/>
            <a:ext cx="6092687" cy="646331"/>
          </a:xfrm>
          <a:prstGeom prst="rect">
            <a:avLst/>
          </a:prstGeom>
          <a:noFill/>
        </p:spPr>
        <p:txBody>
          <a:bodyPr wrap="square" rtlCol="0">
            <a:spAutoFit/>
          </a:bodyPr>
          <a:lstStyle/>
          <a:p>
            <a:pPr algn="ctr"/>
            <a:r>
              <a:rPr lang="en-GB" b="1" dirty="0"/>
              <a:t>Focus should be sustainable research. It should be oriented not just around a single-supplier</a:t>
            </a:r>
          </a:p>
        </p:txBody>
      </p:sp>
    </p:spTree>
    <p:extLst>
      <p:ext uri="{BB962C8B-B14F-4D97-AF65-F5344CB8AC3E}">
        <p14:creationId xmlns:p14="http://schemas.microsoft.com/office/powerpoint/2010/main" val="27206153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Picture 2" descr="A white rectangular object with black text&#10;&#10;AI-generated content may be incorrect.">
            <a:extLst>
              <a:ext uri="{FF2B5EF4-FFF2-40B4-BE49-F238E27FC236}">
                <a16:creationId xmlns:a16="http://schemas.microsoft.com/office/drawing/2014/main" id="{F4CFF322-4B32-902C-431C-903BFF986F7D}"/>
              </a:ext>
            </a:extLst>
          </p:cNvPr>
          <p:cNvPicPr>
            <a:picLocks noChangeAspect="1"/>
          </p:cNvPicPr>
          <p:nvPr/>
        </p:nvPicPr>
        <p:blipFill>
          <a:blip r:embed="rId2"/>
          <a:stretch>
            <a:fillRect/>
          </a:stretch>
        </p:blipFill>
        <p:spPr>
          <a:xfrm>
            <a:off x="90488" y="1378700"/>
            <a:ext cx="8963025" cy="3517987"/>
          </a:xfrm>
          <a:prstGeom prst="rect">
            <a:avLst/>
          </a:prstGeom>
          <a:noFill/>
        </p:spPr>
      </p:pic>
    </p:spTree>
    <p:extLst>
      <p:ext uri="{BB962C8B-B14F-4D97-AF65-F5344CB8AC3E}">
        <p14:creationId xmlns:p14="http://schemas.microsoft.com/office/powerpoint/2010/main" val="18514800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124E8E-F528-8DDC-7185-9D8128FC82A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7594731-1792-2D13-3F1D-ED8CBB3846A6}"/>
              </a:ext>
            </a:extLst>
          </p:cNvPr>
          <p:cNvSpPr/>
          <p:nvPr/>
        </p:nvSpPr>
        <p:spPr>
          <a:xfrm>
            <a:off x="232892" y="851243"/>
            <a:ext cx="8748548" cy="6186309"/>
          </a:xfrm>
          <a:prstGeom prst="rect">
            <a:avLst/>
          </a:prstGeom>
        </p:spPr>
        <p:txBody>
          <a:bodyPr wrap="square">
            <a:spAutoFit/>
          </a:bodyPr>
          <a:lstStyle/>
          <a:p>
            <a:pPr fontAlgn="base"/>
            <a:r>
              <a:rPr lang="en-GB" sz="2400" dirty="0">
                <a:solidFill>
                  <a:srgbClr val="505050"/>
                </a:solidFill>
                <a:latin typeface="Arial" panose="020B0604020202020204" pitchFamily="34" charset="0"/>
                <a:cs typeface="Arial" panose="020B0604020202020204" pitchFamily="34" charset="0"/>
              </a:rPr>
              <a:t>Infrastructure Fund Carbon Assessments</a:t>
            </a:r>
          </a:p>
          <a:p>
            <a:pPr fontAlgn="base"/>
            <a:endParaRPr lang="en-GB" sz="2400" dirty="0">
              <a:solidFill>
                <a:srgbClr val="505050"/>
              </a:solidFill>
              <a:latin typeface="Arial" panose="020B0604020202020204" pitchFamily="34" charset="0"/>
              <a:cs typeface="Arial" panose="020B0604020202020204" pitchFamily="34" charset="0"/>
            </a:endParaRPr>
          </a:p>
          <a:p>
            <a:pPr fontAlgn="base"/>
            <a:r>
              <a:rPr lang="en-GB" sz="2400" dirty="0" err="1">
                <a:solidFill>
                  <a:srgbClr val="505050"/>
                </a:solidFill>
                <a:latin typeface="Arial" panose="020B0604020202020204" pitchFamily="34" charset="0"/>
                <a:cs typeface="Arial" panose="020B0604020202020204" pitchFamily="34" charset="0"/>
              </a:rPr>
              <a:t>NetDrive</a:t>
            </a:r>
            <a:r>
              <a:rPr lang="en-GB" sz="2400" dirty="0">
                <a:solidFill>
                  <a:srgbClr val="505050"/>
                </a:solidFill>
                <a:latin typeface="Arial" panose="020B0604020202020204" pitchFamily="34" charset="0"/>
                <a:cs typeface="Arial" panose="020B0604020202020204" pitchFamily="34" charset="0"/>
              </a:rPr>
              <a:t> support with: </a:t>
            </a:r>
            <a:endParaRPr lang="en-GB" sz="2400" b="1" dirty="0">
              <a:solidFill>
                <a:srgbClr val="505050"/>
              </a:solidFill>
              <a:latin typeface="Arial" panose="020B0604020202020204" pitchFamily="34" charset="0"/>
              <a:cs typeface="Arial" panose="020B0604020202020204" pitchFamily="34" charset="0"/>
            </a:endParaRPr>
          </a:p>
          <a:p>
            <a:pPr marL="342900" indent="-342900" fontAlgn="base">
              <a:buFont typeface="Arial" panose="020B0604020202020204" pitchFamily="34" charset="0"/>
              <a:buChar char="•"/>
            </a:pPr>
            <a:r>
              <a:rPr lang="en-GB" sz="2400" dirty="0">
                <a:solidFill>
                  <a:srgbClr val="505050"/>
                </a:solidFill>
                <a:latin typeface="Arial" panose="020B0604020202020204" pitchFamily="34" charset="0"/>
                <a:cs typeface="Arial" panose="020B0604020202020204" pitchFamily="34" charset="0"/>
              </a:rPr>
              <a:t>Standard Specifications for procurement of digital services and hardware, to be shared with the sector </a:t>
            </a:r>
          </a:p>
          <a:p>
            <a:pPr marL="342900" indent="-342900" fontAlgn="base">
              <a:buFont typeface="Arial" panose="020B0604020202020204" pitchFamily="34" charset="0"/>
              <a:buChar char="•"/>
            </a:pPr>
            <a:r>
              <a:rPr lang="en-GB" sz="2400" dirty="0">
                <a:solidFill>
                  <a:srgbClr val="505050"/>
                </a:solidFill>
                <a:latin typeface="Arial" panose="020B0604020202020204" pitchFamily="34" charset="0"/>
                <a:cs typeface="Arial" panose="020B0604020202020204" pitchFamily="34" charset="0"/>
              </a:rPr>
              <a:t>Training module</a:t>
            </a:r>
          </a:p>
          <a:p>
            <a:pPr marL="342900" indent="-342900" fontAlgn="base">
              <a:buFont typeface="Arial" panose="020B0604020202020204" pitchFamily="34" charset="0"/>
              <a:buChar char="•"/>
            </a:pPr>
            <a:r>
              <a:rPr lang="en-GB" sz="2400" dirty="0">
                <a:solidFill>
                  <a:srgbClr val="505050"/>
                </a:solidFill>
                <a:latin typeface="Arial" panose="020B0604020202020204" pitchFamily="34" charset="0"/>
                <a:cs typeface="Arial" panose="020B0604020202020204" pitchFamily="34" charset="0"/>
              </a:rPr>
              <a:t>Champions – Check them out: </a:t>
            </a:r>
            <a:r>
              <a:rPr lang="en-GB" sz="2400" dirty="0">
                <a:hlinkClick r:id="rId3"/>
              </a:rPr>
              <a:t>Champions for Transformational Change</a:t>
            </a:r>
            <a:endParaRPr lang="en-GB" sz="2400" dirty="0">
              <a:solidFill>
                <a:srgbClr val="505050"/>
              </a:solidFill>
              <a:latin typeface="Arial" panose="020B0604020202020204" pitchFamily="34" charset="0"/>
              <a:cs typeface="Arial" panose="020B0604020202020204" pitchFamily="34" charset="0"/>
            </a:endParaRPr>
          </a:p>
          <a:p>
            <a:pPr fontAlgn="base"/>
            <a:endParaRPr lang="en-GB" sz="2400" dirty="0">
              <a:solidFill>
                <a:srgbClr val="505050"/>
              </a:solidFill>
              <a:latin typeface="Arial" panose="020B0604020202020204" pitchFamily="34" charset="0"/>
              <a:cs typeface="Arial" panose="020B0604020202020204" pitchFamily="34" charset="0"/>
            </a:endParaRPr>
          </a:p>
          <a:p>
            <a:pPr marL="342900" indent="-342900" fontAlgn="base">
              <a:buFont typeface="Arial" panose="020B0604020202020204" pitchFamily="34" charset="0"/>
              <a:buChar char="•"/>
            </a:pPr>
            <a:r>
              <a:rPr lang="en-GB" sz="2400" dirty="0">
                <a:solidFill>
                  <a:srgbClr val="505050"/>
                </a:solidFill>
                <a:latin typeface="Arial" panose="020B0604020202020204" pitchFamily="34" charset="0"/>
                <a:cs typeface="Arial" panose="020B0604020202020204" pitchFamily="34" charset="0"/>
              </a:rPr>
              <a:t>ICT Star Report (GGC)</a:t>
            </a:r>
          </a:p>
          <a:p>
            <a:pPr marL="342900" indent="-342900" fontAlgn="base">
              <a:buFont typeface="Arial" panose="020B0604020202020204" pitchFamily="34" charset="0"/>
              <a:buChar char="•"/>
            </a:pPr>
            <a:r>
              <a:rPr lang="en-GB" sz="2400" dirty="0">
                <a:solidFill>
                  <a:srgbClr val="505050"/>
                </a:solidFill>
                <a:latin typeface="Arial" panose="020B0604020202020204" pitchFamily="34" charset="0"/>
                <a:cs typeface="Arial" panose="020B0604020202020204" pitchFamily="34" charset="0"/>
              </a:rPr>
              <a:t>PC Recycling schemes </a:t>
            </a:r>
          </a:p>
          <a:p>
            <a:pPr marL="342900" indent="-342900" fontAlgn="base">
              <a:buFont typeface="Arial" panose="020B0604020202020204" pitchFamily="34" charset="0"/>
              <a:buChar char="•"/>
            </a:pPr>
            <a:r>
              <a:rPr lang="en-GB" sz="2400" dirty="0">
                <a:solidFill>
                  <a:srgbClr val="505050"/>
                </a:solidFill>
                <a:latin typeface="Arial" panose="020B0604020202020204" pitchFamily="34" charset="0"/>
                <a:cs typeface="Arial" panose="020B0604020202020204" pitchFamily="34" charset="0"/>
              </a:rPr>
              <a:t>STFC and </a:t>
            </a:r>
            <a:r>
              <a:rPr lang="en-GB" sz="2400" dirty="0" err="1">
                <a:solidFill>
                  <a:srgbClr val="505050"/>
                </a:solidFill>
                <a:latin typeface="Arial" panose="020B0604020202020204" pitchFamily="34" charset="0"/>
                <a:cs typeface="Arial" panose="020B0604020202020204" pitchFamily="34" charset="0"/>
              </a:rPr>
              <a:t>CoSeC</a:t>
            </a:r>
            <a:r>
              <a:rPr lang="en-GB" sz="2400" dirty="0">
                <a:solidFill>
                  <a:srgbClr val="505050"/>
                </a:solidFill>
                <a:latin typeface="Arial" panose="020B0604020202020204" pitchFamily="34" charset="0"/>
                <a:cs typeface="Arial" panose="020B0604020202020204" pitchFamily="34" charset="0"/>
              </a:rPr>
              <a:t>, EPSRC, etc.</a:t>
            </a:r>
          </a:p>
          <a:p>
            <a:pPr marL="342900" indent="-342900" fontAlgn="base">
              <a:buFont typeface="Arial" panose="020B0604020202020204" pitchFamily="34" charset="0"/>
              <a:buChar char="•"/>
            </a:pPr>
            <a:endParaRPr lang="en-GB" sz="2400" dirty="0">
              <a:solidFill>
                <a:srgbClr val="505050"/>
              </a:solidFill>
              <a:latin typeface="Arial" panose="020B0604020202020204" pitchFamily="34" charset="0"/>
              <a:cs typeface="Arial" panose="020B0604020202020204" pitchFamily="34" charset="0"/>
            </a:endParaRPr>
          </a:p>
          <a:p>
            <a:pPr fontAlgn="base"/>
            <a:endParaRPr lang="en-GB" sz="2400" dirty="0">
              <a:solidFill>
                <a:srgbClr val="505050"/>
              </a:solidFill>
              <a:latin typeface="Arial" panose="020B0604020202020204" pitchFamily="34" charset="0"/>
              <a:cs typeface="Arial" panose="020B0604020202020204" pitchFamily="34" charset="0"/>
            </a:endParaRPr>
          </a:p>
          <a:p>
            <a:pPr fontAlgn="base"/>
            <a:endParaRPr lang="en-GB" sz="2400" dirty="0">
              <a:solidFill>
                <a:srgbClr val="505050"/>
              </a:solidFill>
              <a:latin typeface="Arial" panose="020B0604020202020204" pitchFamily="34" charset="0"/>
              <a:cs typeface="Arial" panose="020B0604020202020204" pitchFamily="34" charset="0"/>
            </a:endParaRPr>
          </a:p>
          <a:p>
            <a:pPr fontAlgn="base"/>
            <a:endParaRPr lang="en-GB" dirty="0">
              <a:solidFill>
                <a:srgbClr val="505050"/>
              </a:solidFill>
              <a:latin typeface="Arial" panose="020B0604020202020204" pitchFamily="34" charset="0"/>
              <a:cs typeface="Arial" panose="020B0604020202020204" pitchFamily="34" charset="0"/>
            </a:endParaRPr>
          </a:p>
          <a:p>
            <a:pPr marL="342900" indent="-342900" fontAlgn="base">
              <a:buAutoNum type="arabicPeriod"/>
            </a:pPr>
            <a:endParaRPr lang="en-GB" dirty="0">
              <a:solidFill>
                <a:srgbClr val="505050"/>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0B331771-222B-6669-8294-2A52992B9165}"/>
              </a:ext>
            </a:extLst>
          </p:cNvPr>
          <p:cNvSpPr txBox="1"/>
          <p:nvPr/>
        </p:nvSpPr>
        <p:spPr>
          <a:xfrm>
            <a:off x="298837" y="67236"/>
            <a:ext cx="7804489" cy="646331"/>
          </a:xfrm>
          <a:prstGeom prst="rect">
            <a:avLst/>
          </a:prstGeom>
          <a:noFill/>
        </p:spPr>
        <p:txBody>
          <a:bodyPr wrap="square" rtlCol="0" anchor="t">
            <a:spAutoFit/>
          </a:bodyPr>
          <a:lstStyle/>
          <a:p>
            <a:r>
              <a:rPr lang="en-US" sz="3600" b="1" spc="-150" dirty="0">
                <a:solidFill>
                  <a:srgbClr val="2E2D62"/>
                </a:solidFill>
                <a:latin typeface="Arial" panose="020B0604020202020204" pitchFamily="34" charset="0"/>
                <a:cs typeface="Arial" panose="020B0604020202020204" pitchFamily="34" charset="0"/>
              </a:rPr>
              <a:t>UKRI Sustainability Efforts on DRI</a:t>
            </a:r>
          </a:p>
        </p:txBody>
      </p:sp>
    </p:spTree>
    <p:extLst>
      <p:ext uri="{BB962C8B-B14F-4D97-AF65-F5344CB8AC3E}">
        <p14:creationId xmlns:p14="http://schemas.microsoft.com/office/powerpoint/2010/main" val="5945954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ourse overview&#10;&#10;AI-generated content may be incorrect.">
            <a:extLst>
              <a:ext uri="{FF2B5EF4-FFF2-40B4-BE49-F238E27FC236}">
                <a16:creationId xmlns:a16="http://schemas.microsoft.com/office/drawing/2014/main" id="{7E91C58E-798B-3E2A-CFC7-5C746B14E6B1}"/>
              </a:ext>
            </a:extLst>
          </p:cNvPr>
          <p:cNvPicPr>
            <a:picLocks noChangeAspect="1"/>
          </p:cNvPicPr>
          <p:nvPr/>
        </p:nvPicPr>
        <p:blipFill>
          <a:blip r:embed="rId2"/>
          <a:stretch>
            <a:fillRect/>
          </a:stretch>
        </p:blipFill>
        <p:spPr>
          <a:xfrm>
            <a:off x="121371" y="877823"/>
            <a:ext cx="9022629" cy="4560191"/>
          </a:xfrm>
          <a:prstGeom prst="rect">
            <a:avLst/>
          </a:prstGeom>
        </p:spPr>
      </p:pic>
    </p:spTree>
    <p:extLst>
      <p:ext uri="{BB962C8B-B14F-4D97-AF65-F5344CB8AC3E}">
        <p14:creationId xmlns:p14="http://schemas.microsoft.com/office/powerpoint/2010/main" val="31372861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30FFDBA-02E6-51B7-13C7-5894BF8F6FA0}"/>
              </a:ext>
            </a:extLst>
          </p:cNvPr>
          <p:cNvPicPr>
            <a:picLocks noChangeAspect="1"/>
          </p:cNvPicPr>
          <p:nvPr/>
        </p:nvPicPr>
        <p:blipFill>
          <a:blip r:embed="rId2"/>
          <a:stretch>
            <a:fillRect/>
          </a:stretch>
        </p:blipFill>
        <p:spPr>
          <a:xfrm>
            <a:off x="657225" y="1092771"/>
            <a:ext cx="7829550" cy="4314825"/>
          </a:xfrm>
          <a:prstGeom prst="rect">
            <a:avLst/>
          </a:prstGeom>
        </p:spPr>
      </p:pic>
    </p:spTree>
    <p:extLst>
      <p:ext uri="{BB962C8B-B14F-4D97-AF65-F5344CB8AC3E}">
        <p14:creationId xmlns:p14="http://schemas.microsoft.com/office/powerpoint/2010/main" val="7068053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40F854-AE4A-CDFE-6010-357EC40EDAB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7D98F4A-12BA-B877-568F-DB22E30D0EBD}"/>
              </a:ext>
            </a:extLst>
          </p:cNvPr>
          <p:cNvSpPr/>
          <p:nvPr/>
        </p:nvSpPr>
        <p:spPr>
          <a:xfrm>
            <a:off x="95637" y="638718"/>
            <a:ext cx="9048363" cy="3785652"/>
          </a:xfrm>
          <a:prstGeom prst="rect">
            <a:avLst/>
          </a:prstGeom>
        </p:spPr>
        <p:txBody>
          <a:bodyPr wrap="square">
            <a:spAutoFit/>
          </a:bodyPr>
          <a:lstStyle/>
          <a:p>
            <a:pPr fontAlgn="base"/>
            <a:endParaRPr lang="en-GB" sz="2000" dirty="0">
              <a:solidFill>
                <a:srgbClr val="505050"/>
              </a:solidFill>
              <a:latin typeface="Arial" panose="020B0604020202020204" pitchFamily="34" charset="0"/>
              <a:cs typeface="Arial" panose="020B0604020202020204" pitchFamily="34" charset="0"/>
            </a:endParaRPr>
          </a:p>
          <a:p>
            <a:pPr marL="342900" indent="-342900" fontAlgn="base">
              <a:buFont typeface="Arial" panose="020B0604020202020204" pitchFamily="34" charset="0"/>
              <a:buChar char="•"/>
            </a:pPr>
            <a:r>
              <a:rPr lang="en-GB" sz="2000" dirty="0">
                <a:latin typeface="Arial" panose="020B0604020202020204" pitchFamily="34" charset="0"/>
                <a:cs typeface="Arial" panose="020B0604020202020204" pitchFamily="34" charset="0"/>
              </a:rPr>
              <a:t>Ventilation Systems guidance</a:t>
            </a:r>
          </a:p>
          <a:p>
            <a:pPr marL="342900" indent="-342900" fontAlgn="base">
              <a:buFont typeface="Arial" panose="020B0604020202020204" pitchFamily="34" charset="0"/>
              <a:buChar char="•"/>
            </a:pPr>
            <a:r>
              <a:rPr lang="en-GB" sz="2000" dirty="0">
                <a:latin typeface="Arial" panose="020B0604020202020204" pitchFamily="34" charset="0"/>
                <a:cs typeface="Arial" panose="020B0604020202020204" pitchFamily="34" charset="0"/>
              </a:rPr>
              <a:t>Equipment &amp; Furniture Sharing </a:t>
            </a:r>
          </a:p>
          <a:p>
            <a:pPr marL="342900" indent="-342900" fontAlgn="base">
              <a:buFont typeface="Arial" panose="020B0604020202020204" pitchFamily="34" charset="0"/>
              <a:buChar char="•"/>
            </a:pPr>
            <a:r>
              <a:rPr lang="en-GB" sz="2000" dirty="0">
                <a:latin typeface="Arial" panose="020B0604020202020204" pitchFamily="34" charset="0"/>
                <a:cs typeface="Arial" panose="020B0604020202020204" pitchFamily="34" charset="0"/>
              </a:rPr>
              <a:t>Sample, chemical, gas management systems </a:t>
            </a:r>
          </a:p>
          <a:p>
            <a:pPr marL="342900" indent="-342900" fontAlgn="base">
              <a:buFont typeface="Arial" panose="020B0604020202020204" pitchFamily="34" charset="0"/>
              <a:buChar char="•"/>
            </a:pPr>
            <a:r>
              <a:rPr lang="en-GB" sz="2000" dirty="0">
                <a:latin typeface="Arial" panose="020B0604020202020204" pitchFamily="34" charset="0"/>
                <a:cs typeface="Arial" panose="020B0604020202020204" pitchFamily="34" charset="0"/>
              </a:rPr>
              <a:t>Waste Specifications and guidance</a:t>
            </a:r>
          </a:p>
          <a:p>
            <a:pPr marL="342900" indent="-342900" fontAlgn="base">
              <a:buFont typeface="Arial" panose="020B0604020202020204" pitchFamily="34" charset="0"/>
              <a:buChar char="•"/>
            </a:pPr>
            <a:r>
              <a:rPr lang="en-GB" sz="2000" dirty="0">
                <a:solidFill>
                  <a:srgbClr val="FF0000"/>
                </a:solidFill>
                <a:latin typeface="Arial" panose="020B0604020202020204" pitchFamily="34" charset="0"/>
                <a:cs typeface="Arial" panose="020B0604020202020204" pitchFamily="34" charset="0"/>
              </a:rPr>
              <a:t>Procurement – Prewritten specifications for DRI now live on sparkhub.eu</a:t>
            </a:r>
          </a:p>
          <a:p>
            <a:pPr marL="342900" indent="-342900" fontAlgn="base">
              <a:buFont typeface="Arial" panose="020B0604020202020204" pitchFamily="34" charset="0"/>
              <a:buChar char="•"/>
            </a:pPr>
            <a:r>
              <a:rPr lang="en-GB" sz="2000" dirty="0">
                <a:latin typeface="Arial" panose="020B0604020202020204" pitchFamily="34" charset="0"/>
                <a:cs typeface="Arial" panose="020B0604020202020204" pitchFamily="34" charset="0"/>
              </a:rPr>
              <a:t>IT Management – Facility management guidance </a:t>
            </a:r>
            <a:r>
              <a:rPr lang="en-GB" sz="2000" dirty="0" err="1">
                <a:latin typeface="Arial" panose="020B0604020202020204" pitchFamily="34" charset="0"/>
                <a:cs typeface="Arial" panose="020B0604020202020204" pitchFamily="34" charset="0"/>
              </a:rPr>
              <a:t>tbd</a:t>
            </a:r>
            <a:endParaRPr lang="en-GB" sz="2000" dirty="0">
              <a:latin typeface="Arial" panose="020B0604020202020204" pitchFamily="34" charset="0"/>
              <a:cs typeface="Arial" panose="020B0604020202020204" pitchFamily="34" charset="0"/>
            </a:endParaRPr>
          </a:p>
          <a:p>
            <a:pPr marL="342900" indent="-342900" fontAlgn="base">
              <a:buFont typeface="Arial" panose="020B0604020202020204" pitchFamily="34" charset="0"/>
              <a:buChar char="•"/>
            </a:pPr>
            <a:r>
              <a:rPr lang="en-GB" sz="2000" dirty="0">
                <a:latin typeface="Arial" panose="020B0604020202020204" pitchFamily="34" charset="0"/>
                <a:cs typeface="Arial" panose="020B0604020202020204" pitchFamily="34" charset="0"/>
              </a:rPr>
              <a:t>Building &amp; Refurbishment standards </a:t>
            </a:r>
          </a:p>
          <a:p>
            <a:pPr marL="342900" indent="-342900" fontAlgn="base">
              <a:buFont typeface="Arial" panose="020B0604020202020204" pitchFamily="34" charset="0"/>
              <a:buChar char="•"/>
            </a:pPr>
            <a:r>
              <a:rPr lang="en-GB" sz="2000" dirty="0">
                <a:latin typeface="Arial" panose="020B0604020202020204" pitchFamily="34" charset="0"/>
                <a:cs typeface="Arial" panose="020B0604020202020204" pitchFamily="34" charset="0"/>
              </a:rPr>
              <a:t>Training, JD Requirements, Objectives </a:t>
            </a:r>
          </a:p>
          <a:p>
            <a:pPr marL="342900" indent="-342900" fontAlgn="base">
              <a:buFont typeface="Arial" panose="020B0604020202020204" pitchFamily="34" charset="0"/>
              <a:buChar char="•"/>
            </a:pPr>
            <a:r>
              <a:rPr lang="en-GB" sz="2000" dirty="0">
                <a:latin typeface="Arial" panose="020B0604020202020204" pitchFamily="34" charset="0"/>
                <a:cs typeface="Arial" panose="020B0604020202020204" pitchFamily="34" charset="0"/>
              </a:rPr>
              <a:t>Travel &amp; Transport pathway</a:t>
            </a:r>
          </a:p>
          <a:p>
            <a:pPr marL="342900" indent="-342900" fontAlgn="base">
              <a:buFont typeface="Arial" panose="020B0604020202020204" pitchFamily="34" charset="0"/>
              <a:buChar char="•"/>
            </a:pPr>
            <a:r>
              <a:rPr lang="en-GB" sz="2000" dirty="0">
                <a:latin typeface="Arial" panose="020B0604020202020204" pitchFamily="34" charset="0"/>
                <a:cs typeface="Arial" panose="020B0604020202020204" pitchFamily="34" charset="0"/>
              </a:rPr>
              <a:t>Engagement, Governance</a:t>
            </a:r>
          </a:p>
          <a:p>
            <a:pPr marL="342900" indent="-342900" fontAlgn="base">
              <a:buFont typeface="Arial" panose="020B0604020202020204" pitchFamily="34" charset="0"/>
              <a:buChar char="•"/>
            </a:pPr>
            <a:r>
              <a:rPr lang="en-GB" sz="2000" dirty="0">
                <a:latin typeface="Arial" panose="020B0604020202020204" pitchFamily="34" charset="0"/>
                <a:cs typeface="Arial" panose="020B0604020202020204" pitchFamily="34" charset="0"/>
              </a:rPr>
              <a:t>Research Bid Development </a:t>
            </a:r>
          </a:p>
        </p:txBody>
      </p:sp>
      <p:sp>
        <p:nvSpPr>
          <p:cNvPr id="3" name="TextBox 2">
            <a:extLst>
              <a:ext uri="{FF2B5EF4-FFF2-40B4-BE49-F238E27FC236}">
                <a16:creationId xmlns:a16="http://schemas.microsoft.com/office/drawing/2014/main" id="{E903D209-C5AB-0B91-39DD-A54BBA1E8ED0}"/>
              </a:ext>
            </a:extLst>
          </p:cNvPr>
          <p:cNvSpPr txBox="1"/>
          <p:nvPr/>
        </p:nvSpPr>
        <p:spPr>
          <a:xfrm>
            <a:off x="512197" y="239956"/>
            <a:ext cx="7804489" cy="646331"/>
          </a:xfrm>
          <a:prstGeom prst="rect">
            <a:avLst/>
          </a:prstGeom>
          <a:noFill/>
        </p:spPr>
        <p:txBody>
          <a:bodyPr wrap="square" rtlCol="0" anchor="t">
            <a:spAutoFit/>
          </a:bodyPr>
          <a:lstStyle/>
          <a:p>
            <a:r>
              <a:rPr lang="en-US" sz="3600" b="1" spc="-150" dirty="0" err="1">
                <a:solidFill>
                  <a:srgbClr val="2E2D62"/>
                </a:solidFill>
                <a:latin typeface="Arial" panose="020B0604020202020204" pitchFamily="34" charset="0"/>
                <a:cs typeface="Arial" panose="020B0604020202020204" pitchFamily="34" charset="0"/>
              </a:rPr>
              <a:t>Organisational</a:t>
            </a:r>
            <a:r>
              <a:rPr lang="en-US" sz="3600" b="1" spc="-150" dirty="0">
                <a:solidFill>
                  <a:srgbClr val="2E2D62"/>
                </a:solidFill>
                <a:latin typeface="Arial" panose="020B0604020202020204" pitchFamily="34" charset="0"/>
                <a:cs typeface="Arial" panose="020B0604020202020204" pitchFamily="34" charset="0"/>
              </a:rPr>
              <a:t> Resources: </a:t>
            </a:r>
          </a:p>
        </p:txBody>
      </p:sp>
      <p:pic>
        <p:nvPicPr>
          <p:cNvPr id="5" name="Picture 4">
            <a:extLst>
              <a:ext uri="{FF2B5EF4-FFF2-40B4-BE49-F238E27FC236}">
                <a16:creationId xmlns:a16="http://schemas.microsoft.com/office/drawing/2014/main" id="{C6996FA1-4D59-AE8B-3D6A-BEC1CBE58CC1}"/>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0" y="886287"/>
            <a:ext cx="9144000" cy="3609719"/>
          </a:xfrm>
          <a:prstGeom prst="rect">
            <a:avLst/>
          </a:prstGeom>
        </p:spPr>
      </p:pic>
    </p:spTree>
    <p:extLst>
      <p:ext uri="{BB962C8B-B14F-4D97-AF65-F5344CB8AC3E}">
        <p14:creationId xmlns:p14="http://schemas.microsoft.com/office/powerpoint/2010/main" val="266280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424D6B-6866-6256-E68C-F24E6A9C42B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875146B-246C-F988-8A5A-2FD0A99FD17F}"/>
              </a:ext>
            </a:extLst>
          </p:cNvPr>
          <p:cNvSpPr/>
          <p:nvPr/>
        </p:nvSpPr>
        <p:spPr>
          <a:xfrm>
            <a:off x="512196" y="1459539"/>
            <a:ext cx="7406507" cy="3693319"/>
          </a:xfrm>
          <a:prstGeom prst="rect">
            <a:avLst/>
          </a:prstGeom>
        </p:spPr>
        <p:txBody>
          <a:bodyPr wrap="square">
            <a:spAutoFit/>
          </a:bodyPr>
          <a:lstStyle/>
          <a:p>
            <a:pPr marL="342900" indent="-342900" fontAlgn="base">
              <a:buFont typeface="Arial" panose="020B0604020202020204" pitchFamily="34" charset="0"/>
              <a:buChar char="•"/>
            </a:pPr>
            <a:r>
              <a:rPr lang="en-GB" sz="2400" dirty="0">
                <a:solidFill>
                  <a:srgbClr val="505050"/>
                </a:solidFill>
                <a:latin typeface="Arial" panose="020B0604020202020204" pitchFamily="34" charset="0"/>
                <a:cs typeface="Arial" panose="020B0604020202020204" pitchFamily="34" charset="0"/>
              </a:rPr>
              <a:t>Beta website pilot on invite only will take place over summer – Launch in the fall for full website </a:t>
            </a:r>
          </a:p>
          <a:p>
            <a:pPr marL="342900" indent="-342900" fontAlgn="base">
              <a:buFont typeface="Arial" panose="020B0604020202020204" pitchFamily="34" charset="0"/>
              <a:buChar char="•"/>
            </a:pPr>
            <a:endParaRPr lang="en-GB" sz="2400" dirty="0">
              <a:solidFill>
                <a:srgbClr val="505050"/>
              </a:solidFill>
              <a:latin typeface="Arial" panose="020B0604020202020204" pitchFamily="34" charset="0"/>
              <a:cs typeface="Arial" panose="020B0604020202020204" pitchFamily="34" charset="0"/>
            </a:endParaRPr>
          </a:p>
          <a:p>
            <a:pPr fontAlgn="base"/>
            <a:r>
              <a:rPr lang="en-GB" sz="2400" b="1" dirty="0">
                <a:solidFill>
                  <a:srgbClr val="505050"/>
                </a:solidFill>
                <a:latin typeface="Arial" panose="020B0604020202020204" pitchFamily="34" charset="0"/>
                <a:cs typeface="Arial" panose="020B0604020202020204" pitchFamily="34" charset="0"/>
              </a:rPr>
              <a:t>SPARKHub.eu now live</a:t>
            </a:r>
          </a:p>
          <a:p>
            <a:pPr marL="342900" indent="-342900" fontAlgn="base">
              <a:buFont typeface="Arial" panose="020B0604020202020204" pitchFamily="34" charset="0"/>
              <a:buChar char="•"/>
            </a:pPr>
            <a:endParaRPr lang="en-GB" sz="2400" b="1" dirty="0">
              <a:solidFill>
                <a:srgbClr val="505050"/>
              </a:solidFill>
              <a:latin typeface="Arial" panose="020B0604020202020204" pitchFamily="34" charset="0"/>
              <a:cs typeface="Arial" panose="020B0604020202020204" pitchFamily="34" charset="0"/>
            </a:endParaRPr>
          </a:p>
          <a:p>
            <a:pPr fontAlgn="base"/>
            <a:r>
              <a:rPr lang="en-GB" sz="2400" dirty="0">
                <a:solidFill>
                  <a:srgbClr val="505050"/>
                </a:solidFill>
                <a:latin typeface="Arial" panose="020B0604020202020204" pitchFamily="34" charset="0"/>
                <a:cs typeface="Arial" panose="020B0604020202020204" pitchFamily="34" charset="0"/>
              </a:rPr>
              <a:t>Submit your case studies </a:t>
            </a:r>
            <a:r>
              <a:rPr lang="en-GB" sz="2400" dirty="0">
                <a:solidFill>
                  <a:srgbClr val="505050"/>
                </a:solidFill>
                <a:latin typeface="Arial" panose="020B0604020202020204" pitchFamily="34" charset="0"/>
                <a:cs typeface="Arial" panose="020B0604020202020204" pitchFamily="34" charset="0"/>
                <a:sym typeface="Wingdings" panose="05000000000000000000" pitchFamily="2" charset="2"/>
              </a:rPr>
              <a:t> </a:t>
            </a:r>
            <a:endParaRPr lang="en-GB" sz="2400" dirty="0">
              <a:solidFill>
                <a:srgbClr val="505050"/>
              </a:solidFill>
              <a:latin typeface="Arial" panose="020B0604020202020204" pitchFamily="34" charset="0"/>
              <a:cs typeface="Arial" panose="020B0604020202020204" pitchFamily="34" charset="0"/>
            </a:endParaRPr>
          </a:p>
          <a:p>
            <a:pPr marL="342900" indent="-342900" fontAlgn="base">
              <a:buFont typeface="Arial" panose="020B0604020202020204" pitchFamily="34" charset="0"/>
              <a:buChar char="•"/>
            </a:pPr>
            <a:endParaRPr lang="en-GB" sz="2400" dirty="0">
              <a:solidFill>
                <a:srgbClr val="505050"/>
              </a:solidFill>
              <a:latin typeface="Arial" panose="020B0604020202020204" pitchFamily="34" charset="0"/>
              <a:cs typeface="Arial" panose="020B0604020202020204" pitchFamily="34" charset="0"/>
            </a:endParaRPr>
          </a:p>
          <a:p>
            <a:pPr fontAlgn="base"/>
            <a:endParaRPr lang="en-GB" sz="2400" dirty="0">
              <a:solidFill>
                <a:srgbClr val="505050"/>
              </a:solidFill>
              <a:latin typeface="Arial" panose="020B0604020202020204" pitchFamily="34" charset="0"/>
              <a:cs typeface="Arial" panose="020B0604020202020204" pitchFamily="34" charset="0"/>
            </a:endParaRPr>
          </a:p>
          <a:p>
            <a:pPr fontAlgn="base"/>
            <a:r>
              <a:rPr lang="en-GB" sz="2400" dirty="0">
                <a:solidFill>
                  <a:srgbClr val="505050"/>
                </a:solidFill>
                <a:latin typeface="Arial" panose="020B0604020202020204" pitchFamily="34" charset="0"/>
                <a:cs typeface="Arial" panose="020B0604020202020204" pitchFamily="34" charset="0"/>
              </a:rPr>
              <a:t>Contact:   </a:t>
            </a:r>
            <a:r>
              <a:rPr lang="en-GB" sz="2400" dirty="0">
                <a:solidFill>
                  <a:srgbClr val="505050"/>
                </a:solidFill>
                <a:latin typeface="Arial" panose="020B0604020202020204" pitchFamily="34" charset="0"/>
                <a:cs typeface="Arial" panose="020B0604020202020204" pitchFamily="34" charset="0"/>
                <a:hlinkClick r:id="rId3"/>
              </a:rPr>
              <a:t>martin.farley@ukri.org</a:t>
            </a:r>
            <a:endParaRPr lang="en-GB" sz="2400" dirty="0">
              <a:solidFill>
                <a:srgbClr val="505050"/>
              </a:solidFill>
              <a:latin typeface="Arial" panose="020B0604020202020204" pitchFamily="34" charset="0"/>
              <a:cs typeface="Arial" panose="020B0604020202020204" pitchFamily="34" charset="0"/>
            </a:endParaRPr>
          </a:p>
          <a:p>
            <a:pPr marL="342900" indent="-342900" fontAlgn="base">
              <a:buAutoNum type="arabicPeriod"/>
            </a:pPr>
            <a:endParaRPr lang="en-GB" dirty="0">
              <a:solidFill>
                <a:srgbClr val="505050"/>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8F7B5612-5853-9CB6-072E-0E97B65E0E8C}"/>
              </a:ext>
            </a:extLst>
          </p:cNvPr>
          <p:cNvSpPr txBox="1"/>
          <p:nvPr/>
        </p:nvSpPr>
        <p:spPr>
          <a:xfrm>
            <a:off x="512197" y="443156"/>
            <a:ext cx="7804489" cy="646331"/>
          </a:xfrm>
          <a:prstGeom prst="rect">
            <a:avLst/>
          </a:prstGeom>
          <a:noFill/>
        </p:spPr>
        <p:txBody>
          <a:bodyPr wrap="square" rtlCol="0" anchor="t">
            <a:spAutoFit/>
          </a:bodyPr>
          <a:lstStyle/>
          <a:p>
            <a:r>
              <a:rPr lang="en-US" sz="3600" b="1" spc="-150" dirty="0">
                <a:solidFill>
                  <a:srgbClr val="2E2D62"/>
                </a:solidFill>
                <a:latin typeface="Arial" panose="020B0604020202020204" pitchFamily="34" charset="0"/>
                <a:cs typeface="Arial" panose="020B0604020202020204" pitchFamily="34" charset="0"/>
              </a:rPr>
              <a:t>Timeline and what’s next</a:t>
            </a:r>
          </a:p>
        </p:txBody>
      </p:sp>
    </p:spTree>
    <p:extLst>
      <p:ext uri="{BB962C8B-B14F-4D97-AF65-F5344CB8AC3E}">
        <p14:creationId xmlns:p14="http://schemas.microsoft.com/office/powerpoint/2010/main" val="10503868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rochure with a green and blue design&#10;&#10;AI-generated content may be incorrect.">
            <a:extLst>
              <a:ext uri="{FF2B5EF4-FFF2-40B4-BE49-F238E27FC236}">
                <a16:creationId xmlns:a16="http://schemas.microsoft.com/office/drawing/2014/main" id="{B1AA1D51-6AF2-E1CD-0828-E3A9D41D0AD3}"/>
              </a:ext>
            </a:extLst>
          </p:cNvPr>
          <p:cNvPicPr>
            <a:picLocks noChangeAspect="1"/>
          </p:cNvPicPr>
          <p:nvPr/>
        </p:nvPicPr>
        <p:blipFill>
          <a:blip r:embed="rId2"/>
          <a:stretch>
            <a:fillRect/>
          </a:stretch>
        </p:blipFill>
        <p:spPr>
          <a:xfrm>
            <a:off x="0" y="857250"/>
            <a:ext cx="9144000" cy="5143500"/>
          </a:xfrm>
          <a:prstGeom prst="rect">
            <a:avLst/>
          </a:prstGeom>
        </p:spPr>
      </p:pic>
      <p:sp>
        <p:nvSpPr>
          <p:cNvPr id="2" name="TextBox 1">
            <a:extLst>
              <a:ext uri="{FF2B5EF4-FFF2-40B4-BE49-F238E27FC236}">
                <a16:creationId xmlns:a16="http://schemas.microsoft.com/office/drawing/2014/main" id="{2B480ECC-F874-BEF3-F7D1-93D8370C8DA6}"/>
              </a:ext>
            </a:extLst>
          </p:cNvPr>
          <p:cNvSpPr txBox="1"/>
          <p:nvPr/>
        </p:nvSpPr>
        <p:spPr>
          <a:xfrm>
            <a:off x="2295144" y="6184237"/>
            <a:ext cx="6217920" cy="646331"/>
          </a:xfrm>
          <a:prstGeom prst="rect">
            <a:avLst/>
          </a:prstGeom>
          <a:noFill/>
        </p:spPr>
        <p:txBody>
          <a:bodyPr wrap="square" rtlCol="0">
            <a:spAutoFit/>
          </a:bodyPr>
          <a:lstStyle/>
          <a:p>
            <a:r>
              <a:rPr lang="en-GB" dirty="0">
                <a:solidFill>
                  <a:srgbClr val="FF0000"/>
                </a:solidFill>
              </a:rPr>
              <a:t>Free open-access chapter on sustainable digital activity by Deirdre Black </a:t>
            </a:r>
          </a:p>
        </p:txBody>
      </p:sp>
    </p:spTree>
    <p:extLst>
      <p:ext uri="{BB962C8B-B14F-4D97-AF65-F5344CB8AC3E}">
        <p14:creationId xmlns:p14="http://schemas.microsoft.com/office/powerpoint/2010/main" val="8350454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61DD9A7-103F-2041-BFC1-FCBBD40672F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80536" y="2476897"/>
            <a:ext cx="7947378" cy="4470400"/>
          </a:xfrm>
          <a:prstGeom prst="rect">
            <a:avLst/>
          </a:prstGeom>
        </p:spPr>
      </p:pic>
      <p:pic>
        <p:nvPicPr>
          <p:cNvPr id="5" name="Picture 4">
            <a:extLst>
              <a:ext uri="{FF2B5EF4-FFF2-40B4-BE49-F238E27FC236}">
                <a16:creationId xmlns:a16="http://schemas.microsoft.com/office/drawing/2014/main" id="{8FE381FE-48D9-EA48-B265-EDF5FB381983}"/>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4407889" y="2387599"/>
            <a:ext cx="4736112" cy="4470401"/>
          </a:xfrm>
          <a:prstGeom prst="rect">
            <a:avLst/>
          </a:prstGeom>
        </p:spPr>
      </p:pic>
      <p:pic>
        <p:nvPicPr>
          <p:cNvPr id="7" name="Picture 6">
            <a:extLst>
              <a:ext uri="{FF2B5EF4-FFF2-40B4-BE49-F238E27FC236}">
                <a16:creationId xmlns:a16="http://schemas.microsoft.com/office/drawing/2014/main" id="{BB9731A2-0163-2F4C-8ECB-C28FBF7126CD}"/>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0" y="2216657"/>
            <a:ext cx="6372756" cy="1212343"/>
          </a:xfrm>
          <a:prstGeom prst="rect">
            <a:avLst/>
          </a:prstGeom>
        </p:spPr>
      </p:pic>
      <p:pic>
        <p:nvPicPr>
          <p:cNvPr id="9" name="Picture 8" descr="A close up of a sign&#10;&#10;Description automatically generated">
            <a:extLst>
              <a:ext uri="{FF2B5EF4-FFF2-40B4-BE49-F238E27FC236}">
                <a16:creationId xmlns:a16="http://schemas.microsoft.com/office/drawing/2014/main" id="{21E931F1-1826-D047-ADE8-2FC0521A45B3}"/>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48512" y="198944"/>
            <a:ext cx="2138298" cy="630467"/>
          </a:xfrm>
          <a:prstGeom prst="rect">
            <a:avLst/>
          </a:prstGeom>
        </p:spPr>
      </p:pic>
      <p:pic>
        <p:nvPicPr>
          <p:cNvPr id="10" name="Picture 9" descr="A blue text on a black background&#10;&#10;Description automatically generated">
            <a:extLst>
              <a:ext uri="{FF2B5EF4-FFF2-40B4-BE49-F238E27FC236}">
                <a16:creationId xmlns:a16="http://schemas.microsoft.com/office/drawing/2014/main" id="{303DE153-EECB-AD1D-AE4D-83BB6E80EBDB}"/>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248512" y="1025868"/>
            <a:ext cx="6132186" cy="1231611"/>
          </a:xfrm>
          <a:prstGeom prst="rect">
            <a:avLst/>
          </a:prstGeom>
        </p:spPr>
      </p:pic>
    </p:spTree>
    <p:extLst>
      <p:ext uri="{BB962C8B-B14F-4D97-AF65-F5344CB8AC3E}">
        <p14:creationId xmlns:p14="http://schemas.microsoft.com/office/powerpoint/2010/main" val="19286739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8A32F-3FC9-1FAD-FDEA-4DF396DCFF2D}"/>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6F256DC7-9D7C-D546-DA83-0F7E6EF36197}"/>
              </a:ext>
            </a:extLst>
          </p:cNvPr>
          <p:cNvSpPr>
            <a:spLocks noGrp="1"/>
          </p:cNvSpPr>
          <p:nvPr>
            <p:ph idx="1"/>
          </p:nvPr>
        </p:nvSpPr>
        <p:spPr/>
        <p:txBody>
          <a:bodyPr/>
          <a:lstStyle/>
          <a:p>
            <a:endParaRPr lang="en-GB" dirty="0"/>
          </a:p>
        </p:txBody>
      </p:sp>
      <p:pic>
        <p:nvPicPr>
          <p:cNvPr id="5" name="Picture 4">
            <a:extLst>
              <a:ext uri="{FF2B5EF4-FFF2-40B4-BE49-F238E27FC236}">
                <a16:creationId xmlns:a16="http://schemas.microsoft.com/office/drawing/2014/main" id="{0BD415D7-75F6-753C-D625-AB45EA23B33D}"/>
              </a:ext>
            </a:extLst>
          </p:cNvPr>
          <p:cNvPicPr>
            <a:picLocks noChangeAspect="1"/>
          </p:cNvPicPr>
          <p:nvPr/>
        </p:nvPicPr>
        <p:blipFill>
          <a:blip r:embed="rId2"/>
          <a:stretch>
            <a:fillRect/>
          </a:stretch>
        </p:blipFill>
        <p:spPr>
          <a:xfrm>
            <a:off x="713232" y="1310434"/>
            <a:ext cx="7690104" cy="4363351"/>
          </a:xfrm>
          <a:prstGeom prst="rect">
            <a:avLst/>
          </a:prstGeom>
          <a:ln w="19050">
            <a:solidFill>
              <a:schemeClr val="tx1"/>
            </a:solidFill>
          </a:ln>
        </p:spPr>
      </p:pic>
    </p:spTree>
    <p:extLst>
      <p:ext uri="{BB962C8B-B14F-4D97-AF65-F5344CB8AC3E}">
        <p14:creationId xmlns:p14="http://schemas.microsoft.com/office/powerpoint/2010/main" val="7252863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8026A86-0D3C-2C69-B3F2-7802985DB89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604123" y="880316"/>
            <a:ext cx="3499833" cy="1549462"/>
          </a:xfrm>
          <a:prstGeom prst="rect">
            <a:avLst/>
          </a:prstGeom>
          <a:ln w="19050">
            <a:solidFill>
              <a:schemeClr val="tx1"/>
            </a:solidFill>
          </a:ln>
        </p:spPr>
      </p:pic>
      <p:pic>
        <p:nvPicPr>
          <p:cNvPr id="7" name="Picture 6">
            <a:extLst>
              <a:ext uri="{FF2B5EF4-FFF2-40B4-BE49-F238E27FC236}">
                <a16:creationId xmlns:a16="http://schemas.microsoft.com/office/drawing/2014/main" id="{7D960941-117E-FD8C-E62B-479F1C5A89B4}"/>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604123" y="2579488"/>
            <a:ext cx="3043496" cy="1385336"/>
          </a:xfrm>
          <a:prstGeom prst="rect">
            <a:avLst/>
          </a:prstGeom>
          <a:ln w="19050">
            <a:solidFill>
              <a:schemeClr val="tx1"/>
            </a:solidFill>
          </a:ln>
        </p:spPr>
      </p:pic>
      <p:pic>
        <p:nvPicPr>
          <p:cNvPr id="9" name="Picture 8">
            <a:extLst>
              <a:ext uri="{FF2B5EF4-FFF2-40B4-BE49-F238E27FC236}">
                <a16:creationId xmlns:a16="http://schemas.microsoft.com/office/drawing/2014/main" id="{FCFB5BE3-421E-DE20-25E7-95A14B415DC6}"/>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496381" y="392055"/>
            <a:ext cx="3043496" cy="2187433"/>
          </a:xfrm>
          <a:prstGeom prst="rect">
            <a:avLst/>
          </a:prstGeom>
          <a:ln w="19050">
            <a:solidFill>
              <a:schemeClr val="tx1"/>
            </a:solidFill>
          </a:ln>
        </p:spPr>
      </p:pic>
      <p:pic>
        <p:nvPicPr>
          <p:cNvPr id="4" name="Picture 3">
            <a:extLst>
              <a:ext uri="{FF2B5EF4-FFF2-40B4-BE49-F238E27FC236}">
                <a16:creationId xmlns:a16="http://schemas.microsoft.com/office/drawing/2014/main" id="{14A683C8-3558-5334-2F6B-452F8AAC8866}"/>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5000498" y="2678004"/>
            <a:ext cx="3539379" cy="1750219"/>
          </a:xfrm>
          <a:prstGeom prst="rect">
            <a:avLst/>
          </a:prstGeom>
          <a:ln w="19050">
            <a:solidFill>
              <a:schemeClr val="tx1"/>
            </a:solidFill>
          </a:ln>
        </p:spPr>
      </p:pic>
      <p:pic>
        <p:nvPicPr>
          <p:cNvPr id="3" name="Picture 2">
            <a:extLst>
              <a:ext uri="{FF2B5EF4-FFF2-40B4-BE49-F238E27FC236}">
                <a16:creationId xmlns:a16="http://schemas.microsoft.com/office/drawing/2014/main" id="{5F3FF4AF-772A-B0BC-B97D-7D9EBE7E2733}"/>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604123" y="4132307"/>
            <a:ext cx="2738935" cy="1544826"/>
          </a:xfrm>
          <a:prstGeom prst="rect">
            <a:avLst/>
          </a:prstGeom>
          <a:ln>
            <a:solidFill>
              <a:schemeClr val="tx1">
                <a:lumMod val="95000"/>
                <a:lumOff val="5000"/>
              </a:schemeClr>
            </a:solidFill>
          </a:ln>
        </p:spPr>
      </p:pic>
      <p:pic>
        <p:nvPicPr>
          <p:cNvPr id="6" name="Picture 5" descr="A screenshot of a website&#10;&#10;AI-generated content may be incorrect.">
            <a:extLst>
              <a:ext uri="{FF2B5EF4-FFF2-40B4-BE49-F238E27FC236}">
                <a16:creationId xmlns:a16="http://schemas.microsoft.com/office/drawing/2014/main" id="{106A7EF4-680D-85C5-DE61-7F6C1F2B1427}"/>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4599160" y="4613031"/>
            <a:ext cx="3940717" cy="1750219"/>
          </a:xfrm>
          <a:prstGeom prst="rect">
            <a:avLst/>
          </a:prstGeom>
          <a:ln w="19050">
            <a:solidFill>
              <a:schemeClr val="tx1"/>
            </a:solidFill>
          </a:ln>
        </p:spPr>
      </p:pic>
    </p:spTree>
    <p:extLst>
      <p:ext uri="{BB962C8B-B14F-4D97-AF65-F5344CB8AC3E}">
        <p14:creationId xmlns:p14="http://schemas.microsoft.com/office/powerpoint/2010/main" val="14435781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UKRI Launches Refreshed Environmental Sustainability Strategy 2025-2030 |  UK Research and Innovation posted on the topic | LinkedIn">
            <a:extLst>
              <a:ext uri="{FF2B5EF4-FFF2-40B4-BE49-F238E27FC236}">
                <a16:creationId xmlns:a16="http://schemas.microsoft.com/office/drawing/2014/main" id="{9925EA5A-8808-41FA-C272-2EEFC6AD1F04}"/>
              </a:ext>
            </a:extLst>
          </p:cNvPr>
          <p:cNvPicPr>
            <a:picLocks noChangeAspect="1" noChangeArrowheads="1"/>
          </p:cNvPicPr>
          <p:nvPr/>
        </p:nvPicPr>
        <p:blipFill>
          <a:blip r:embed="rId2">
            <a:extLst>
              <a:ext uri="{28A0092B-C50C-407E-A947-70E740481C1C}">
                <a14:useLocalDpi xmlns:a14="http://schemas.microsoft.com/office/drawing/2010/main"/>
              </a:ext>
            </a:extLst>
          </a:blip>
          <a:stretch>
            <a:fillRect/>
          </a:stretch>
        </p:blipFill>
        <p:spPr bwMode="auto">
          <a:xfrm>
            <a:off x="5041240" y="530352"/>
            <a:ext cx="3456184" cy="4902390"/>
          </a:xfrm>
          <a:prstGeom prst="rect">
            <a:avLst/>
          </a:prstGeom>
          <a:solidFill>
            <a:srgbClr val="FFFFFF"/>
          </a:solidFill>
        </p:spPr>
      </p:pic>
      <p:pic>
        <p:nvPicPr>
          <p:cNvPr id="3" name="Picture 2">
            <a:extLst>
              <a:ext uri="{FF2B5EF4-FFF2-40B4-BE49-F238E27FC236}">
                <a16:creationId xmlns:a16="http://schemas.microsoft.com/office/drawing/2014/main" id="{8DA34255-49F3-0289-D502-EC52679C322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94138" y="1596137"/>
            <a:ext cx="4177862" cy="3318641"/>
          </a:xfrm>
          <a:prstGeom prst="rect">
            <a:avLst/>
          </a:prstGeom>
          <a:ln w="28575">
            <a:solidFill>
              <a:schemeClr val="tx1"/>
            </a:solidFill>
          </a:ln>
        </p:spPr>
      </p:pic>
    </p:spTree>
    <p:extLst>
      <p:ext uri="{BB962C8B-B14F-4D97-AF65-F5344CB8AC3E}">
        <p14:creationId xmlns:p14="http://schemas.microsoft.com/office/powerpoint/2010/main" val="29609964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CD9B8F-F7D2-DA63-1660-2AFD82F40472}"/>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930E09E-7C1E-DBBB-A66B-BFAD76F497FA}"/>
              </a:ext>
            </a:extLst>
          </p:cNvPr>
          <p:cNvSpPr txBox="1"/>
          <p:nvPr/>
        </p:nvSpPr>
        <p:spPr>
          <a:xfrm>
            <a:off x="491553" y="299393"/>
            <a:ext cx="8763436" cy="461665"/>
          </a:xfrm>
          <a:prstGeom prst="rect">
            <a:avLst/>
          </a:prstGeom>
          <a:noFill/>
        </p:spPr>
        <p:txBody>
          <a:bodyPr wrap="square" rtlCol="0" anchor="t">
            <a:spAutoFit/>
          </a:bodyPr>
          <a:lstStyle/>
          <a:p>
            <a:r>
              <a:rPr lang="en-US" sz="2400" b="1" spc="-113" dirty="0">
                <a:solidFill>
                  <a:srgbClr val="2E2D62"/>
                </a:solidFill>
                <a:latin typeface="Arial" panose="020B0604020202020204" pitchFamily="34" charset="0"/>
                <a:cs typeface="Arial" panose="020B0604020202020204" pitchFamily="34" charset="0"/>
              </a:rPr>
              <a:t>Priorities and Targets</a:t>
            </a:r>
          </a:p>
        </p:txBody>
      </p:sp>
      <p:sp>
        <p:nvSpPr>
          <p:cNvPr id="21" name="TextBox 20">
            <a:extLst>
              <a:ext uri="{FF2B5EF4-FFF2-40B4-BE49-F238E27FC236}">
                <a16:creationId xmlns:a16="http://schemas.microsoft.com/office/drawing/2014/main" id="{8AD879E6-3CEC-FB0B-C883-213E259B0CA3}"/>
              </a:ext>
            </a:extLst>
          </p:cNvPr>
          <p:cNvSpPr txBox="1"/>
          <p:nvPr/>
        </p:nvSpPr>
        <p:spPr>
          <a:xfrm>
            <a:off x="265176" y="1118049"/>
            <a:ext cx="5604227" cy="323165"/>
          </a:xfrm>
          <a:prstGeom prst="rect">
            <a:avLst/>
          </a:prstGeom>
          <a:noFill/>
        </p:spPr>
        <p:txBody>
          <a:bodyPr wrap="square" rtlCol="0">
            <a:spAutoFit/>
          </a:bodyPr>
          <a:lstStyle/>
          <a:p>
            <a:pPr marL="261938">
              <a:spcAft>
                <a:spcPts val="450"/>
              </a:spcAft>
            </a:pPr>
            <a:r>
              <a:rPr lang="en-GB" sz="1500" b="1" u="sng" dirty="0"/>
              <a:t>4.  Investments and Collaborations </a:t>
            </a:r>
          </a:p>
        </p:txBody>
      </p:sp>
      <p:pic>
        <p:nvPicPr>
          <p:cNvPr id="2" name="Picture 1">
            <a:extLst>
              <a:ext uri="{FF2B5EF4-FFF2-40B4-BE49-F238E27FC236}">
                <a16:creationId xmlns:a16="http://schemas.microsoft.com/office/drawing/2014/main" id="{B37343D4-CA22-1700-93D3-69CC623859E8}"/>
              </a:ext>
            </a:extLst>
          </p:cNvPr>
          <p:cNvPicPr>
            <a:picLocks noChangeAspect="1"/>
          </p:cNvPicPr>
          <p:nvPr/>
        </p:nvPicPr>
        <p:blipFill>
          <a:blip r:embed="rId3"/>
          <a:stretch>
            <a:fillRect/>
          </a:stretch>
        </p:blipFill>
        <p:spPr>
          <a:xfrm>
            <a:off x="438850" y="1575979"/>
            <a:ext cx="5829300" cy="932363"/>
          </a:xfrm>
          <a:prstGeom prst="rect">
            <a:avLst/>
          </a:prstGeom>
        </p:spPr>
      </p:pic>
      <p:pic>
        <p:nvPicPr>
          <p:cNvPr id="3" name="Picture 2">
            <a:extLst>
              <a:ext uri="{FF2B5EF4-FFF2-40B4-BE49-F238E27FC236}">
                <a16:creationId xmlns:a16="http://schemas.microsoft.com/office/drawing/2014/main" id="{2DF3E8A0-D5F7-24A2-212A-139F353F4232}"/>
              </a:ext>
            </a:extLst>
          </p:cNvPr>
          <p:cNvPicPr>
            <a:picLocks noChangeAspect="1"/>
          </p:cNvPicPr>
          <p:nvPr/>
        </p:nvPicPr>
        <p:blipFill>
          <a:blip r:embed="rId4"/>
          <a:stretch>
            <a:fillRect/>
          </a:stretch>
        </p:blipFill>
        <p:spPr>
          <a:xfrm>
            <a:off x="419363" y="2608827"/>
            <a:ext cx="5829300" cy="1320407"/>
          </a:xfrm>
          <a:prstGeom prst="rect">
            <a:avLst/>
          </a:prstGeom>
        </p:spPr>
      </p:pic>
      <p:sp>
        <p:nvSpPr>
          <p:cNvPr id="5" name="TextBox 4">
            <a:extLst>
              <a:ext uri="{FF2B5EF4-FFF2-40B4-BE49-F238E27FC236}">
                <a16:creationId xmlns:a16="http://schemas.microsoft.com/office/drawing/2014/main" id="{2106D7B5-364D-AF14-2F7B-667578197A55}"/>
              </a:ext>
            </a:extLst>
          </p:cNvPr>
          <p:cNvSpPr txBox="1"/>
          <p:nvPr/>
        </p:nvSpPr>
        <p:spPr>
          <a:xfrm>
            <a:off x="265176" y="4404858"/>
            <a:ext cx="8878824" cy="1754326"/>
          </a:xfrm>
          <a:prstGeom prst="rect">
            <a:avLst/>
          </a:prstGeom>
          <a:noFill/>
        </p:spPr>
        <p:txBody>
          <a:bodyPr wrap="square" rtlCol="0">
            <a:spAutoFit/>
          </a:bodyPr>
          <a:lstStyle/>
          <a:p>
            <a:pPr fontAlgn="base"/>
            <a:r>
              <a:rPr lang="en-GB" dirty="0"/>
              <a:t>“UKRI will ensure that our aspirations and ambitions for environmental sustainability are reflected in our approach to new funding schemes, collaborations and partnerships”</a:t>
            </a:r>
          </a:p>
          <a:p>
            <a:pPr fontAlgn="base"/>
            <a:r>
              <a:rPr lang="en-US" dirty="0">
                <a:solidFill>
                  <a:srgbClr val="000000"/>
                </a:solidFill>
              </a:rPr>
              <a:t>“</a:t>
            </a:r>
            <a:r>
              <a:rPr lang="en-GB" dirty="0"/>
              <a:t>Consultation internally and with other funders will lead to aligned expectations on environmental sustainability in funding applications and assessments…”</a:t>
            </a:r>
            <a:endParaRPr lang="en-US" dirty="0">
              <a:solidFill>
                <a:srgbClr val="000000"/>
              </a:solidFill>
            </a:endParaRPr>
          </a:p>
          <a:p>
            <a:endParaRPr lang="en-GB" dirty="0"/>
          </a:p>
        </p:txBody>
      </p:sp>
    </p:spTree>
    <p:extLst>
      <p:ext uri="{BB962C8B-B14F-4D97-AF65-F5344CB8AC3E}">
        <p14:creationId xmlns:p14="http://schemas.microsoft.com/office/powerpoint/2010/main" val="22347859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7B8B37-3A57-550F-1D51-CDA8FBDE3DDC}"/>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37B09C1-6E95-CA75-1A21-894874041A4E}"/>
              </a:ext>
            </a:extLst>
          </p:cNvPr>
          <p:cNvSpPr>
            <a:spLocks noGrp="1"/>
          </p:cNvSpPr>
          <p:nvPr>
            <p:ph type="sldNum" sz="quarter" idx="12"/>
          </p:nvPr>
        </p:nvSpPr>
        <p:spPr/>
        <p:txBody>
          <a:bodyPr/>
          <a:lstStyle/>
          <a:p>
            <a:fld id="{DEF9AD68-5327-4FA6-9851-A953E7042653}" type="slidenum">
              <a:rPr lang="en-GB" smtClean="0"/>
              <a:t>8</a:t>
            </a:fld>
            <a:endParaRPr lang="en-GB"/>
          </a:p>
        </p:txBody>
      </p:sp>
      <p:sp>
        <p:nvSpPr>
          <p:cNvPr id="3" name="Rectangle 2">
            <a:extLst>
              <a:ext uri="{FF2B5EF4-FFF2-40B4-BE49-F238E27FC236}">
                <a16:creationId xmlns:a16="http://schemas.microsoft.com/office/drawing/2014/main" id="{771008E3-3E2A-FDD4-F675-8D258C915D55}"/>
              </a:ext>
            </a:extLst>
          </p:cNvPr>
          <p:cNvSpPr/>
          <p:nvPr/>
        </p:nvSpPr>
        <p:spPr>
          <a:xfrm>
            <a:off x="8343130" y="1090990"/>
            <a:ext cx="284255" cy="4620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sp>
        <p:nvSpPr>
          <p:cNvPr id="2" name="Rectangle 1">
            <a:extLst>
              <a:ext uri="{FF2B5EF4-FFF2-40B4-BE49-F238E27FC236}">
                <a16:creationId xmlns:a16="http://schemas.microsoft.com/office/drawing/2014/main" id="{3C85F4AB-D89D-7895-612E-33F146220CA8}"/>
              </a:ext>
            </a:extLst>
          </p:cNvPr>
          <p:cNvSpPr/>
          <p:nvPr/>
        </p:nvSpPr>
        <p:spPr>
          <a:xfrm>
            <a:off x="8343129" y="1090989"/>
            <a:ext cx="284255" cy="462005"/>
          </a:xfrm>
          <a:prstGeom prst="rect">
            <a:avLst/>
          </a:prstGeom>
          <a:solidFill>
            <a:srgbClr val="F1F2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sp>
        <p:nvSpPr>
          <p:cNvPr id="4" name="TextBox 3">
            <a:extLst>
              <a:ext uri="{FF2B5EF4-FFF2-40B4-BE49-F238E27FC236}">
                <a16:creationId xmlns:a16="http://schemas.microsoft.com/office/drawing/2014/main" id="{8392BC67-0BF1-4639-2304-7251D09ED136}"/>
              </a:ext>
            </a:extLst>
          </p:cNvPr>
          <p:cNvSpPr txBox="1"/>
          <p:nvPr/>
        </p:nvSpPr>
        <p:spPr>
          <a:xfrm>
            <a:off x="841120" y="2147211"/>
            <a:ext cx="7164959" cy="3970318"/>
          </a:xfrm>
          <a:prstGeom prst="rect">
            <a:avLst/>
          </a:prstGeom>
          <a:noFill/>
        </p:spPr>
        <p:txBody>
          <a:bodyPr wrap="square" rtlCol="0">
            <a:spAutoFit/>
          </a:bodyPr>
          <a:lstStyle/>
          <a:p>
            <a:r>
              <a:rPr lang="en-GB" b="1" dirty="0"/>
              <a:t>What is it? </a:t>
            </a:r>
          </a:p>
          <a:p>
            <a:pPr marL="285750" indent="-285750">
              <a:buFont typeface="Arial" panose="020B0604020202020204" pitchFamily="34" charset="0"/>
              <a:buChar char="•"/>
            </a:pPr>
            <a:r>
              <a:rPr lang="en-GB" dirty="0"/>
              <a:t>Mechanism to drive Sustainable Research</a:t>
            </a:r>
          </a:p>
          <a:p>
            <a:pPr marL="285750" indent="-285750">
              <a:buFont typeface="Arial" panose="020B0604020202020204" pitchFamily="34" charset="0"/>
              <a:buChar char="•"/>
            </a:pPr>
            <a:r>
              <a:rPr lang="en-GB" dirty="0"/>
              <a:t>Certification to cover all research activities, and which is modular depending on activity</a:t>
            </a:r>
          </a:p>
          <a:p>
            <a:pPr marL="285750" indent="-285750">
              <a:buFont typeface="Arial" panose="020B0604020202020204" pitchFamily="34" charset="0"/>
              <a:buChar char="•"/>
            </a:pPr>
            <a:r>
              <a:rPr lang="en-GB" dirty="0"/>
              <a:t>Covers activity for </a:t>
            </a:r>
            <a:r>
              <a:rPr lang="en-GB" u="sng" dirty="0"/>
              <a:t>groups</a:t>
            </a:r>
            <a:r>
              <a:rPr lang="en-GB" dirty="0"/>
              <a:t> and </a:t>
            </a:r>
            <a:r>
              <a:rPr lang="en-GB" u="sng" dirty="0"/>
              <a:t>organisations</a:t>
            </a:r>
            <a:r>
              <a:rPr lang="en-GB" dirty="0"/>
              <a:t> </a:t>
            </a:r>
          </a:p>
          <a:p>
            <a:pPr marL="285750" indent="-285750">
              <a:buFont typeface="Arial" panose="020B0604020202020204" pitchFamily="34" charset="0"/>
              <a:buChar char="•"/>
            </a:pPr>
            <a:r>
              <a:rPr lang="en-GB" dirty="0"/>
              <a:t>Will host Calculators &amp; Training resources</a:t>
            </a:r>
          </a:p>
          <a:p>
            <a:pPr marL="285750" indent="-285750">
              <a:buFont typeface="Arial" panose="020B0604020202020204" pitchFamily="34" charset="0"/>
              <a:buChar char="•"/>
            </a:pPr>
            <a:endParaRPr lang="en-GB" dirty="0"/>
          </a:p>
          <a:p>
            <a:r>
              <a:rPr lang="en-GB" b="1" dirty="0"/>
              <a:t>How will it be managed? </a:t>
            </a:r>
          </a:p>
          <a:p>
            <a:pPr marL="285750" indent="-285750">
              <a:buFont typeface="Arial" panose="020B0604020202020204" pitchFamily="34" charset="0"/>
              <a:buChar char="•"/>
            </a:pPr>
            <a:r>
              <a:rPr lang="en-GB" dirty="0"/>
              <a:t>Validated auditing </a:t>
            </a:r>
          </a:p>
          <a:p>
            <a:pPr marL="285750" indent="-285750">
              <a:buFont typeface="Arial" panose="020B0604020202020204" pitchFamily="34" charset="0"/>
              <a:buChar char="•"/>
            </a:pPr>
            <a:r>
              <a:rPr lang="en-GB" dirty="0"/>
              <a:t>Supported by Research Funders</a:t>
            </a:r>
          </a:p>
          <a:p>
            <a:pPr marL="285750" indent="-285750">
              <a:buFont typeface="Arial" panose="020B0604020202020204" pitchFamily="34" charset="0"/>
              <a:buChar char="•"/>
            </a:pPr>
            <a:r>
              <a:rPr lang="en-GB" dirty="0"/>
              <a:t>Content is quality-managed by elected board of experts</a:t>
            </a:r>
          </a:p>
          <a:p>
            <a:pPr marL="285750" indent="-285750">
              <a:buFont typeface="Arial" panose="020B0604020202020204" pitchFamily="34" charset="0"/>
              <a:buChar char="•"/>
            </a:pPr>
            <a:r>
              <a:rPr lang="en-GB" dirty="0"/>
              <a:t>All content is </a:t>
            </a:r>
            <a:r>
              <a:rPr lang="en-GB" u="sng" dirty="0"/>
              <a:t>free and open-access. Certification is free for public sector</a:t>
            </a:r>
          </a:p>
          <a:p>
            <a:endParaRPr lang="en-GB" dirty="0"/>
          </a:p>
        </p:txBody>
      </p:sp>
      <p:pic>
        <p:nvPicPr>
          <p:cNvPr id="6" name="Picture 5">
            <a:extLst>
              <a:ext uri="{FF2B5EF4-FFF2-40B4-BE49-F238E27FC236}">
                <a16:creationId xmlns:a16="http://schemas.microsoft.com/office/drawing/2014/main" id="{B8EAFCAE-3466-4F5A-5330-2960B5A2A22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368166" y="154692"/>
            <a:ext cx="4984663" cy="1897628"/>
          </a:xfrm>
          <a:prstGeom prst="rect">
            <a:avLst/>
          </a:prstGeom>
        </p:spPr>
      </p:pic>
    </p:spTree>
    <p:extLst>
      <p:ext uri="{BB962C8B-B14F-4D97-AF65-F5344CB8AC3E}">
        <p14:creationId xmlns:p14="http://schemas.microsoft.com/office/powerpoint/2010/main" val="35914509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A053600-F1BB-6A4E-80A2-95565583D61C}"/>
              </a:ext>
            </a:extLst>
          </p:cNvPr>
          <p:cNvSpPr txBox="1"/>
          <p:nvPr/>
        </p:nvSpPr>
        <p:spPr>
          <a:xfrm>
            <a:off x="1998191" y="396662"/>
            <a:ext cx="8497210" cy="646331"/>
          </a:xfrm>
          <a:prstGeom prst="rect">
            <a:avLst/>
          </a:prstGeom>
          <a:noFill/>
        </p:spPr>
        <p:txBody>
          <a:bodyPr wrap="square" rtlCol="0" anchor="t">
            <a:spAutoFit/>
          </a:bodyPr>
          <a:lstStyle/>
          <a:p>
            <a:r>
              <a:rPr lang="en-US" sz="3600" b="1" spc="-150" dirty="0">
                <a:solidFill>
                  <a:srgbClr val="2E2D62"/>
                </a:solidFill>
                <a:latin typeface="Arial" panose="020B0604020202020204" pitchFamily="34" charset="0"/>
                <a:cs typeface="Arial" panose="020B0604020202020204" pitchFamily="34" charset="0"/>
              </a:rPr>
              <a:t>Governance Model</a:t>
            </a:r>
          </a:p>
        </p:txBody>
      </p:sp>
      <p:sp>
        <p:nvSpPr>
          <p:cNvPr id="7" name="Rectangle: Rounded Corners 6">
            <a:extLst>
              <a:ext uri="{FF2B5EF4-FFF2-40B4-BE49-F238E27FC236}">
                <a16:creationId xmlns:a16="http://schemas.microsoft.com/office/drawing/2014/main" id="{335F88E2-07ED-1834-6C77-418C9ADE9397}"/>
              </a:ext>
            </a:extLst>
          </p:cNvPr>
          <p:cNvSpPr/>
          <p:nvPr/>
        </p:nvSpPr>
        <p:spPr>
          <a:xfrm>
            <a:off x="2359766" y="1409585"/>
            <a:ext cx="4203673" cy="1281376"/>
          </a:xfrm>
          <a:prstGeom prst="round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Rounded Corners 8">
            <a:extLst>
              <a:ext uri="{FF2B5EF4-FFF2-40B4-BE49-F238E27FC236}">
                <a16:creationId xmlns:a16="http://schemas.microsoft.com/office/drawing/2014/main" id="{EC1C3F29-1D0E-26F8-E7A1-23DB8DD3F19F}"/>
              </a:ext>
            </a:extLst>
          </p:cNvPr>
          <p:cNvSpPr/>
          <p:nvPr/>
        </p:nvSpPr>
        <p:spPr>
          <a:xfrm>
            <a:off x="2359766" y="3170183"/>
            <a:ext cx="2741103" cy="1573013"/>
          </a:xfrm>
          <a:prstGeom prst="roundRect">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7D8690C7-0347-CE91-8FB5-58A6DDE3B15E}"/>
              </a:ext>
            </a:extLst>
          </p:cNvPr>
          <p:cNvSpPr txBox="1"/>
          <p:nvPr/>
        </p:nvSpPr>
        <p:spPr>
          <a:xfrm>
            <a:off x="2655577" y="1671324"/>
            <a:ext cx="4557423" cy="707886"/>
          </a:xfrm>
          <a:prstGeom prst="rect">
            <a:avLst/>
          </a:prstGeom>
          <a:noFill/>
        </p:spPr>
        <p:txBody>
          <a:bodyPr wrap="square" rtlCol="0">
            <a:spAutoFit/>
          </a:bodyPr>
          <a:lstStyle/>
          <a:p>
            <a:r>
              <a:rPr lang="en-GB" sz="2000" b="1" dirty="0"/>
              <a:t>Governance Board </a:t>
            </a:r>
          </a:p>
          <a:p>
            <a:r>
              <a:rPr lang="en-GB" sz="2000" dirty="0"/>
              <a:t>Research Funding Organisations</a:t>
            </a:r>
          </a:p>
        </p:txBody>
      </p:sp>
      <p:sp>
        <p:nvSpPr>
          <p:cNvPr id="12" name="TextBox 11">
            <a:extLst>
              <a:ext uri="{FF2B5EF4-FFF2-40B4-BE49-F238E27FC236}">
                <a16:creationId xmlns:a16="http://schemas.microsoft.com/office/drawing/2014/main" id="{5FAFD571-A373-D009-FE53-2C6B20B5360F}"/>
              </a:ext>
            </a:extLst>
          </p:cNvPr>
          <p:cNvSpPr txBox="1"/>
          <p:nvPr/>
        </p:nvSpPr>
        <p:spPr>
          <a:xfrm>
            <a:off x="2526346" y="3526946"/>
            <a:ext cx="2741103" cy="707886"/>
          </a:xfrm>
          <a:prstGeom prst="rect">
            <a:avLst/>
          </a:prstGeom>
          <a:noFill/>
        </p:spPr>
        <p:txBody>
          <a:bodyPr wrap="square" rtlCol="0">
            <a:spAutoFit/>
          </a:bodyPr>
          <a:lstStyle/>
          <a:p>
            <a:r>
              <a:rPr lang="en-GB" sz="2000" b="1" dirty="0"/>
              <a:t>Host</a:t>
            </a:r>
          </a:p>
          <a:p>
            <a:r>
              <a:rPr lang="en-GB" sz="2000" dirty="0"/>
              <a:t>Delivers </a:t>
            </a:r>
            <a:r>
              <a:rPr lang="en-GB" sz="2000" dirty="0" err="1"/>
              <a:t>SPARKHub</a:t>
            </a:r>
            <a:endParaRPr lang="en-GB" sz="2000" dirty="0"/>
          </a:p>
        </p:txBody>
      </p:sp>
      <p:cxnSp>
        <p:nvCxnSpPr>
          <p:cNvPr id="14" name="Straight Arrow Connector 13">
            <a:extLst>
              <a:ext uri="{FF2B5EF4-FFF2-40B4-BE49-F238E27FC236}">
                <a16:creationId xmlns:a16="http://schemas.microsoft.com/office/drawing/2014/main" id="{55DC0298-0312-095A-C349-D4025B8637F8}"/>
              </a:ext>
            </a:extLst>
          </p:cNvPr>
          <p:cNvCxnSpPr/>
          <p:nvPr/>
        </p:nvCxnSpPr>
        <p:spPr>
          <a:xfrm>
            <a:off x="4461602" y="2696898"/>
            <a:ext cx="0" cy="467348"/>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sp>
        <p:nvSpPr>
          <p:cNvPr id="15" name="Rectangle: Rounded Corners 14">
            <a:extLst>
              <a:ext uri="{FF2B5EF4-FFF2-40B4-BE49-F238E27FC236}">
                <a16:creationId xmlns:a16="http://schemas.microsoft.com/office/drawing/2014/main" id="{F66CDCAE-13CF-22F0-55D1-3BDAB4DF753B}"/>
              </a:ext>
            </a:extLst>
          </p:cNvPr>
          <p:cNvSpPr/>
          <p:nvPr/>
        </p:nvSpPr>
        <p:spPr>
          <a:xfrm>
            <a:off x="5434029" y="3164247"/>
            <a:ext cx="2887007" cy="1484940"/>
          </a:xfrm>
          <a:prstGeom prst="roundRect">
            <a:avLst/>
          </a:prstGeom>
          <a:solidFill>
            <a:schemeClr val="accent3">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63CA6532-FEA4-44FF-05F2-01FB23DC0B46}"/>
              </a:ext>
            </a:extLst>
          </p:cNvPr>
          <p:cNvSpPr txBox="1"/>
          <p:nvPr/>
        </p:nvSpPr>
        <p:spPr>
          <a:xfrm>
            <a:off x="5434029" y="3442920"/>
            <a:ext cx="3389152" cy="1015663"/>
          </a:xfrm>
          <a:prstGeom prst="rect">
            <a:avLst/>
          </a:prstGeom>
          <a:noFill/>
        </p:spPr>
        <p:txBody>
          <a:bodyPr wrap="square" rtlCol="0">
            <a:spAutoFit/>
          </a:bodyPr>
          <a:lstStyle/>
          <a:p>
            <a:r>
              <a:rPr lang="en-GB" sz="2000" b="1" dirty="0"/>
              <a:t>Content Review Board </a:t>
            </a:r>
            <a:r>
              <a:rPr lang="en-GB" sz="2000" dirty="0"/>
              <a:t>Oversight for Content</a:t>
            </a:r>
          </a:p>
          <a:p>
            <a:r>
              <a:rPr lang="en-GB" sz="2000" dirty="0"/>
              <a:t>Quality </a:t>
            </a:r>
          </a:p>
        </p:txBody>
      </p:sp>
      <p:cxnSp>
        <p:nvCxnSpPr>
          <p:cNvPr id="17" name="Straight Arrow Connector 16">
            <a:extLst>
              <a:ext uri="{FF2B5EF4-FFF2-40B4-BE49-F238E27FC236}">
                <a16:creationId xmlns:a16="http://schemas.microsoft.com/office/drawing/2014/main" id="{599DDDFF-4718-5C6D-3ABE-7D5770D0FC4F}"/>
              </a:ext>
            </a:extLst>
          </p:cNvPr>
          <p:cNvCxnSpPr/>
          <p:nvPr/>
        </p:nvCxnSpPr>
        <p:spPr>
          <a:xfrm>
            <a:off x="3854021" y="4743196"/>
            <a:ext cx="0" cy="467348"/>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pic>
        <p:nvPicPr>
          <p:cNvPr id="20" name="Picture 19">
            <a:extLst>
              <a:ext uri="{FF2B5EF4-FFF2-40B4-BE49-F238E27FC236}">
                <a16:creationId xmlns:a16="http://schemas.microsoft.com/office/drawing/2014/main" id="{65CDF182-0336-122F-9AF8-97990F9D8923}"/>
              </a:ext>
            </a:extLst>
          </p:cNvPr>
          <p:cNvPicPr>
            <a:picLocks noChangeAspect="1"/>
          </p:cNvPicPr>
          <p:nvPr/>
        </p:nvPicPr>
        <p:blipFill>
          <a:blip r:embed="rId3"/>
          <a:stretch>
            <a:fillRect/>
          </a:stretch>
        </p:blipFill>
        <p:spPr>
          <a:xfrm>
            <a:off x="2359766" y="5245088"/>
            <a:ext cx="3869885" cy="1216250"/>
          </a:xfrm>
          <a:prstGeom prst="rect">
            <a:avLst/>
          </a:prstGeom>
          <a:ln w="28575">
            <a:solidFill>
              <a:schemeClr val="tx1"/>
            </a:solidFill>
          </a:ln>
        </p:spPr>
      </p:pic>
      <p:cxnSp>
        <p:nvCxnSpPr>
          <p:cNvPr id="22" name="Straight Arrow Connector 21">
            <a:extLst>
              <a:ext uri="{FF2B5EF4-FFF2-40B4-BE49-F238E27FC236}">
                <a16:creationId xmlns:a16="http://schemas.microsoft.com/office/drawing/2014/main" id="{400FA6AB-0BA5-A4A8-C238-85C233E6BA54}"/>
              </a:ext>
            </a:extLst>
          </p:cNvPr>
          <p:cNvCxnSpPr>
            <a:cxnSpLocks/>
          </p:cNvCxnSpPr>
          <p:nvPr/>
        </p:nvCxnSpPr>
        <p:spPr>
          <a:xfrm flipV="1">
            <a:off x="5100869" y="3788332"/>
            <a:ext cx="333160" cy="5938"/>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sp>
        <p:nvSpPr>
          <p:cNvPr id="23" name="TextBox 22">
            <a:extLst>
              <a:ext uri="{FF2B5EF4-FFF2-40B4-BE49-F238E27FC236}">
                <a16:creationId xmlns:a16="http://schemas.microsoft.com/office/drawing/2014/main" id="{00836A57-943B-AE4E-E2B2-B48A9AFBFAD3}"/>
              </a:ext>
            </a:extLst>
          </p:cNvPr>
          <p:cNvSpPr txBox="1"/>
          <p:nvPr/>
        </p:nvSpPr>
        <p:spPr>
          <a:xfrm>
            <a:off x="7180446" y="500907"/>
            <a:ext cx="2444816" cy="646331"/>
          </a:xfrm>
          <a:prstGeom prst="rect">
            <a:avLst/>
          </a:prstGeom>
          <a:noFill/>
        </p:spPr>
        <p:txBody>
          <a:bodyPr wrap="square" rtlCol="0">
            <a:spAutoFit/>
          </a:bodyPr>
          <a:lstStyle/>
          <a:p>
            <a:r>
              <a:rPr lang="en-GB" dirty="0"/>
              <a:t>*3-5 year initial agreement</a:t>
            </a:r>
          </a:p>
        </p:txBody>
      </p:sp>
      <p:cxnSp>
        <p:nvCxnSpPr>
          <p:cNvPr id="8" name="Straight Arrow Connector 7">
            <a:extLst>
              <a:ext uri="{FF2B5EF4-FFF2-40B4-BE49-F238E27FC236}">
                <a16:creationId xmlns:a16="http://schemas.microsoft.com/office/drawing/2014/main" id="{A6E85FA0-B451-DAF6-2AE4-E3AA39ADE7D0}"/>
              </a:ext>
            </a:extLst>
          </p:cNvPr>
          <p:cNvCxnSpPr/>
          <p:nvPr/>
        </p:nvCxnSpPr>
        <p:spPr>
          <a:xfrm flipV="1">
            <a:off x="2834640" y="2690961"/>
            <a:ext cx="0" cy="473285"/>
          </a:xfrm>
          <a:prstGeom prst="straightConnector1">
            <a:avLst/>
          </a:prstGeom>
          <a:ln w="698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803B43B2-838A-58CF-2343-AACDECE34C00}"/>
              </a:ext>
            </a:extLst>
          </p:cNvPr>
          <p:cNvCxnSpPr/>
          <p:nvPr/>
        </p:nvCxnSpPr>
        <p:spPr>
          <a:xfrm flipH="1">
            <a:off x="5100869" y="4279855"/>
            <a:ext cx="333160"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86374624"/>
      </p:ext>
    </p:extLst>
  </p:cSld>
  <p:clrMapOvr>
    <a:masterClrMapping/>
  </p:clrMapOvr>
</p:sld>
</file>

<file path=ppt/theme/theme1.xml><?xml version="1.0" encoding="utf-8"?>
<a:theme xmlns:a="http://schemas.openxmlformats.org/drawingml/2006/main" name="Font and logo master">
  <a:themeElements>
    <a:clrScheme name="UKRI theme">
      <a:dk1>
        <a:srgbClr val="000000"/>
      </a:dk1>
      <a:lt1>
        <a:srgbClr val="FFFFFF"/>
      </a:lt1>
      <a:dk2>
        <a:srgbClr val="44546A"/>
      </a:dk2>
      <a:lt2>
        <a:srgbClr val="E7E6E6"/>
      </a:lt2>
      <a:accent1>
        <a:srgbClr val="00A788"/>
      </a:accent1>
      <a:accent2>
        <a:srgbClr val="00BED5"/>
      </a:accent2>
      <a:accent3>
        <a:srgbClr val="1E5DF8"/>
      </a:accent3>
      <a:accent4>
        <a:srgbClr val="2E2C51"/>
      </a:accent4>
      <a:accent5>
        <a:srgbClr val="34D5AE"/>
      </a:accent5>
      <a:accent6>
        <a:srgbClr val="67C04D"/>
      </a:accent6>
      <a:hlink>
        <a:srgbClr val="676767"/>
      </a:hlink>
      <a:folHlink>
        <a:srgbClr val="BE2BBB"/>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Font master without logo">
  <a:themeElements>
    <a:clrScheme name="UKRI theme">
      <a:dk1>
        <a:srgbClr val="000000"/>
      </a:dk1>
      <a:lt1>
        <a:srgbClr val="FFFFFF"/>
      </a:lt1>
      <a:dk2>
        <a:srgbClr val="44546A"/>
      </a:dk2>
      <a:lt2>
        <a:srgbClr val="E7E6E6"/>
      </a:lt2>
      <a:accent1>
        <a:srgbClr val="00A788"/>
      </a:accent1>
      <a:accent2>
        <a:srgbClr val="00BED5"/>
      </a:accent2>
      <a:accent3>
        <a:srgbClr val="1E5DF8"/>
      </a:accent3>
      <a:accent4>
        <a:srgbClr val="2E2C51"/>
      </a:accent4>
      <a:accent5>
        <a:srgbClr val="34D5AE"/>
      </a:accent5>
      <a:accent6>
        <a:srgbClr val="67C04D"/>
      </a:accent6>
      <a:hlink>
        <a:srgbClr val="676767"/>
      </a:hlink>
      <a:folHlink>
        <a:srgbClr val="BE2BBB"/>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450D9C1E5C8444EA140DC9D90F911A4" ma:contentTypeVersion="16" ma:contentTypeDescription="Create a new document." ma:contentTypeScope="" ma:versionID="00135f1a7e0e4298e695b52ac88e2097">
  <xsd:schema xmlns:xsd="http://www.w3.org/2001/XMLSchema" xmlns:xs="http://www.w3.org/2001/XMLSchema" xmlns:p="http://schemas.microsoft.com/office/2006/metadata/properties" xmlns:ns2="aa646d20-2591-4897-979a-12ac5f348ea0" xmlns:ns3="834c96a2-eb0c-4033-b35f-0261faddef2d" xmlns:ns4="2e24dfb7-a69e-40eb-b94f-44b9ca9c25ed" targetNamespace="http://schemas.microsoft.com/office/2006/metadata/properties" ma:root="true" ma:fieldsID="f0c37f257b7adf18731bc60a2790bc51" ns2:_="" ns3:_="" ns4:_="">
    <xsd:import namespace="aa646d20-2591-4897-979a-12ac5f348ea0"/>
    <xsd:import namespace="834c96a2-eb0c-4033-b35f-0261faddef2d"/>
    <xsd:import namespace="2e24dfb7-a69e-40eb-b94f-44b9ca9c25ed"/>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AutoKeyPoints" minOccurs="0"/>
                <xsd:element ref="ns2:MediaServiceKeyPoints" minOccurs="0"/>
                <xsd:element ref="ns2:lcf76f155ced4ddcb4097134ff3c332f" minOccurs="0"/>
                <xsd:element ref="ns4:TaxCatchAll" minOccurs="0"/>
                <xsd:element ref="ns2:MediaServiceDateTake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a646d20-2591-4897-979a-12ac5f348ea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2f5dd817-92c5-4985-aefa-795407915ae2"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dexed="true" ma:internalName="MediaServiceDateTaken"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34c96a2-eb0c-4033-b35f-0261faddef2d"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e24dfb7-a69e-40eb-b94f-44b9ca9c25ed"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d9ed5b63-0131-4ace-bf46-6cdcdbaff1d9}" ma:internalName="TaxCatchAll" ma:showField="CatchAllData" ma:web="834c96a2-eb0c-4033-b35f-0261faddef2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aa646d20-2591-4897-979a-12ac5f348ea0">
      <Terms xmlns="http://schemas.microsoft.com/office/infopath/2007/PartnerControls"/>
    </lcf76f155ced4ddcb4097134ff3c332f>
    <TaxCatchAll xmlns="2e24dfb7-a69e-40eb-b94f-44b9ca9c25ed"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B225DD7-78AA-4A52-A663-DD6242403700}">
  <ds:schemaRefs>
    <ds:schemaRef ds:uri="2e24dfb7-a69e-40eb-b94f-44b9ca9c25ed"/>
    <ds:schemaRef ds:uri="834c96a2-eb0c-4033-b35f-0261faddef2d"/>
    <ds:schemaRef ds:uri="aa646d20-2591-4897-979a-12ac5f348ea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C5D36482-30E5-4A3C-96E8-65B3CA9210D1}">
  <ds:schemaRefs>
    <ds:schemaRef ds:uri="2e24dfb7-a69e-40eb-b94f-44b9ca9c25ed"/>
    <ds:schemaRef ds:uri="834c96a2-eb0c-4033-b35f-0261faddef2d"/>
    <ds:schemaRef ds:uri="aa646d20-2591-4897-979a-12ac5f348ea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FE9A2FE5-00EA-403C-B153-B3ADA30B616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2219</TotalTime>
  <Words>937</Words>
  <Application>Microsoft Office PowerPoint</Application>
  <PresentationFormat>On-screen Show (4:3)</PresentationFormat>
  <Paragraphs>151</Paragraphs>
  <Slides>35</Slides>
  <Notes>13</Notes>
  <HiddenSlides>7</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35</vt:i4>
      </vt:variant>
    </vt:vector>
  </HeadingPairs>
  <TitlesOfParts>
    <vt:vector size="40" baseType="lpstr">
      <vt:lpstr>Arial</vt:lpstr>
      <vt:lpstr>Calibri</vt:lpstr>
      <vt:lpstr>Wingdings</vt:lpstr>
      <vt:lpstr>Font and logo master</vt:lpstr>
      <vt:lpstr>Font master without logo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Philip Millard</dc:creator>
  <cp:lastModifiedBy>Martin Farley - UKRI</cp:lastModifiedBy>
  <cp:revision>6</cp:revision>
  <dcterms:created xsi:type="dcterms:W3CDTF">2019-09-17T08:04:08Z</dcterms:created>
  <dcterms:modified xsi:type="dcterms:W3CDTF">2026-06-15T10:00:13Z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0x0101009450D9C1E5C8444EA140DC9D90F911A4</vt:lpwstr>
  </property>
  <property fmtid="{D5CDD505-2E9C-101B-9397-08002B2CF9AE}" pid="3" name="_dlc_DocIdItemGuid">
    <vt:lpwstr>3f1b04d7-fd94-4066-b13d-57bb3838750b</vt:lpwstr>
  </property>
  <property fmtid="{D5CDD505-2E9C-101B-9397-08002B2CF9AE}" pid="4" name="MediaServiceImageTags">
    <vt:lpwstr/>
  </property>
  <property fmtid="{D5CDD505-2E9C-101B-9397-08002B2CF9AE}" pid="5" name="MSIP_Label_34c27a6e-c833-42bb-83c2-622284533524_Enabled">
    <vt:lpwstr>true</vt:lpwstr>
  </property>
  <property fmtid="{D5CDD505-2E9C-101B-9397-08002B2CF9AE}" pid="6" name="MSIP_Label_34c27a6e-c833-42bb-83c2-622284533524_SetDate">
    <vt:lpwstr>2026-02-12T10:26:06Z</vt:lpwstr>
  </property>
  <property fmtid="{D5CDD505-2E9C-101B-9397-08002B2CF9AE}" pid="7" name="MSIP_Label_34c27a6e-c833-42bb-83c2-622284533524_Method">
    <vt:lpwstr>Standard</vt:lpwstr>
  </property>
  <property fmtid="{D5CDD505-2E9C-101B-9397-08002B2CF9AE}" pid="8" name="MSIP_Label_34c27a6e-c833-42bb-83c2-622284533524_Name">
    <vt:lpwstr>Official - Public</vt:lpwstr>
  </property>
  <property fmtid="{D5CDD505-2E9C-101B-9397-08002B2CF9AE}" pid="9" name="MSIP_Label_34c27a6e-c833-42bb-83c2-622284533524_SiteId">
    <vt:lpwstr>8bb7e08e-daa4-4a8e-927e-fca38db04b7e</vt:lpwstr>
  </property>
  <property fmtid="{D5CDD505-2E9C-101B-9397-08002B2CF9AE}" pid="10" name="MSIP_Label_34c27a6e-c833-42bb-83c2-622284533524_ActionId">
    <vt:lpwstr>e895f479-647d-4b48-b2b7-694a292ba125</vt:lpwstr>
  </property>
  <property fmtid="{D5CDD505-2E9C-101B-9397-08002B2CF9AE}" pid="11" name="MSIP_Label_34c27a6e-c833-42bb-83c2-622284533524_ContentBits">
    <vt:lpwstr>0</vt:lpwstr>
  </property>
  <property fmtid="{D5CDD505-2E9C-101B-9397-08002B2CF9AE}" pid="12" name="MSIP_Label_34c27a6e-c833-42bb-83c2-622284533524_Tag">
    <vt:lpwstr>10, 3, 0, 1</vt:lpwstr>
  </property>
</Properties>
</file>